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Oswald" panose="020B0604020202020204" charset="0"/>
      <p:regular r:id="rId15"/>
      <p:bold r:id="rId16"/>
    </p:embeddedFont>
    <p:embeddedFont>
      <p:font typeface="Playfair Display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0f9f71a0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30f9f71a0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0f9f71a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0f9f71a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0f9f71a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0f9f71a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37a062f3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37a062f3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0f9f71a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0f9f71a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0f9f71a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0f9f71a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abd548b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abd548b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466950"/>
            <a:ext cx="8455500" cy="30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  2020-21 Budget Assumptions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10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14, 2020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Item 11.1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Areas of Discussion for Tonight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>
            <a:off x="311700" y="124565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Enrollment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Revenues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MYP Assumptions</a:t>
            </a:r>
            <a:endParaRPr sz="3600"/>
          </a:p>
        </p:txBody>
      </p:sp>
      <p:sp>
        <p:nvSpPr>
          <p:cNvPr id="66" name="Google Shape;66;p14"/>
          <p:cNvSpPr txBox="1"/>
          <p:nvPr/>
        </p:nvSpPr>
        <p:spPr>
          <a:xfrm>
            <a:off x="8539475" y="4284325"/>
            <a:ext cx="483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endParaRPr sz="4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688" y="1141825"/>
            <a:ext cx="4686622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474025" y="1719225"/>
            <a:ext cx="15636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January 21, 2020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Board Agenda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Well before all of the potential “Corona Virus” effects on enrollment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8539475" y="4284325"/>
            <a:ext cx="483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endParaRPr sz="4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49525" y="138400"/>
            <a:ext cx="89709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Revenues &gt;&gt;&gt;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Corona Virus Economic Effects on State Revenues 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050" y="1120600"/>
            <a:ext cx="586440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466950" y="1252275"/>
            <a:ext cx="1570500" cy="3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Certainly “Potential” Scale and not absolute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But the market data that is already real --- and has absolutely occured --- is the blue line in this graphic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8539475" y="4284325"/>
            <a:ext cx="483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layfair Display"/>
                <a:ea typeface="Playfair Display"/>
                <a:cs typeface="Playfair Display"/>
                <a:sym typeface="Playfair Display"/>
              </a:rPr>
              <a:t>3</a:t>
            </a:r>
            <a:endParaRPr sz="4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86550" y="74725"/>
            <a:ext cx="89709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Revenues &gt;&gt;&gt;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Coronavirus Economic Effects on State Revenues 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891450" y="1294725"/>
            <a:ext cx="6933600" cy="3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UCLA Anderson School Forecast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Tremendous Shock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 [to the economy]”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“[Potential for California to lose] </a:t>
            </a: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2.2 million jobs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 [and have an unemployment rate of] </a:t>
            </a: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more than 16%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“[Potential for] </a:t>
            </a: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$50 billion in lost tax revenues over two years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CA Department of Finance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Available data on State Revenues is “</a:t>
            </a: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very, very negative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The [Proposition 98] Guarantee will not be spared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Everything’s on the table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”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Third Party Experts Like School Services and Capital Advisors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Tricks in the State’s Playbook from the Great Recession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Deficit Factors (sending 75 cents on the dollar, for example)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Unfunded or Partially Funded Statutory COLAs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Cash Deferrals (within and between fiscal years)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8539475" y="4284325"/>
            <a:ext cx="483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layfair Display"/>
                <a:ea typeface="Playfair Display"/>
                <a:cs typeface="Playfair Display"/>
                <a:sym typeface="Playfair Display"/>
              </a:rPr>
              <a:t>4</a:t>
            </a:r>
            <a:endParaRPr sz="4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91975" y="445025"/>
            <a:ext cx="900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MYP Assumptions --- Continuously Updated With Current Data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1344250" y="1280575"/>
            <a:ext cx="7103400" cy="3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-"/>
            </a:pP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“Big Four” Turn the Page Costs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-"/>
            </a:pP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Step/Column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-"/>
            </a:pP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STRS/PERS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-"/>
            </a:pP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Health and Welfare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-"/>
            </a:pP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Special Education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-"/>
            </a:pP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Enrollment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-"/>
            </a:pP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COLAs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-"/>
            </a:pP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One-Time Dollars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8539475" y="4284325"/>
            <a:ext cx="483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layfair Display"/>
                <a:ea typeface="Playfair Display"/>
                <a:cs typeface="Playfair Display"/>
                <a:sym typeface="Playfair Display"/>
              </a:rPr>
              <a:t>5</a:t>
            </a:r>
            <a:endParaRPr sz="4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4294967295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Continued 2020-21 Budget Updates to the Board throughout the Spring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Virtual “Budget Roadshows” through YouTube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Governor’s May Revise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SRVUSD’s 2020-21 Adopted Budget scheduled for action June 23rd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California’s 2020-21 Adopted Budget by June 30th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45-Day Budget Revision in August 2020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8539475" y="4284325"/>
            <a:ext cx="483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layfair Display"/>
                <a:ea typeface="Playfair Display"/>
                <a:cs typeface="Playfair Display"/>
                <a:sym typeface="Playfair Display"/>
              </a:rPr>
              <a:t>6</a:t>
            </a:r>
            <a:endParaRPr sz="4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 you</a:t>
            </a:r>
            <a:r>
              <a:rPr lang="en"/>
              <a:t> </a:t>
            </a:r>
            <a:endParaRPr sz="7200"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32333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Please continue to stay safe and diligence during these unprecedented times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8539475" y="4284325"/>
            <a:ext cx="483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layfair Display"/>
                <a:ea typeface="Playfair Display"/>
                <a:cs typeface="Playfair Display"/>
                <a:sym typeface="Playfair Display"/>
              </a:rPr>
              <a:t>7</a:t>
            </a:r>
            <a:endParaRPr sz="4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On-screen Show (16:9)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Montserrat</vt:lpstr>
      <vt:lpstr>Oswald</vt:lpstr>
      <vt:lpstr>Arial</vt:lpstr>
      <vt:lpstr>Playfair Display</vt:lpstr>
      <vt:lpstr>Pop</vt:lpstr>
      <vt:lpstr>Preliminary   2020-21 Budget Assumptions</vt:lpstr>
      <vt:lpstr>Key Areas of Discussion for Tonight</vt:lpstr>
      <vt:lpstr>Enrollment</vt:lpstr>
      <vt:lpstr>Revenues &gt;&gt;&gt;  Potential Corona Virus Economic Effects on State Revenues </vt:lpstr>
      <vt:lpstr>Revenues &gt;&gt;&gt;  Potential Coronavirus Economic Effects on State Revenues </vt:lpstr>
      <vt:lpstr>MYP Assumptions --- Continuously Updated With Current Data</vt:lpstr>
      <vt:lpstr>Next Steps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  2020-21 Budget Assumptions</dc:title>
  <dc:creator>Fischer, Cindy [EC]</dc:creator>
  <cp:lastModifiedBy>Fischer, Cindy [EC]</cp:lastModifiedBy>
  <cp:revision>1</cp:revision>
  <dcterms:modified xsi:type="dcterms:W3CDTF">2020-04-14T22:55:50Z</dcterms:modified>
</cp:coreProperties>
</file>