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ptx" ContentType="image/pptx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 snapToObjects="1">
      <p:cViewPr varScale="1">
        <p:scale>
          <a:sx n="67" d="100"/>
          <a:sy n="67" d="100"/>
        </p:scale>
        <p:origin x="66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5232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pt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ptx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ptx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ptx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ptx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ptx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ptx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ptx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/tmp/-M8bsBy-kkIztuH-WCuj.pptx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/tmp/-M8lBCSQ3Wjbtvt9kv9o.pptx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/tmp/-M8bx9vLViNSwDrVMpwf.pptx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/tmp/-M8c6V7LGBMZekflFFLG.pptx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/tmp/-M8mMnB9CFZnUiw73UdU.pptx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/tmp/-M8kwl95FZ9Nc1mHDVuk.pptx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/tmp/-M8gQtTFE6Ly44rxVnap.pptx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/tmp/-M8d0IMJ7kfIqmF1Z76J.pptx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On-screen Show (16:9)</PresentationFormat>
  <Paragraphs>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Fischer, Cindy [EC]</cp:lastModifiedBy>
  <cp:revision>1</cp:revision>
  <dcterms:created xsi:type="dcterms:W3CDTF">2020-06-02T01:34:49Z</dcterms:created>
  <dcterms:modified xsi:type="dcterms:W3CDTF">2020-06-10T21:06:11Z</dcterms:modified>
</cp:coreProperties>
</file>