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67" d="100"/>
          <a:sy n="67" d="100"/>
        </p:scale>
        <p:origin x="6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9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ek0bhYmIID7J_OrH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seBQPK2Wa5qWcBEd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HNgOVP6aOXGLX7Ec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p3jyR7onCmOjACI7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6IczPBlzJ_rEl10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I-ngvQQ_loEjR5B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IPlLyv_0o2zwDqO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K15x8tm9pFhkZ9w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6LA0VqisPjkkT3p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sSMx5ba0diaeJrif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Rwk5hnJoiv24Pu_z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CfOLsVnJGnWzuTti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euSumWOtOXzYavbT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ClFxjlTG1ljxb9Ji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S239eP-HyCBf5pcp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Ciro5IX8gSE4RTXv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n7fK1wuMQi5Q6LP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hZvWZOTycgXwsPk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CpfFnLMgzFSumPaz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2CEJf7eN8kYaFimD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fYxURo0beGyZ9gh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CsXpoN4HZWuqJreN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SuEvEOieGRZE6V_K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mELrIvLRxIh8KGC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fcmcsEKy9nilYXc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CuAaZG588SsC60xh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7mehm-iN6sxFxPun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RwtzdAmDd43foo8H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6OVvCPG8bf2i4rF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DKsyPrAu0Dwubs9q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yydSOoliqbU2lzhr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6QhJMwiEkcuCtl1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iOg9VQQL68vHHcha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yC-tsV35spaZ4YiH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6So1bbm5wwcxIwz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xSnLatDS-nKxMDAS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Y6VhumTds2WLcddW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RrjXPksQEskKWOT1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T-oX5wW3ZmffWwSE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T-ckyPa5_P8zrqemU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vWkaijj6VTqi-ot-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SAarRP3P4OeC0Zmw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WcnK_2ecAmz59r05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AS98WnNKDD0zGxnz2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9sbBPU-vIMXj0P8M-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45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2020-06-23T23:18:43Z</dcterms:created>
  <dcterms:modified xsi:type="dcterms:W3CDTF">2020-06-23T23:46:16Z</dcterms:modified>
</cp:coreProperties>
</file>