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Staatliches" panose="020B0604020202020204" charset="0"/>
      <p:regular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today.com/black-history-month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8e49ee2f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8e49ee2fb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https://nationaltoday.com/black-history-month/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8e49ee2fb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8e49ee2fb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904f8def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0904f8def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8e49ee2fb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8e49ee2fb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16900" y="4950"/>
            <a:ext cx="5350200" cy="5173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887625" y="1089650"/>
            <a:ext cx="4543200" cy="222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7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23163" y="3846900"/>
            <a:ext cx="40020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39575"/>
            <a:ext cx="77244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321575" y="2816325"/>
            <a:ext cx="4507800" cy="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617575" y="354900"/>
            <a:ext cx="781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926875" y="2395919"/>
            <a:ext cx="1696200" cy="2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"/>
          </p:nvPr>
        </p:nvSpPr>
        <p:spPr>
          <a:xfrm>
            <a:off x="926900" y="2660669"/>
            <a:ext cx="1810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3"/>
          </p:nvPr>
        </p:nvSpPr>
        <p:spPr>
          <a:xfrm>
            <a:off x="6775671" y="2397419"/>
            <a:ext cx="1691700" cy="2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4"/>
          </p:nvPr>
        </p:nvSpPr>
        <p:spPr>
          <a:xfrm>
            <a:off x="6775675" y="2660472"/>
            <a:ext cx="18075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5"/>
          </p:nvPr>
        </p:nvSpPr>
        <p:spPr>
          <a:xfrm>
            <a:off x="2914737" y="2397419"/>
            <a:ext cx="1691700" cy="2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6"/>
          </p:nvPr>
        </p:nvSpPr>
        <p:spPr>
          <a:xfrm>
            <a:off x="2914738" y="2660455"/>
            <a:ext cx="18105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7" hasCustomPrompt="1"/>
          </p:nvPr>
        </p:nvSpPr>
        <p:spPr>
          <a:xfrm>
            <a:off x="902524" y="1898250"/>
            <a:ext cx="513000" cy="42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8" hasCustomPrompt="1"/>
          </p:nvPr>
        </p:nvSpPr>
        <p:spPr>
          <a:xfrm>
            <a:off x="2868884" y="1891350"/>
            <a:ext cx="546300" cy="4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9"/>
          </p:nvPr>
        </p:nvSpPr>
        <p:spPr>
          <a:xfrm>
            <a:off x="4783742" y="2397419"/>
            <a:ext cx="1691700" cy="2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3"/>
          </p:nvPr>
        </p:nvSpPr>
        <p:spPr>
          <a:xfrm>
            <a:off x="4783742" y="2660455"/>
            <a:ext cx="18105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4" hasCustomPrompt="1"/>
          </p:nvPr>
        </p:nvSpPr>
        <p:spPr>
          <a:xfrm>
            <a:off x="4741095" y="1891350"/>
            <a:ext cx="548700" cy="4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5" hasCustomPrompt="1"/>
          </p:nvPr>
        </p:nvSpPr>
        <p:spPr>
          <a:xfrm>
            <a:off x="6738630" y="1891350"/>
            <a:ext cx="548700" cy="4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 hasCustomPrompt="1"/>
          </p:nvPr>
        </p:nvSpPr>
        <p:spPr>
          <a:xfrm>
            <a:off x="3214050" y="953238"/>
            <a:ext cx="2715900" cy="8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1"/>
          </p:nvPr>
        </p:nvSpPr>
        <p:spPr>
          <a:xfrm>
            <a:off x="3141700" y="1855575"/>
            <a:ext cx="2860500" cy="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 idx="2" hasCustomPrompt="1"/>
          </p:nvPr>
        </p:nvSpPr>
        <p:spPr>
          <a:xfrm>
            <a:off x="3214650" y="2826488"/>
            <a:ext cx="2714700" cy="8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3"/>
          </p:nvPr>
        </p:nvSpPr>
        <p:spPr>
          <a:xfrm>
            <a:off x="3142316" y="3722628"/>
            <a:ext cx="2859300" cy="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17575" y="354900"/>
            <a:ext cx="42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ONLY_1_2">
    <p:bg>
      <p:bgPr>
        <a:solidFill>
          <a:schemeClr val="dk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713225" y="1713400"/>
            <a:ext cx="3858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713225" y="2669975"/>
            <a:ext cx="30498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ONLY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617575" y="354900"/>
            <a:ext cx="781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2" hasCustomPrompt="1"/>
          </p:nvPr>
        </p:nvSpPr>
        <p:spPr>
          <a:xfrm>
            <a:off x="7530175" y="1706950"/>
            <a:ext cx="9009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 idx="3" hasCustomPrompt="1"/>
          </p:nvPr>
        </p:nvSpPr>
        <p:spPr>
          <a:xfrm>
            <a:off x="3943051" y="1706950"/>
            <a:ext cx="8133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 idx="4" hasCustomPrompt="1"/>
          </p:nvPr>
        </p:nvSpPr>
        <p:spPr>
          <a:xfrm>
            <a:off x="7530175" y="2520940"/>
            <a:ext cx="9009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 idx="5" hasCustomPrompt="1"/>
          </p:nvPr>
        </p:nvSpPr>
        <p:spPr>
          <a:xfrm>
            <a:off x="3943051" y="2520938"/>
            <a:ext cx="8133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3" name="Google Shape;143;p17"/>
          <p:cNvSpPr txBox="1">
            <a:spLocks noGrp="1"/>
          </p:cNvSpPr>
          <p:nvPr>
            <p:ph type="title" idx="6" hasCustomPrompt="1"/>
          </p:nvPr>
        </p:nvSpPr>
        <p:spPr>
          <a:xfrm>
            <a:off x="7530175" y="3344800"/>
            <a:ext cx="9009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7" hasCustomPrompt="1"/>
          </p:nvPr>
        </p:nvSpPr>
        <p:spPr>
          <a:xfrm>
            <a:off x="3943053" y="3344800"/>
            <a:ext cx="812400" cy="4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5" name="Google Shape;145;p17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subTitle" idx="1"/>
          </p:nvPr>
        </p:nvSpPr>
        <p:spPr>
          <a:xfrm>
            <a:off x="1922437" y="2559450"/>
            <a:ext cx="2815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 hasCustomPrompt="1"/>
          </p:nvPr>
        </p:nvSpPr>
        <p:spPr>
          <a:xfrm>
            <a:off x="75872" y="1907400"/>
            <a:ext cx="1799100" cy="13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51" name="Google Shape;151;p18"/>
          <p:cNvGrpSpPr/>
          <p:nvPr/>
        </p:nvGrpSpPr>
        <p:grpSpPr>
          <a:xfrm>
            <a:off x="2" y="3315675"/>
            <a:ext cx="9157259" cy="283800"/>
            <a:chOff x="-983175" y="1792000"/>
            <a:chExt cx="4572000" cy="283800"/>
          </a:xfrm>
        </p:grpSpPr>
        <p:sp>
          <p:nvSpPr>
            <p:cNvPr id="152" name="Google Shape;152;p18"/>
            <p:cNvSpPr/>
            <p:nvPr/>
          </p:nvSpPr>
          <p:spPr>
            <a:xfrm>
              <a:off x="-983175" y="1905550"/>
              <a:ext cx="4572000" cy="5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-983175" y="2019100"/>
              <a:ext cx="4572000" cy="5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-983175" y="1792000"/>
              <a:ext cx="4572000" cy="5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18"/>
          <p:cNvSpPr txBox="1">
            <a:spLocks noGrp="1"/>
          </p:cNvSpPr>
          <p:nvPr>
            <p:ph type="title" idx="2"/>
          </p:nvPr>
        </p:nvSpPr>
        <p:spPr>
          <a:xfrm>
            <a:off x="1922431" y="1986750"/>
            <a:ext cx="308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AND_TWO_COLUMNS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617575" y="354900"/>
            <a:ext cx="781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1"/>
          </p:nvPr>
        </p:nvSpPr>
        <p:spPr>
          <a:xfrm>
            <a:off x="979925" y="2685453"/>
            <a:ext cx="14874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2"/>
          </p:nvPr>
        </p:nvSpPr>
        <p:spPr>
          <a:xfrm>
            <a:off x="713225" y="3024065"/>
            <a:ext cx="20208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3"/>
          </p:nvPr>
        </p:nvSpPr>
        <p:spPr>
          <a:xfrm>
            <a:off x="6679784" y="2685453"/>
            <a:ext cx="14874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4"/>
          </p:nvPr>
        </p:nvSpPr>
        <p:spPr>
          <a:xfrm>
            <a:off x="6408279" y="3021760"/>
            <a:ext cx="20205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5"/>
          </p:nvPr>
        </p:nvSpPr>
        <p:spPr>
          <a:xfrm>
            <a:off x="3827450" y="2689653"/>
            <a:ext cx="1487400" cy="2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6"/>
          </p:nvPr>
        </p:nvSpPr>
        <p:spPr>
          <a:xfrm>
            <a:off x="3560757" y="3021310"/>
            <a:ext cx="20208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2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617575" y="354900"/>
            <a:ext cx="781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1"/>
          </p:nvPr>
        </p:nvSpPr>
        <p:spPr>
          <a:xfrm>
            <a:off x="5941137" y="1743051"/>
            <a:ext cx="1487400" cy="2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2"/>
          </p:nvPr>
        </p:nvSpPr>
        <p:spPr>
          <a:xfrm>
            <a:off x="5674587" y="2025265"/>
            <a:ext cx="20205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3"/>
          </p:nvPr>
        </p:nvSpPr>
        <p:spPr>
          <a:xfrm>
            <a:off x="1720708" y="1743076"/>
            <a:ext cx="1487400" cy="2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4"/>
          </p:nvPr>
        </p:nvSpPr>
        <p:spPr>
          <a:xfrm>
            <a:off x="1454008" y="2026915"/>
            <a:ext cx="20208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862484" y="2559450"/>
            <a:ext cx="2815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2558584" y="1907400"/>
            <a:ext cx="1799100" cy="13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5" name="Google Shape;15;p3"/>
          <p:cNvGrpSpPr/>
          <p:nvPr/>
        </p:nvGrpSpPr>
        <p:grpSpPr>
          <a:xfrm rot="5400000">
            <a:off x="2250338" y="2698869"/>
            <a:ext cx="4643323" cy="283800"/>
            <a:chOff x="-983175" y="1792000"/>
            <a:chExt cx="4572000" cy="283800"/>
          </a:xfrm>
        </p:grpSpPr>
        <p:sp>
          <p:nvSpPr>
            <p:cNvPr id="16" name="Google Shape;16;p3"/>
            <p:cNvSpPr/>
            <p:nvPr/>
          </p:nvSpPr>
          <p:spPr>
            <a:xfrm>
              <a:off x="-983175" y="1905550"/>
              <a:ext cx="4572000" cy="5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983175" y="2019100"/>
              <a:ext cx="4572000" cy="5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-983175" y="1792000"/>
              <a:ext cx="4572000" cy="5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title" idx="2"/>
          </p:nvPr>
        </p:nvSpPr>
        <p:spPr>
          <a:xfrm>
            <a:off x="4862484" y="1986755"/>
            <a:ext cx="308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4572000" y="1584500"/>
            <a:ext cx="270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1"/>
          </p:nvPr>
        </p:nvSpPr>
        <p:spPr>
          <a:xfrm>
            <a:off x="4572000" y="2178750"/>
            <a:ext cx="2704500" cy="11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85" name="Google Shape;185;p21"/>
          <p:cNvSpPr/>
          <p:nvPr/>
        </p:nvSpPr>
        <p:spPr>
          <a:xfrm>
            <a:off x="7539200" y="2543400"/>
            <a:ext cx="16047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1"/>
          <p:cNvSpPr/>
          <p:nvPr/>
        </p:nvSpPr>
        <p:spPr>
          <a:xfrm>
            <a:off x="7539200" y="2656950"/>
            <a:ext cx="16047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7539200" y="2429850"/>
            <a:ext cx="16047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BODY_2_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4781550" y="1282663"/>
            <a:ext cx="27384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2"/>
          <p:cNvSpPr/>
          <p:nvPr/>
        </p:nvSpPr>
        <p:spPr>
          <a:xfrm>
            <a:off x="7539200" y="2543400"/>
            <a:ext cx="1604700" cy="5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7539200" y="2656950"/>
            <a:ext cx="1604700" cy="5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7539200" y="2429850"/>
            <a:ext cx="1604700" cy="5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subTitle" idx="1"/>
          </p:nvPr>
        </p:nvSpPr>
        <p:spPr>
          <a:xfrm>
            <a:off x="4781550" y="2981888"/>
            <a:ext cx="18240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2"/>
          </p:nvPr>
        </p:nvSpPr>
        <p:spPr>
          <a:xfrm>
            <a:off x="4781550" y="3229927"/>
            <a:ext cx="22455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subTitle" idx="3"/>
          </p:nvPr>
        </p:nvSpPr>
        <p:spPr>
          <a:xfrm>
            <a:off x="4781550" y="1904595"/>
            <a:ext cx="18198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4"/>
          </p:nvPr>
        </p:nvSpPr>
        <p:spPr>
          <a:xfrm>
            <a:off x="4781550" y="2160500"/>
            <a:ext cx="22458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2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1634275" y="1732238"/>
            <a:ext cx="26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subTitle" idx="1"/>
          </p:nvPr>
        </p:nvSpPr>
        <p:spPr>
          <a:xfrm>
            <a:off x="1634275" y="2328763"/>
            <a:ext cx="2613600" cy="10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0" name="Google Shape;200;p23"/>
          <p:cNvSpPr/>
          <p:nvPr/>
        </p:nvSpPr>
        <p:spPr>
          <a:xfrm>
            <a:off x="-9525" y="2543400"/>
            <a:ext cx="16047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-9525" y="2656950"/>
            <a:ext cx="16047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"/>
          <p:cNvSpPr/>
          <p:nvPr/>
        </p:nvSpPr>
        <p:spPr>
          <a:xfrm>
            <a:off x="-9525" y="2429850"/>
            <a:ext cx="16047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2_1_1"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3957375" y="1884325"/>
            <a:ext cx="222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subTitle" idx="1"/>
          </p:nvPr>
        </p:nvSpPr>
        <p:spPr>
          <a:xfrm>
            <a:off x="3957375" y="2478588"/>
            <a:ext cx="31575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4"/>
          <p:cNvSpPr/>
          <p:nvPr/>
        </p:nvSpPr>
        <p:spPr>
          <a:xfrm>
            <a:off x="7539200" y="2543400"/>
            <a:ext cx="16047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4"/>
          <p:cNvSpPr/>
          <p:nvPr/>
        </p:nvSpPr>
        <p:spPr>
          <a:xfrm>
            <a:off x="7539200" y="2656950"/>
            <a:ext cx="16047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"/>
          <p:cNvSpPr/>
          <p:nvPr/>
        </p:nvSpPr>
        <p:spPr>
          <a:xfrm>
            <a:off x="7539200" y="2429850"/>
            <a:ext cx="16047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>
            <a:off x="-9525" y="2543400"/>
            <a:ext cx="16047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-9525" y="2656950"/>
            <a:ext cx="16047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4"/>
          <p:cNvSpPr/>
          <p:nvPr/>
        </p:nvSpPr>
        <p:spPr>
          <a:xfrm>
            <a:off x="-9525" y="2429850"/>
            <a:ext cx="16047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AND_TWO_COLUMNS_1_1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617575" y="354900"/>
            <a:ext cx="781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subTitle" idx="1"/>
          </p:nvPr>
        </p:nvSpPr>
        <p:spPr>
          <a:xfrm>
            <a:off x="1969725" y="1895746"/>
            <a:ext cx="1487400" cy="2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subTitle" idx="2"/>
          </p:nvPr>
        </p:nvSpPr>
        <p:spPr>
          <a:xfrm>
            <a:off x="1969725" y="2195975"/>
            <a:ext cx="2020800" cy="6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subTitle" idx="3"/>
          </p:nvPr>
        </p:nvSpPr>
        <p:spPr>
          <a:xfrm>
            <a:off x="5705915" y="3322156"/>
            <a:ext cx="1487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ubTitle" idx="4"/>
          </p:nvPr>
        </p:nvSpPr>
        <p:spPr>
          <a:xfrm>
            <a:off x="5172815" y="3612284"/>
            <a:ext cx="20205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subTitle" idx="5"/>
          </p:nvPr>
        </p:nvSpPr>
        <p:spPr>
          <a:xfrm>
            <a:off x="1969724" y="3322156"/>
            <a:ext cx="1487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subTitle" idx="6"/>
          </p:nvPr>
        </p:nvSpPr>
        <p:spPr>
          <a:xfrm>
            <a:off x="1969724" y="3612284"/>
            <a:ext cx="20208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subTitle" idx="7"/>
          </p:nvPr>
        </p:nvSpPr>
        <p:spPr>
          <a:xfrm>
            <a:off x="5705915" y="1897996"/>
            <a:ext cx="1487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subTitle" idx="8"/>
          </p:nvPr>
        </p:nvSpPr>
        <p:spPr>
          <a:xfrm>
            <a:off x="5172515" y="2189342"/>
            <a:ext cx="2020800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1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title"/>
          </p:nvPr>
        </p:nvSpPr>
        <p:spPr>
          <a:xfrm>
            <a:off x="617575" y="354900"/>
            <a:ext cx="781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subTitle" idx="1"/>
          </p:nvPr>
        </p:nvSpPr>
        <p:spPr>
          <a:xfrm>
            <a:off x="986819" y="1913779"/>
            <a:ext cx="1487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2"/>
          </p:nvPr>
        </p:nvSpPr>
        <p:spPr>
          <a:xfrm>
            <a:off x="720119" y="2222883"/>
            <a:ext cx="20208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subTitle" idx="3"/>
          </p:nvPr>
        </p:nvSpPr>
        <p:spPr>
          <a:xfrm>
            <a:off x="3839103" y="3362579"/>
            <a:ext cx="14874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subTitle" idx="4"/>
          </p:nvPr>
        </p:nvSpPr>
        <p:spPr>
          <a:xfrm>
            <a:off x="3572553" y="3672434"/>
            <a:ext cx="20205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subTitle" idx="5"/>
          </p:nvPr>
        </p:nvSpPr>
        <p:spPr>
          <a:xfrm>
            <a:off x="986819" y="3364229"/>
            <a:ext cx="1487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subTitle" idx="6"/>
          </p:nvPr>
        </p:nvSpPr>
        <p:spPr>
          <a:xfrm>
            <a:off x="720119" y="3672434"/>
            <a:ext cx="20208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ubTitle" idx="7"/>
          </p:nvPr>
        </p:nvSpPr>
        <p:spPr>
          <a:xfrm>
            <a:off x="3839103" y="1913779"/>
            <a:ext cx="1487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subTitle" idx="8"/>
          </p:nvPr>
        </p:nvSpPr>
        <p:spPr>
          <a:xfrm>
            <a:off x="3572403" y="2224983"/>
            <a:ext cx="20208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9"/>
          </p:nvPr>
        </p:nvSpPr>
        <p:spPr>
          <a:xfrm>
            <a:off x="6688815" y="3362579"/>
            <a:ext cx="14874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13"/>
          </p:nvPr>
        </p:nvSpPr>
        <p:spPr>
          <a:xfrm>
            <a:off x="6422265" y="3672434"/>
            <a:ext cx="20205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subTitle" idx="14"/>
          </p:nvPr>
        </p:nvSpPr>
        <p:spPr>
          <a:xfrm>
            <a:off x="6688815" y="1913779"/>
            <a:ext cx="1487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subTitle" idx="15"/>
          </p:nvPr>
        </p:nvSpPr>
        <p:spPr>
          <a:xfrm>
            <a:off x="6422115" y="2224983"/>
            <a:ext cx="20208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2" name="Google Shape;242;p26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solidFill>
          <a:schemeClr val="dk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>
            <a:spLocks noGrp="1"/>
          </p:cNvSpPr>
          <p:nvPr>
            <p:ph type="title"/>
          </p:nvPr>
        </p:nvSpPr>
        <p:spPr>
          <a:xfrm>
            <a:off x="2511300" y="3205877"/>
            <a:ext cx="274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1900">
                <a:highlight>
                  <a:schemeClr val="l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0" name="Google Shape;250;p27"/>
          <p:cNvSpPr txBox="1">
            <a:spLocks noGrp="1"/>
          </p:cNvSpPr>
          <p:nvPr>
            <p:ph type="subTitle" idx="1"/>
          </p:nvPr>
        </p:nvSpPr>
        <p:spPr>
          <a:xfrm>
            <a:off x="900300" y="1897950"/>
            <a:ext cx="4356300" cy="11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AND_BODY_3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xfrm>
            <a:off x="614175" y="355125"/>
            <a:ext cx="39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xfrm>
            <a:off x="713225" y="1237400"/>
            <a:ext cx="77178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3962425" y="1737725"/>
            <a:ext cx="43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ubTitle" idx="1"/>
          </p:nvPr>
        </p:nvSpPr>
        <p:spPr>
          <a:xfrm>
            <a:off x="3962425" y="2310425"/>
            <a:ext cx="3784500" cy="8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AND_BODY_4">
    <p:bg>
      <p:bgPr>
        <a:solidFill>
          <a:schemeClr val="dk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>
            <a:spLocks noGrp="1"/>
          </p:cNvSpPr>
          <p:nvPr>
            <p:ph type="title"/>
          </p:nvPr>
        </p:nvSpPr>
        <p:spPr>
          <a:xfrm>
            <a:off x="4648025" y="1404825"/>
            <a:ext cx="3782700" cy="8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9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30"/>
          <p:cNvSpPr txBox="1">
            <a:spLocks noGrp="1"/>
          </p:cNvSpPr>
          <p:nvPr>
            <p:ph type="subTitle" idx="1"/>
          </p:nvPr>
        </p:nvSpPr>
        <p:spPr>
          <a:xfrm>
            <a:off x="4648025" y="2425875"/>
            <a:ext cx="3782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30"/>
          <p:cNvSpPr txBox="1"/>
          <p:nvPr/>
        </p:nvSpPr>
        <p:spPr>
          <a:xfrm>
            <a:off x="4648025" y="3282975"/>
            <a:ext cx="30627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Slidesgo</a:t>
            </a: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Flaticon</a:t>
            </a: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Freepik</a:t>
            </a: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and illustrations by </a:t>
            </a:r>
            <a:r>
              <a:rPr lang="en" sz="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Storyset</a:t>
            </a:r>
            <a:endParaRPr sz="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-39" y="1813125"/>
            <a:ext cx="4572000" cy="5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14175" y="355125"/>
            <a:ext cx="39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10050" y="1236784"/>
            <a:ext cx="7912800" cy="3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572000" y="646900"/>
            <a:ext cx="45720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572000" y="760450"/>
            <a:ext cx="45720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4572000" y="533350"/>
            <a:ext cx="45720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dk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0" name="Google Shape;270;p31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rgound 1">
  <p:cSld name="CUSTOM_3">
    <p:bg>
      <p:bgPr>
        <a:solidFill>
          <a:schemeClr val="lt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4" name="Google Shape;274;p32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7" name="Google Shape;277;p32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8" name="Google Shape;278;p32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17575" y="354900"/>
            <a:ext cx="781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5770607" y="1333643"/>
            <a:ext cx="14874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119900" y="1581987"/>
            <a:ext cx="2788800" cy="7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770607" y="2829668"/>
            <a:ext cx="14874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118400" y="3078462"/>
            <a:ext cx="27918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17575" y="354900"/>
            <a:ext cx="781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-23800" y="646900"/>
            <a:ext cx="5049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-23800" y="760450"/>
            <a:ext cx="5049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-23800" y="533350"/>
            <a:ext cx="5049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86628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86628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6628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14175" y="355125"/>
            <a:ext cx="39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0" y="1643775"/>
            <a:ext cx="3858900" cy="25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3121950" y="401387"/>
            <a:ext cx="29001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3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1"/>
          </p:nvPr>
        </p:nvSpPr>
        <p:spPr>
          <a:xfrm>
            <a:off x="2621300" y="1250627"/>
            <a:ext cx="39012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0" y="646900"/>
            <a:ext cx="27699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0" y="760450"/>
            <a:ext cx="27699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0" y="533350"/>
            <a:ext cx="27699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6374250" y="646900"/>
            <a:ext cx="27699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6374250" y="760450"/>
            <a:ext cx="27699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6374250" y="533350"/>
            <a:ext cx="27699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14175" y="355125"/>
            <a:ext cx="395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4572000" y="646900"/>
            <a:ext cx="45720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4572000" y="760450"/>
            <a:ext cx="45720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4572000" y="533350"/>
            <a:ext cx="45720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1"/>
          </p:nvPr>
        </p:nvSpPr>
        <p:spPr>
          <a:xfrm>
            <a:off x="4572075" y="1545125"/>
            <a:ext cx="3858600" cy="24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-100" y="64690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-100" y="7604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-100" y="533350"/>
            <a:ext cx="481200" cy="5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ctrTitle"/>
          </p:nvPr>
        </p:nvSpPr>
        <p:spPr>
          <a:xfrm>
            <a:off x="4991100" y="3203375"/>
            <a:ext cx="3438600" cy="12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" name="Google Shape;72;p10"/>
          <p:cNvGrpSpPr/>
          <p:nvPr/>
        </p:nvGrpSpPr>
        <p:grpSpPr>
          <a:xfrm>
            <a:off x="-4797" y="4466675"/>
            <a:ext cx="8434426" cy="283800"/>
            <a:chOff x="-983175" y="1792000"/>
            <a:chExt cx="4572000" cy="283800"/>
          </a:xfrm>
        </p:grpSpPr>
        <p:sp>
          <p:nvSpPr>
            <p:cNvPr id="73" name="Google Shape;73;p10"/>
            <p:cNvSpPr/>
            <p:nvPr/>
          </p:nvSpPr>
          <p:spPr>
            <a:xfrm>
              <a:off x="-983175" y="1905550"/>
              <a:ext cx="4572000" cy="5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-983175" y="2019100"/>
              <a:ext cx="4572000" cy="5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-983175" y="1792000"/>
              <a:ext cx="4572000" cy="5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7575" y="354900"/>
            <a:ext cx="781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6450" y="1152475"/>
            <a:ext cx="7894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>
            <a:spLocks noGrp="1"/>
          </p:cNvSpPr>
          <p:nvPr>
            <p:ph type="ctrTitle"/>
          </p:nvPr>
        </p:nvSpPr>
        <p:spPr>
          <a:xfrm>
            <a:off x="4192425" y="264675"/>
            <a:ext cx="4543200" cy="289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AFRican american history month </a:t>
            </a:r>
            <a:endParaRPr sz="53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84" name="Google Shape;284;p33"/>
          <p:cNvSpPr txBox="1">
            <a:spLocks noGrp="1"/>
          </p:cNvSpPr>
          <p:nvPr>
            <p:ph type="subTitle" idx="1"/>
          </p:nvPr>
        </p:nvSpPr>
        <p:spPr>
          <a:xfrm>
            <a:off x="4651763" y="3694500"/>
            <a:ext cx="4002000" cy="3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 2022</a:t>
            </a:r>
            <a:endParaRPr/>
          </a:p>
        </p:txBody>
      </p:sp>
      <p:grpSp>
        <p:nvGrpSpPr>
          <p:cNvPr id="285" name="Google Shape;285;p33"/>
          <p:cNvGrpSpPr/>
          <p:nvPr/>
        </p:nvGrpSpPr>
        <p:grpSpPr>
          <a:xfrm>
            <a:off x="5058863" y="3212000"/>
            <a:ext cx="3594900" cy="359650"/>
            <a:chOff x="4835925" y="3364400"/>
            <a:chExt cx="3594900" cy="359650"/>
          </a:xfrm>
        </p:grpSpPr>
        <p:sp>
          <p:nvSpPr>
            <p:cNvPr id="286" name="Google Shape;286;p33"/>
            <p:cNvSpPr/>
            <p:nvPr/>
          </p:nvSpPr>
          <p:spPr>
            <a:xfrm>
              <a:off x="4835925" y="3364400"/>
              <a:ext cx="3594900" cy="8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4835925" y="3501625"/>
              <a:ext cx="3594900" cy="8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4835925" y="3638850"/>
              <a:ext cx="3594900" cy="8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9" name="Google Shape;289;p33" descr="Black History Month 2022 - African American heritage celebration in USA.  Vector illustration logo with text, hand drawn artistic grunge textured  heart. Greeting card, banner 4600813 Vector Art at Vecteez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50" y="806425"/>
            <a:ext cx="3629025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3"/>
          <p:cNvSpPr txBox="1"/>
          <p:nvPr/>
        </p:nvSpPr>
        <p:spPr>
          <a:xfrm>
            <a:off x="0" y="4435450"/>
            <a:ext cx="377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" sz="2000" b="1">
                <a:solidFill>
                  <a:srgbClr val="333333"/>
                </a:solidFill>
                <a:latin typeface="Staatliches"/>
                <a:ea typeface="Staatliches"/>
                <a:cs typeface="Staatliches"/>
                <a:sym typeface="Staatliches"/>
              </a:rPr>
              <a:t>Theme: Black Health and Wellness</a:t>
            </a:r>
            <a:endParaRPr sz="2000" b="1">
              <a:solidFill>
                <a:srgbClr val="33333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xfrm>
            <a:off x="617575" y="354900"/>
            <a:ext cx="781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HISTORY MONTH TIMELINE</a:t>
            </a:r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ubTitle" idx="2"/>
          </p:nvPr>
        </p:nvSpPr>
        <p:spPr>
          <a:xfrm>
            <a:off x="1003100" y="2707175"/>
            <a:ext cx="1810500" cy="13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National Association for the Advancement of Colored People is founded.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February 12, 1909</a:t>
            </a:r>
            <a:endParaRPr i="1"/>
          </a:p>
        </p:txBody>
      </p:sp>
      <p:sp>
        <p:nvSpPr>
          <p:cNvPr id="297" name="Google Shape;297;p34"/>
          <p:cNvSpPr txBox="1">
            <a:spLocks noGrp="1"/>
          </p:cNvSpPr>
          <p:nvPr>
            <p:ph type="subTitle" idx="1"/>
          </p:nvPr>
        </p:nvSpPr>
        <p:spPr>
          <a:xfrm>
            <a:off x="1003075" y="2091136"/>
            <a:ext cx="169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NAACP Founded</a:t>
            </a:r>
            <a:endParaRPr/>
          </a:p>
        </p:txBody>
      </p:sp>
      <p:sp>
        <p:nvSpPr>
          <p:cNvPr id="298" name="Google Shape;298;p34"/>
          <p:cNvSpPr txBox="1">
            <a:spLocks noGrp="1"/>
          </p:cNvSpPr>
          <p:nvPr>
            <p:ph type="subTitle" idx="3"/>
          </p:nvPr>
        </p:nvSpPr>
        <p:spPr>
          <a:xfrm>
            <a:off x="6851875" y="2092643"/>
            <a:ext cx="1691700" cy="7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BHM Gets Presidential Endorsement</a:t>
            </a:r>
            <a:endParaRPr/>
          </a:p>
        </p:txBody>
      </p:sp>
      <p:sp>
        <p:nvSpPr>
          <p:cNvPr id="299" name="Google Shape;299;p34"/>
          <p:cNvSpPr txBox="1">
            <a:spLocks noGrp="1"/>
          </p:cNvSpPr>
          <p:nvPr>
            <p:ph type="subTitle" idx="4"/>
          </p:nvPr>
        </p:nvSpPr>
        <p:spPr>
          <a:xfrm>
            <a:off x="6872125" y="2786150"/>
            <a:ext cx="1807500" cy="21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Gerald Ford urges Americans to honor the U.S. Bicentennial by also celebrating Black History Month.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February 10, 1976</a:t>
            </a:r>
            <a:endParaRPr i="1"/>
          </a:p>
        </p:txBody>
      </p:sp>
      <p:sp>
        <p:nvSpPr>
          <p:cNvPr id="300" name="Google Shape;300;p34"/>
          <p:cNvSpPr txBox="1">
            <a:spLocks noGrp="1"/>
          </p:cNvSpPr>
          <p:nvPr>
            <p:ph type="subTitle" idx="5"/>
          </p:nvPr>
        </p:nvSpPr>
        <p:spPr>
          <a:xfrm>
            <a:off x="3067125" y="2092641"/>
            <a:ext cx="1691700" cy="770100"/>
          </a:xfrm>
          <a:prstGeom prst="rect">
            <a:avLst/>
          </a:prstGeom>
        </p:spPr>
        <p:txBody>
          <a:bodyPr spcFirstLastPara="1" wrap="square" lIns="571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Negro History Week Established</a:t>
            </a: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subTitle" idx="6"/>
          </p:nvPr>
        </p:nvSpPr>
        <p:spPr>
          <a:xfrm>
            <a:off x="3007725" y="2862750"/>
            <a:ext cx="1810500" cy="17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precursor to Black History Month is started by historian Carter G. Woodson, the “Father of Black History.”</a:t>
            </a:r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subTitle" idx="9"/>
          </p:nvPr>
        </p:nvSpPr>
        <p:spPr>
          <a:xfrm>
            <a:off x="4859950" y="2092644"/>
            <a:ext cx="1691700" cy="7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Month First Observed</a:t>
            </a:r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subTitle" idx="13"/>
          </p:nvPr>
        </p:nvSpPr>
        <p:spPr>
          <a:xfrm>
            <a:off x="4863725" y="2964750"/>
            <a:ext cx="1810500" cy="19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by Black educators and students at Kent State University in 1969, the first Black History Month observance takes place one year later.</a:t>
            </a:r>
            <a:endParaRPr/>
          </a:p>
        </p:txBody>
      </p:sp>
      <p:grpSp>
        <p:nvGrpSpPr>
          <p:cNvPr id="304" name="Google Shape;304;p34"/>
          <p:cNvGrpSpPr/>
          <p:nvPr/>
        </p:nvGrpSpPr>
        <p:grpSpPr>
          <a:xfrm>
            <a:off x="865267" y="1586550"/>
            <a:ext cx="1415102" cy="3573000"/>
            <a:chOff x="712840" y="1738950"/>
            <a:chExt cx="567585" cy="3573000"/>
          </a:xfrm>
        </p:grpSpPr>
        <p:sp>
          <p:nvSpPr>
            <p:cNvPr id="305" name="Google Shape;305;p34"/>
            <p:cNvSpPr/>
            <p:nvPr/>
          </p:nvSpPr>
          <p:spPr>
            <a:xfrm rot="5400000">
              <a:off x="-1045310" y="3497100"/>
              <a:ext cx="3573000" cy="5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734125" y="1740675"/>
              <a:ext cx="546300" cy="43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34"/>
          <p:cNvGrpSpPr/>
          <p:nvPr/>
        </p:nvGrpSpPr>
        <p:grpSpPr>
          <a:xfrm>
            <a:off x="2860573" y="1586550"/>
            <a:ext cx="1415102" cy="3573000"/>
            <a:chOff x="712840" y="1738950"/>
            <a:chExt cx="567585" cy="3573000"/>
          </a:xfrm>
        </p:grpSpPr>
        <p:sp>
          <p:nvSpPr>
            <p:cNvPr id="308" name="Google Shape;308;p34"/>
            <p:cNvSpPr/>
            <p:nvPr/>
          </p:nvSpPr>
          <p:spPr>
            <a:xfrm rot="5400000">
              <a:off x="-1045310" y="3497100"/>
              <a:ext cx="3573000" cy="5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734125" y="1740675"/>
              <a:ext cx="546300" cy="43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4"/>
          <p:cNvGrpSpPr/>
          <p:nvPr/>
        </p:nvGrpSpPr>
        <p:grpSpPr>
          <a:xfrm>
            <a:off x="4724416" y="1586550"/>
            <a:ext cx="1415102" cy="3573000"/>
            <a:chOff x="712840" y="1738950"/>
            <a:chExt cx="567585" cy="3573000"/>
          </a:xfrm>
        </p:grpSpPr>
        <p:sp>
          <p:nvSpPr>
            <p:cNvPr id="311" name="Google Shape;311;p34"/>
            <p:cNvSpPr/>
            <p:nvPr/>
          </p:nvSpPr>
          <p:spPr>
            <a:xfrm rot="5400000">
              <a:off x="-1045310" y="3497100"/>
              <a:ext cx="3573000" cy="5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734125" y="1740675"/>
              <a:ext cx="546300" cy="43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34"/>
          <p:cNvGrpSpPr/>
          <p:nvPr/>
        </p:nvGrpSpPr>
        <p:grpSpPr>
          <a:xfrm>
            <a:off x="6719723" y="1586550"/>
            <a:ext cx="1415102" cy="3573000"/>
            <a:chOff x="712840" y="1738950"/>
            <a:chExt cx="567585" cy="3573000"/>
          </a:xfrm>
        </p:grpSpPr>
        <p:sp>
          <p:nvSpPr>
            <p:cNvPr id="314" name="Google Shape;314;p34"/>
            <p:cNvSpPr/>
            <p:nvPr/>
          </p:nvSpPr>
          <p:spPr>
            <a:xfrm rot="5400000">
              <a:off x="-1045310" y="3497100"/>
              <a:ext cx="3573000" cy="5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734125" y="1740675"/>
              <a:ext cx="546300" cy="43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34"/>
          <p:cNvSpPr txBox="1">
            <a:spLocks noGrp="1"/>
          </p:cNvSpPr>
          <p:nvPr>
            <p:ph type="title" idx="7"/>
          </p:nvPr>
        </p:nvSpPr>
        <p:spPr>
          <a:xfrm>
            <a:off x="1124625" y="1605875"/>
            <a:ext cx="896400" cy="380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1909</a:t>
            </a:r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8"/>
          </p:nvPr>
        </p:nvSpPr>
        <p:spPr>
          <a:xfrm>
            <a:off x="2868878" y="1586550"/>
            <a:ext cx="1415100" cy="433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1926</a:t>
            </a:r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14"/>
          </p:nvPr>
        </p:nvSpPr>
        <p:spPr>
          <a:xfrm>
            <a:off x="4741108" y="1586550"/>
            <a:ext cx="1415100" cy="433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1970</a:t>
            </a:r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title" idx="15"/>
          </p:nvPr>
        </p:nvSpPr>
        <p:spPr>
          <a:xfrm>
            <a:off x="6738617" y="1586550"/>
            <a:ext cx="1415100" cy="43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1976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375" y="192475"/>
            <a:ext cx="5358623" cy="40455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5" name="Google Shape;32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050" y="2829603"/>
            <a:ext cx="2453500" cy="219762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6" name="Google Shape;32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25" y="2671025"/>
            <a:ext cx="2073651" cy="23506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7" name="Google Shape;32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050" y="192475"/>
            <a:ext cx="2453500" cy="19975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8" name="Google Shape;328;p35"/>
          <p:cNvSpPr txBox="1"/>
          <p:nvPr/>
        </p:nvSpPr>
        <p:spPr>
          <a:xfrm>
            <a:off x="159950" y="2255025"/>
            <a:ext cx="2453400" cy="492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African American History Museum at </a:t>
            </a:r>
            <a:r>
              <a:rPr lang="en" sz="1000" b="1">
                <a:latin typeface="Montserrat"/>
                <a:ea typeface="Montserrat"/>
                <a:cs typeface="Montserrat"/>
                <a:sym typeface="Montserrat"/>
              </a:rPr>
              <a:t>Iron Horse Middle School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35"/>
          <p:cNvSpPr txBox="1"/>
          <p:nvPr/>
        </p:nvSpPr>
        <p:spPr>
          <a:xfrm>
            <a:off x="2701375" y="4355675"/>
            <a:ext cx="41256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Periodic Table of Black History at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California High School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>
            <a:spLocks noGrp="1"/>
          </p:cNvSpPr>
          <p:nvPr>
            <p:ph type="title"/>
          </p:nvPr>
        </p:nvSpPr>
        <p:spPr>
          <a:xfrm>
            <a:off x="617575" y="354900"/>
            <a:ext cx="781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Aloud Books</a:t>
            </a:r>
            <a:endParaRPr/>
          </a:p>
        </p:txBody>
      </p:sp>
      <p:pic>
        <p:nvPicPr>
          <p:cNvPr id="335" name="Google Shape;335;p36" descr="How to celebrate Black history and achievements - CN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50" y="927600"/>
            <a:ext cx="3455300" cy="19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6" descr="Martin's Big Words: The Life of Dr. Martin Luther King, Jr. (A Big Words Book, 1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725" y="927600"/>
            <a:ext cx="1801594" cy="19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6"/>
          <p:cNvPicPr preferRelativeResize="0"/>
          <p:nvPr/>
        </p:nvPicPr>
        <p:blipFill rotWithShape="1">
          <a:blip r:embed="rId5">
            <a:alphaModFix/>
          </a:blip>
          <a:srcRect l="1240" t="4001" r="2577" b="3165"/>
          <a:stretch/>
        </p:blipFill>
        <p:spPr>
          <a:xfrm>
            <a:off x="170400" y="2916075"/>
            <a:ext cx="1680975" cy="2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6" descr="We March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9950" y="2907375"/>
            <a:ext cx="1659494" cy="21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6" descr="Henry's Freedom Box: A True Story from the Underground Railroad"/>
          <p:cNvPicPr preferRelativeResize="0"/>
          <p:nvPr/>
        </p:nvPicPr>
        <p:blipFill rotWithShape="1">
          <a:blip r:embed="rId7">
            <a:alphaModFix/>
          </a:blip>
          <a:srcRect l="13916" t="3742" r="14347" b="3613"/>
          <a:stretch/>
        </p:blipFill>
        <p:spPr>
          <a:xfrm>
            <a:off x="4963250" y="2907374"/>
            <a:ext cx="1659500" cy="214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6" descr="Moses: When Harriet Tubman Led Her People to Freedom (Caldecott Honor Book)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8775" y="927600"/>
            <a:ext cx="1801600" cy="199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6" descr="Teammate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68025" y="2916075"/>
            <a:ext cx="2462350" cy="21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6" descr="Mae Among the Stars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75175" y="2907375"/>
            <a:ext cx="1680968" cy="21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6"/>
          <p:cNvPicPr preferRelativeResize="0"/>
          <p:nvPr/>
        </p:nvPicPr>
        <p:blipFill rotWithShape="1">
          <a:blip r:embed="rId11">
            <a:alphaModFix/>
          </a:blip>
          <a:srcRect l="7912" t="9043" r="7820" b="8590"/>
          <a:stretch/>
        </p:blipFill>
        <p:spPr>
          <a:xfrm>
            <a:off x="5344842" y="927600"/>
            <a:ext cx="2058309" cy="197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"/>
          <p:cNvSpPr/>
          <p:nvPr/>
        </p:nvSpPr>
        <p:spPr>
          <a:xfrm>
            <a:off x="-2975" y="3406100"/>
            <a:ext cx="3878100" cy="7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4"/>
              </a:highlight>
            </a:endParaRPr>
          </a:p>
        </p:txBody>
      </p:sp>
      <p:sp>
        <p:nvSpPr>
          <p:cNvPr id="349" name="Google Shape;349;p37"/>
          <p:cNvSpPr txBox="1">
            <a:spLocks noGrp="1"/>
          </p:cNvSpPr>
          <p:nvPr>
            <p:ph type="subTitle" idx="1"/>
          </p:nvPr>
        </p:nvSpPr>
        <p:spPr>
          <a:xfrm>
            <a:off x="595500" y="1897950"/>
            <a:ext cx="4356300" cy="11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“People will </a:t>
            </a:r>
            <a:r>
              <a:rPr lang="en" b="1">
                <a:solidFill>
                  <a:schemeClr val="accent4"/>
                </a:solidFill>
              </a:rPr>
              <a:t>forget</a:t>
            </a:r>
            <a:r>
              <a:rPr lang="en"/>
              <a:t> what you </a:t>
            </a:r>
            <a:r>
              <a:rPr lang="en" b="1">
                <a:solidFill>
                  <a:schemeClr val="accent4"/>
                </a:solidFill>
              </a:rPr>
              <a:t>said</a:t>
            </a:r>
            <a:r>
              <a:rPr lang="en"/>
              <a:t>, people will forget what you did, but people will never forget how you made them </a:t>
            </a:r>
            <a:r>
              <a:rPr lang="en" b="1">
                <a:solidFill>
                  <a:schemeClr val="accent4"/>
                </a:solidFill>
              </a:rPr>
              <a:t>feel</a:t>
            </a:r>
            <a:r>
              <a:rPr lang="en"/>
              <a:t>.</a:t>
            </a:r>
            <a:endParaRPr/>
          </a:p>
        </p:txBody>
      </p:sp>
      <p:sp>
        <p:nvSpPr>
          <p:cNvPr id="350" name="Google Shape;350;p37"/>
          <p:cNvSpPr txBox="1">
            <a:spLocks noGrp="1"/>
          </p:cNvSpPr>
          <p:nvPr>
            <p:ph type="title"/>
          </p:nvPr>
        </p:nvSpPr>
        <p:spPr>
          <a:xfrm>
            <a:off x="3472250" y="3205875"/>
            <a:ext cx="14796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highlight>
                  <a:schemeClr val="accent4"/>
                </a:highlight>
              </a:rPr>
              <a:t>Maya angelou</a:t>
            </a:r>
            <a:endParaRPr>
              <a:solidFill>
                <a:srgbClr val="212121"/>
              </a:solidFill>
              <a:highlight>
                <a:schemeClr val="accent4"/>
              </a:highlight>
            </a:endParaRPr>
          </a:p>
        </p:txBody>
      </p:sp>
      <p:pic>
        <p:nvPicPr>
          <p:cNvPr id="351" name="Google Shape;351;p37"/>
          <p:cNvPicPr preferRelativeResize="0"/>
          <p:nvPr/>
        </p:nvPicPr>
        <p:blipFill rotWithShape="1">
          <a:blip r:embed="rId3">
            <a:alphaModFix/>
          </a:blip>
          <a:srcRect b="3297"/>
          <a:stretch/>
        </p:blipFill>
        <p:spPr>
          <a:xfrm>
            <a:off x="4951800" y="37050"/>
            <a:ext cx="4192201" cy="51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ck Lives Matter by Slidesgo ">
  <a:themeElements>
    <a:clrScheme name="Simple Light">
      <a:dk1>
        <a:srgbClr val="000000"/>
      </a:dk1>
      <a:lt1>
        <a:srgbClr val="FFFFFF"/>
      </a:lt1>
      <a:dk2>
        <a:srgbClr val="132129"/>
      </a:dk2>
      <a:lt2>
        <a:srgbClr val="F3DA03"/>
      </a:lt2>
      <a:accent1>
        <a:srgbClr val="808080"/>
      </a:accent1>
      <a:accent2>
        <a:srgbClr val="383838"/>
      </a:accent2>
      <a:accent3>
        <a:srgbClr val="F2F2F2"/>
      </a:accent3>
      <a:accent4>
        <a:srgbClr val="F1C232"/>
      </a:accent4>
      <a:accent5>
        <a:srgbClr val="FFE599"/>
      </a:accent5>
      <a:accent6>
        <a:srgbClr val="B2B2B2"/>
      </a:accent6>
      <a:hlink>
        <a:srgbClr val="2028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On-screen Show (16:9)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Montserrat</vt:lpstr>
      <vt:lpstr>Arial</vt:lpstr>
      <vt:lpstr>Staatliches</vt:lpstr>
      <vt:lpstr>Roboto Condensed Light</vt:lpstr>
      <vt:lpstr>Raleway</vt:lpstr>
      <vt:lpstr>Black Lives Matter by Slidesgo </vt:lpstr>
      <vt:lpstr>AFRican american history month </vt:lpstr>
      <vt:lpstr>BLACK HISTORY MONTH TIMELINE</vt:lpstr>
      <vt:lpstr>PowerPoint Presentation</vt:lpstr>
      <vt:lpstr>Read Aloud Books</vt:lpstr>
      <vt:lpstr>Maya angelou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american history month </dc:title>
  <dc:creator>Fischer, Cindy [EC]</dc:creator>
  <cp:lastModifiedBy>Fischer, Cindy [EC]</cp:lastModifiedBy>
  <cp:revision>1</cp:revision>
  <dcterms:modified xsi:type="dcterms:W3CDTF">2022-01-19T05:24:37Z</dcterms:modified>
</cp:coreProperties>
</file>