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 id="2147483678" r:id="rId4"/>
  </p:sldMasterIdLst>
  <p:notesMasterIdLst>
    <p:notesMasterId r:id="rId60"/>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 id="310" r:id="rId59"/>
  </p:sldIdLst>
  <p:sldSz cx="9144000" cy="5143500" type="screen16x9"/>
  <p:notesSz cx="6858000" cy="9144000"/>
  <p:embeddedFontLst>
    <p:embeddedFont>
      <p:font typeface="Proxima Nova" panose="020B0604020202020204" charset="0"/>
      <p:regular r:id="rId61"/>
      <p:bold r:id="rId62"/>
      <p:italic r:id="rId63"/>
      <p:boldItalic r:id="rId64"/>
    </p:embeddedFont>
    <p:embeddedFont>
      <p:font typeface="Cabin Medium" panose="020B0604020202020204" charset="0"/>
      <p:regular r:id="rId65"/>
      <p:bold r:id="rId66"/>
      <p:italic r:id="rId67"/>
      <p:boldItalic r:id="rId68"/>
    </p:embeddedFont>
    <p:embeddedFont>
      <p:font typeface="Montserrat Light" panose="020B0604020202020204" charset="0"/>
      <p:regular r:id="rId69"/>
      <p:bold r:id="rId70"/>
      <p:italic r:id="rId71"/>
      <p:boldItalic r:id="rId72"/>
    </p:embeddedFont>
    <p:embeddedFont>
      <p:font typeface="Montserrat ExtraBold" panose="020B0604020202020204" charset="0"/>
      <p:bold r:id="rId73"/>
      <p:boldItalic r:id="rId74"/>
    </p:embeddedFont>
    <p:embeddedFont>
      <p:font typeface="Quicksand Light" panose="020B0604020202020204" charset="0"/>
      <p:regular r:id="rId75"/>
      <p:bold r:id="rId76"/>
    </p:embeddedFont>
    <p:embeddedFont>
      <p:font typeface="Montserrat" panose="020B0604020202020204" charset="0"/>
      <p:regular r:id="rId77"/>
      <p:bold r:id="rId78"/>
      <p:italic r:id="rId79"/>
      <p:boldItalic r:id="rId80"/>
    </p:embeddedFont>
    <p:embeddedFont>
      <p:font typeface="Cabin" panose="020B0604020202020204" charset="0"/>
      <p:regular r:id="rId81"/>
      <p:bold r:id="rId82"/>
      <p:italic r:id="rId83"/>
      <p:boldItalic r:id="rId84"/>
    </p:embeddedFont>
    <p:embeddedFont>
      <p:font typeface="Montserrat Medium" panose="020B0604020202020204" charset="0"/>
      <p:regular r:id="rId85"/>
      <p:bold r:id="rId86"/>
      <p:italic r:id="rId87"/>
      <p:boldItalic r:id="rId88"/>
    </p:embeddedFont>
    <p:embeddedFont>
      <p:font typeface="Open Sans" panose="020B0604020202020204" charset="0"/>
      <p:regular r:id="rId89"/>
      <p:bold r:id="rId90"/>
      <p:italic r:id="rId91"/>
      <p:boldItalic r:id="rId92"/>
    </p:embeddedFont>
    <p:embeddedFont>
      <p:font typeface="Proxima Nova Semibold" panose="020B0604020202020204" charset="0"/>
      <p:regular r:id="rId93"/>
      <p:bold r:id="rId94"/>
      <p:boldItalic r:id="rId95"/>
    </p:embeddedFont>
    <p:embeddedFont>
      <p:font typeface="Cabin SemiBold" panose="020B0604020202020204" charset="0"/>
      <p:regular r:id="rId96"/>
      <p:bold r:id="rId97"/>
      <p:italic r:id="rId98"/>
      <p:boldItalic r:id="rId99"/>
    </p:embeddedFont>
    <p:embeddedFont>
      <p:font typeface="Montserrat ExtraLight" panose="020B0604020202020204" charset="0"/>
      <p:regular r:id="rId100"/>
      <p:bold r:id="rId101"/>
      <p:italic r:id="rId102"/>
      <p:boldItalic r:id="rId103"/>
    </p:embeddedFont>
    <p:embeddedFont>
      <p:font typeface="Montserrat Black" panose="020B0604020202020204" charset="0"/>
      <p:bold r:id="rId104"/>
      <p:boldItalic r:id="rId105"/>
    </p:embeddedFont>
    <p:embeddedFont>
      <p:font typeface="PT Sans" panose="020B0604020202020204" charset="0"/>
      <p:regular r:id="rId106"/>
      <p:bold r:id="rId107"/>
      <p:italic r:id="rId108"/>
      <p:boldItalic r:id="rId109"/>
    </p:embeddedFont>
    <p:embeddedFont>
      <p:font typeface="Montserrat SemiBold" panose="020B0604020202020204" charset="0"/>
      <p:regular r:id="rId110"/>
      <p:bold r:id="rId111"/>
      <p:italic r:id="rId112"/>
      <p:boldItalic r:id="rId113"/>
    </p:embeddedFont>
    <p:embeddedFont>
      <p:font typeface="Bodoni" panose="020B0604020202020204" charset="0"/>
      <p:regular r:id="rId114"/>
      <p:bold r:id="rId115"/>
      <p:italic r:id="rId116"/>
      <p:boldItalic r:id="rId117"/>
    </p:embeddedFont>
    <p:embeddedFont>
      <p:font typeface="Arvo" panose="020B0604020202020204" charset="0"/>
      <p:regular r:id="rId118"/>
      <p:bold r:id="rId119"/>
      <p:italic r:id="rId120"/>
      <p:boldItalic r:id="rId121"/>
    </p:embeddedFont>
    <p:embeddedFont>
      <p:font typeface="Ubuntu Light" panose="020B0604020202020204" charset="0"/>
      <p:regular r:id="rId122"/>
      <p:bold r:id="rId123"/>
      <p:italic r:id="rId124"/>
      <p:boldItalic r:id="rId1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1205FF8-84BD-42AC-A553-EAAA904FEEFC}">
  <a:tblStyle styleId="{01205FF8-84BD-42AC-A553-EAAA904FEEFC}"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04"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57.fntdata"/><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font" Target="fonts/font29.fntdata"/><Relationship Id="rId112" Type="http://schemas.openxmlformats.org/officeDocument/2006/relationships/font" Target="fonts/font52.fntdata"/><Relationship Id="rId16" Type="http://schemas.openxmlformats.org/officeDocument/2006/relationships/slide" Target="slides/slide12.xml"/><Relationship Id="rId107" Type="http://schemas.openxmlformats.org/officeDocument/2006/relationships/font" Target="fonts/font47.fntdata"/><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font" Target="fonts/font14.fntdata"/><Relationship Id="rId79" Type="http://schemas.openxmlformats.org/officeDocument/2006/relationships/font" Target="fonts/font19.fntdata"/><Relationship Id="rId102" Type="http://schemas.openxmlformats.org/officeDocument/2006/relationships/font" Target="fonts/font42.fntdata"/><Relationship Id="rId123" Type="http://schemas.openxmlformats.org/officeDocument/2006/relationships/font" Target="fonts/font63.fntdata"/><Relationship Id="rId128" Type="http://schemas.openxmlformats.org/officeDocument/2006/relationships/theme" Target="theme/theme1.xml"/><Relationship Id="rId5" Type="http://schemas.openxmlformats.org/officeDocument/2006/relationships/slide" Target="slides/slide1.xml"/><Relationship Id="rId90" Type="http://schemas.openxmlformats.org/officeDocument/2006/relationships/font" Target="fonts/font30.fntdata"/><Relationship Id="rId95" Type="http://schemas.openxmlformats.org/officeDocument/2006/relationships/font" Target="fonts/font35.fntdata"/><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font" Target="fonts/font4.fntdata"/><Relationship Id="rId69" Type="http://schemas.openxmlformats.org/officeDocument/2006/relationships/font" Target="fonts/font9.fntdata"/><Relationship Id="rId113" Type="http://schemas.openxmlformats.org/officeDocument/2006/relationships/font" Target="fonts/font53.fntdata"/><Relationship Id="rId118" Type="http://schemas.openxmlformats.org/officeDocument/2006/relationships/font" Target="fonts/font58.fntdata"/><Relationship Id="rId80" Type="http://schemas.openxmlformats.org/officeDocument/2006/relationships/font" Target="fonts/font20.fntdata"/><Relationship Id="rId85" Type="http://schemas.openxmlformats.org/officeDocument/2006/relationships/font" Target="fonts/font25.fntdata"/><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font" Target="fonts/font43.fntdata"/><Relationship Id="rId108" Type="http://schemas.openxmlformats.org/officeDocument/2006/relationships/font" Target="fonts/font48.fntdata"/><Relationship Id="rId124" Type="http://schemas.openxmlformats.org/officeDocument/2006/relationships/font" Target="fonts/font64.fntdata"/><Relationship Id="rId129" Type="http://schemas.openxmlformats.org/officeDocument/2006/relationships/tableStyles" Target="tableStyles.xml"/><Relationship Id="rId54" Type="http://schemas.openxmlformats.org/officeDocument/2006/relationships/slide" Target="slides/slide50.xml"/><Relationship Id="rId70" Type="http://schemas.openxmlformats.org/officeDocument/2006/relationships/font" Target="fonts/font10.fntdata"/><Relationship Id="rId75" Type="http://schemas.openxmlformats.org/officeDocument/2006/relationships/font" Target="fonts/font15.fntdata"/><Relationship Id="rId91" Type="http://schemas.openxmlformats.org/officeDocument/2006/relationships/font" Target="fonts/font31.fntdata"/><Relationship Id="rId96" Type="http://schemas.openxmlformats.org/officeDocument/2006/relationships/font" Target="fonts/font36.fntdata"/><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font" Target="fonts/font54.fntdata"/><Relationship Id="rId119" Type="http://schemas.openxmlformats.org/officeDocument/2006/relationships/font" Target="fonts/font59.fntdata"/><Relationship Id="rId44" Type="http://schemas.openxmlformats.org/officeDocument/2006/relationships/slide" Target="slides/slide40.xml"/><Relationship Id="rId60" Type="http://schemas.openxmlformats.org/officeDocument/2006/relationships/notesMaster" Target="notesMasters/notesMaster1.xml"/><Relationship Id="rId65" Type="http://schemas.openxmlformats.org/officeDocument/2006/relationships/font" Target="fonts/font5.fntdata"/><Relationship Id="rId81" Type="http://schemas.openxmlformats.org/officeDocument/2006/relationships/font" Target="fonts/font21.fntdata"/><Relationship Id="rId86" Type="http://schemas.openxmlformats.org/officeDocument/2006/relationships/font" Target="fonts/font26.fntdata"/><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49.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font" Target="fonts/font16.fntdata"/><Relationship Id="rId97" Type="http://schemas.openxmlformats.org/officeDocument/2006/relationships/font" Target="fonts/font37.fntdata"/><Relationship Id="rId104" Type="http://schemas.openxmlformats.org/officeDocument/2006/relationships/font" Target="fonts/font44.fntdata"/><Relationship Id="rId120" Type="http://schemas.openxmlformats.org/officeDocument/2006/relationships/font" Target="fonts/font60.fntdata"/><Relationship Id="rId125" Type="http://schemas.openxmlformats.org/officeDocument/2006/relationships/font" Target="fonts/font65.fntdata"/><Relationship Id="rId7" Type="http://schemas.openxmlformats.org/officeDocument/2006/relationships/slide" Target="slides/slide3.xml"/><Relationship Id="rId71" Type="http://schemas.openxmlformats.org/officeDocument/2006/relationships/font" Target="fonts/font11.fntdata"/><Relationship Id="rId92" Type="http://schemas.openxmlformats.org/officeDocument/2006/relationships/font" Target="fonts/font32.fntdata"/><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font" Target="fonts/font6.fntdata"/><Relationship Id="rId87" Type="http://schemas.openxmlformats.org/officeDocument/2006/relationships/font" Target="fonts/font27.fntdata"/><Relationship Id="rId110" Type="http://schemas.openxmlformats.org/officeDocument/2006/relationships/font" Target="fonts/font50.fntdata"/><Relationship Id="rId115" Type="http://schemas.openxmlformats.org/officeDocument/2006/relationships/font" Target="fonts/font55.fntdata"/><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font" Target="fonts/font17.fntdata"/><Relationship Id="rId100" Type="http://schemas.openxmlformats.org/officeDocument/2006/relationships/font" Target="fonts/font40.fntdata"/><Relationship Id="rId105" Type="http://schemas.openxmlformats.org/officeDocument/2006/relationships/font" Target="fonts/font45.fntdata"/><Relationship Id="rId126"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font" Target="fonts/font12.fntdata"/><Relationship Id="rId93" Type="http://schemas.openxmlformats.org/officeDocument/2006/relationships/font" Target="fonts/font33.fntdata"/><Relationship Id="rId98" Type="http://schemas.openxmlformats.org/officeDocument/2006/relationships/font" Target="fonts/font38.fntdata"/><Relationship Id="rId121" Type="http://schemas.openxmlformats.org/officeDocument/2006/relationships/font" Target="fonts/font61.fntdata"/><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font" Target="fonts/font7.fntdata"/><Relationship Id="rId116" Type="http://schemas.openxmlformats.org/officeDocument/2006/relationships/font" Target="fonts/font56.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font" Target="fonts/font2.fntdata"/><Relationship Id="rId83" Type="http://schemas.openxmlformats.org/officeDocument/2006/relationships/font" Target="fonts/font23.fntdata"/><Relationship Id="rId88" Type="http://schemas.openxmlformats.org/officeDocument/2006/relationships/font" Target="fonts/font28.fntdata"/><Relationship Id="rId111" Type="http://schemas.openxmlformats.org/officeDocument/2006/relationships/font" Target="fonts/font51.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font" Target="fonts/font46.fntdata"/><Relationship Id="rId127"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font" Target="fonts/font13.fntdata"/><Relationship Id="rId78" Type="http://schemas.openxmlformats.org/officeDocument/2006/relationships/font" Target="fonts/font18.fntdata"/><Relationship Id="rId94" Type="http://schemas.openxmlformats.org/officeDocument/2006/relationships/font" Target="fonts/font34.fntdata"/><Relationship Id="rId99" Type="http://schemas.openxmlformats.org/officeDocument/2006/relationships/font" Target="fonts/font39.fntdata"/><Relationship Id="rId101" Type="http://schemas.openxmlformats.org/officeDocument/2006/relationships/font" Target="fonts/font41.fntdata"/><Relationship Id="rId122" Type="http://schemas.openxmlformats.org/officeDocument/2006/relationships/font" Target="fonts/font62.fntdata"/><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3de7457949_0_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3de7457949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3de7457949_0_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3de7457949_0_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
        <p:cNvGrpSpPr/>
        <p:nvPr/>
      </p:nvGrpSpPr>
      <p:grpSpPr>
        <a:xfrm>
          <a:off x="0" y="0"/>
          <a:ext cx="0" cy="0"/>
          <a:chOff x="0" y="0"/>
          <a:chExt cx="0" cy="0"/>
        </a:xfrm>
      </p:grpSpPr>
      <p:sp>
        <p:nvSpPr>
          <p:cNvPr id="483" name="Google Shape;483;g3de7457949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 name="Google Shape;484;g3de7457949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3de7457949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3de7457949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46c631238f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46c631238f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g4ddadb59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g4ddadb59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
        <p:cNvGrpSpPr/>
        <p:nvPr/>
      </p:nvGrpSpPr>
      <p:grpSpPr>
        <a:xfrm>
          <a:off x="0" y="0"/>
          <a:ext cx="0" cy="0"/>
          <a:chOff x="0" y="0"/>
          <a:chExt cx="0" cy="0"/>
        </a:xfrm>
      </p:grpSpPr>
      <p:sp>
        <p:nvSpPr>
          <p:cNvPr id="623" name="Google Shape;623;g3de7457949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 name="Google Shape;624;g3de7457949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3de7457949_0_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3de7457949_0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3de7457949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3de7457949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g3de7457949_0_7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 name="Google Shape;972;g3de7457949_0_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3fb36d69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0" name="Google Shape;290;g43fb36d695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
        <p:cNvGrpSpPr/>
        <p:nvPr/>
      </p:nvGrpSpPr>
      <p:grpSpPr>
        <a:xfrm>
          <a:off x="0" y="0"/>
          <a:ext cx="0" cy="0"/>
          <a:chOff x="0" y="0"/>
          <a:chExt cx="0" cy="0"/>
        </a:xfrm>
      </p:grpSpPr>
      <p:sp>
        <p:nvSpPr>
          <p:cNvPr id="1052" name="Google Shape;1052;g441564223f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 name="Google Shape;1053;g441564223f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43fb36d695_0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31" name="Google Shape;1131;g43fb36d695_0_1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8"/>
        <p:cNvGrpSpPr/>
        <p:nvPr/>
      </p:nvGrpSpPr>
      <p:grpSpPr>
        <a:xfrm>
          <a:off x="0" y="0"/>
          <a:ext cx="0" cy="0"/>
          <a:chOff x="0" y="0"/>
          <a:chExt cx="0" cy="0"/>
        </a:xfrm>
      </p:grpSpPr>
      <p:sp>
        <p:nvSpPr>
          <p:cNvPr id="1169" name="Google Shape;1169;g3ea541527f_0_18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 name="Google Shape;1170;g3ea541527f_0_18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3de7457949_0_6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3de7457949_0_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
        <p:cNvGrpSpPr/>
        <p:nvPr/>
      </p:nvGrpSpPr>
      <p:grpSpPr>
        <a:xfrm>
          <a:off x="0" y="0"/>
          <a:ext cx="0" cy="0"/>
          <a:chOff x="0" y="0"/>
          <a:chExt cx="0" cy="0"/>
        </a:xfrm>
      </p:grpSpPr>
      <p:sp>
        <p:nvSpPr>
          <p:cNvPr id="1186" name="Google Shape;1186;g441564223f_0_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 name="Google Shape;1187;g441564223f_0_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p:cNvGrpSpPr/>
        <p:nvPr/>
      </p:nvGrpSpPr>
      <p:grpSpPr>
        <a:xfrm>
          <a:off x="0" y="0"/>
          <a:ext cx="0" cy="0"/>
          <a:chOff x="0" y="0"/>
          <a:chExt cx="0" cy="0"/>
        </a:xfrm>
      </p:grpSpPr>
      <p:sp>
        <p:nvSpPr>
          <p:cNvPr id="1214" name="Google Shape;1214;g3de7457949_0_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 name="Google Shape;1215;g3de7457949_0_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43fb36d695_0_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29" name="Google Shape;1229;g43fb36d695_0_19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43fb36d695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44" name="Google Shape;1244;g43fb36d695_0_17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4"/>
        <p:cNvGrpSpPr/>
        <p:nvPr/>
      </p:nvGrpSpPr>
      <p:grpSpPr>
        <a:xfrm>
          <a:off x="0" y="0"/>
          <a:ext cx="0" cy="0"/>
          <a:chOff x="0" y="0"/>
          <a:chExt cx="0" cy="0"/>
        </a:xfrm>
      </p:grpSpPr>
      <p:sp>
        <p:nvSpPr>
          <p:cNvPr id="1285" name="Google Shape;1285;g3de7457949_0_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6" name="Google Shape;1286;g3de7457949_0_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
        <p:cNvGrpSpPr/>
        <p:nvPr/>
      </p:nvGrpSpPr>
      <p:grpSpPr>
        <a:xfrm>
          <a:off x="0" y="0"/>
          <a:ext cx="0" cy="0"/>
          <a:chOff x="0" y="0"/>
          <a:chExt cx="0" cy="0"/>
        </a:xfrm>
      </p:grpSpPr>
      <p:sp>
        <p:nvSpPr>
          <p:cNvPr id="1309" name="Google Shape;1309;g3de7457949_0_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 name="Google Shape;1310;g3de7457949_0_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g3de7457949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 name="Google Shape;319;g3de7457949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
        <p:cNvGrpSpPr/>
        <p:nvPr/>
      </p:nvGrpSpPr>
      <p:grpSpPr>
        <a:xfrm>
          <a:off x="0" y="0"/>
          <a:ext cx="0" cy="0"/>
          <a:chOff x="0" y="0"/>
          <a:chExt cx="0" cy="0"/>
        </a:xfrm>
      </p:grpSpPr>
      <p:sp>
        <p:nvSpPr>
          <p:cNvPr id="1341" name="Google Shape;1341;g3de7457949_0_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2" name="Google Shape;1342;g3de7457949_0_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
        <p:cNvGrpSpPr/>
        <p:nvPr/>
      </p:nvGrpSpPr>
      <p:grpSpPr>
        <a:xfrm>
          <a:off x="0" y="0"/>
          <a:ext cx="0" cy="0"/>
          <a:chOff x="0" y="0"/>
          <a:chExt cx="0" cy="0"/>
        </a:xfrm>
      </p:grpSpPr>
      <p:sp>
        <p:nvSpPr>
          <p:cNvPr id="1357" name="Google Shape;1357;g3de7457949_0_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8" name="Google Shape;1358;g3de7457949_0_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3de7457949_0_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3de7457949_0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8"/>
        <p:cNvGrpSpPr/>
        <p:nvPr/>
      </p:nvGrpSpPr>
      <p:grpSpPr>
        <a:xfrm>
          <a:off x="0" y="0"/>
          <a:ext cx="0" cy="0"/>
          <a:chOff x="0" y="0"/>
          <a:chExt cx="0" cy="0"/>
        </a:xfrm>
      </p:grpSpPr>
      <p:sp>
        <p:nvSpPr>
          <p:cNvPr id="1369" name="Google Shape;1369;SLIDES_API69764599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0" name="Google Shape;1370;SLIDES_API69764599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4c8d4cebab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4c8d4cebab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
        <p:cNvGrpSpPr/>
        <p:nvPr/>
      </p:nvGrpSpPr>
      <p:grpSpPr>
        <a:xfrm>
          <a:off x="0" y="0"/>
          <a:ext cx="0" cy="0"/>
          <a:chOff x="0" y="0"/>
          <a:chExt cx="0" cy="0"/>
        </a:xfrm>
      </p:grpSpPr>
      <p:sp>
        <p:nvSpPr>
          <p:cNvPr id="1398" name="Google Shape;1398;g4c8d4cebab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 name="Google Shape;1399;g4c8d4cebab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4c8d4cebab_0_1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4c8d4cebab_0_1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4"/>
        <p:cNvGrpSpPr/>
        <p:nvPr/>
      </p:nvGrpSpPr>
      <p:grpSpPr>
        <a:xfrm>
          <a:off x="0" y="0"/>
          <a:ext cx="0" cy="0"/>
          <a:chOff x="0" y="0"/>
          <a:chExt cx="0" cy="0"/>
        </a:xfrm>
      </p:grpSpPr>
      <p:sp>
        <p:nvSpPr>
          <p:cNvPr id="4505" name="Google Shape;4505;g4c8d4cebab_0_3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6" name="Google Shape;4506;g4c8d4cebab_0_3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4"/>
        <p:cNvGrpSpPr/>
        <p:nvPr/>
      </p:nvGrpSpPr>
      <p:grpSpPr>
        <a:xfrm>
          <a:off x="0" y="0"/>
          <a:ext cx="0" cy="0"/>
          <a:chOff x="0" y="0"/>
          <a:chExt cx="0" cy="0"/>
        </a:xfrm>
      </p:grpSpPr>
      <p:sp>
        <p:nvSpPr>
          <p:cNvPr id="5215" name="Google Shape;5215;g4c8d4cebab_0_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6" name="Google Shape;5216;g4c8d4cebab_0_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0"/>
        <p:cNvGrpSpPr/>
        <p:nvPr/>
      </p:nvGrpSpPr>
      <p:grpSpPr>
        <a:xfrm>
          <a:off x="0" y="0"/>
          <a:ext cx="0" cy="0"/>
          <a:chOff x="0" y="0"/>
          <a:chExt cx="0" cy="0"/>
        </a:xfrm>
      </p:grpSpPr>
      <p:sp>
        <p:nvSpPr>
          <p:cNvPr id="5611" name="Google Shape;5611;g4c8d4cebab_0_42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2" name="Google Shape;5612;g4c8d4cebab_0_4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3de7457949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3de7457949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AB 130 Law:</a:t>
            </a:r>
            <a:endParaRPr/>
          </a:p>
          <a:p>
            <a:pPr marL="0" lvl="0" indent="0" algn="l" rtl="0">
              <a:spcBef>
                <a:spcPts val="0"/>
              </a:spcBef>
              <a:spcAft>
                <a:spcPts val="0"/>
              </a:spcAft>
              <a:buNone/>
            </a:pPr>
            <a:r>
              <a:rPr lang="es"/>
              <a:t>Elementary: K-3 daily synchronous instruction</a:t>
            </a:r>
            <a:endParaRPr/>
          </a:p>
          <a:p>
            <a:pPr marL="0" lvl="0" indent="0" algn="l" rtl="0">
              <a:spcBef>
                <a:spcPts val="0"/>
              </a:spcBef>
              <a:spcAft>
                <a:spcPts val="0"/>
              </a:spcAft>
              <a:buNone/>
            </a:pPr>
            <a:r>
              <a:rPr lang="es"/>
              <a:t>grades 4-8 daily live interaction</a:t>
            </a:r>
            <a:endParaRPr/>
          </a:p>
          <a:p>
            <a:pPr marL="0" lvl="0" indent="0" algn="l" rtl="0">
              <a:spcBef>
                <a:spcPts val="0"/>
              </a:spcBef>
              <a:spcAft>
                <a:spcPts val="0"/>
              </a:spcAft>
              <a:buNone/>
            </a:pPr>
            <a:r>
              <a:rPr lang="es"/>
              <a:t>grades 9-12 weekly synchronous instruction</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3"/>
        <p:cNvGrpSpPr/>
        <p:nvPr/>
      </p:nvGrpSpPr>
      <p:grpSpPr>
        <a:xfrm>
          <a:off x="0" y="0"/>
          <a:ext cx="0" cy="0"/>
          <a:chOff x="0" y="0"/>
          <a:chExt cx="0" cy="0"/>
        </a:xfrm>
      </p:grpSpPr>
      <p:sp>
        <p:nvSpPr>
          <p:cNvPr id="6204" name="Google Shape;6204;g4c8d4cebab_0_4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5" name="Google Shape;6205;g4c8d4cebab_0_4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8"/>
        <p:cNvGrpSpPr/>
        <p:nvPr/>
      </p:nvGrpSpPr>
      <p:grpSpPr>
        <a:xfrm>
          <a:off x="0" y="0"/>
          <a:ext cx="0" cy="0"/>
          <a:chOff x="0" y="0"/>
          <a:chExt cx="0" cy="0"/>
        </a:xfrm>
      </p:grpSpPr>
      <p:sp>
        <p:nvSpPr>
          <p:cNvPr id="6739" name="Google Shape;6739;g4c8d4cebab_0_5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0" name="Google Shape;6740;g4c8d4cebab_0_5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3"/>
        <p:cNvGrpSpPr/>
        <p:nvPr/>
      </p:nvGrpSpPr>
      <p:grpSpPr>
        <a:xfrm>
          <a:off x="0" y="0"/>
          <a:ext cx="0" cy="0"/>
          <a:chOff x="0" y="0"/>
          <a:chExt cx="0" cy="0"/>
        </a:xfrm>
      </p:grpSpPr>
      <p:sp>
        <p:nvSpPr>
          <p:cNvPr id="7024" name="Google Shape;7024;g4c8d4cebab_0_56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5" name="Google Shape;7025;g4c8d4cebab_0_56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5"/>
        <p:cNvGrpSpPr/>
        <p:nvPr/>
      </p:nvGrpSpPr>
      <p:grpSpPr>
        <a:xfrm>
          <a:off x="0" y="0"/>
          <a:ext cx="0" cy="0"/>
          <a:chOff x="0" y="0"/>
          <a:chExt cx="0" cy="0"/>
        </a:xfrm>
      </p:grpSpPr>
      <p:sp>
        <p:nvSpPr>
          <p:cNvPr id="7466" name="Google Shape;7466;g4c8d4cebab_0_60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7" name="Google Shape;7467;g4c8d4cebab_0_6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1"/>
        <p:cNvGrpSpPr/>
        <p:nvPr/>
      </p:nvGrpSpPr>
      <p:grpSpPr>
        <a:xfrm>
          <a:off x="0" y="0"/>
          <a:ext cx="0" cy="0"/>
          <a:chOff x="0" y="0"/>
          <a:chExt cx="0" cy="0"/>
        </a:xfrm>
      </p:grpSpPr>
      <p:sp>
        <p:nvSpPr>
          <p:cNvPr id="7832" name="Google Shape;7832;g4c8d4cebab_0_64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3" name="Google Shape;7833;g4c8d4cebab_0_6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5"/>
        <p:cNvGrpSpPr/>
        <p:nvPr/>
      </p:nvGrpSpPr>
      <p:grpSpPr>
        <a:xfrm>
          <a:off x="0" y="0"/>
          <a:ext cx="0" cy="0"/>
          <a:chOff x="0" y="0"/>
          <a:chExt cx="0" cy="0"/>
        </a:xfrm>
      </p:grpSpPr>
      <p:sp>
        <p:nvSpPr>
          <p:cNvPr id="8336" name="Google Shape;8336;g4c8d4cebab_0_6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7" name="Google Shape;8337;g4c8d4cebab_0_6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1"/>
        <p:cNvGrpSpPr/>
        <p:nvPr/>
      </p:nvGrpSpPr>
      <p:grpSpPr>
        <a:xfrm>
          <a:off x="0" y="0"/>
          <a:ext cx="0" cy="0"/>
          <a:chOff x="0" y="0"/>
          <a:chExt cx="0" cy="0"/>
        </a:xfrm>
      </p:grpSpPr>
      <p:sp>
        <p:nvSpPr>
          <p:cNvPr id="8732" name="Google Shape;8732;g4c8d4cebab_0_7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3" name="Google Shape;8733;g4c8d4cebab_0_7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8"/>
        <p:cNvGrpSpPr/>
        <p:nvPr/>
      </p:nvGrpSpPr>
      <p:grpSpPr>
        <a:xfrm>
          <a:off x="0" y="0"/>
          <a:ext cx="0" cy="0"/>
          <a:chOff x="0" y="0"/>
          <a:chExt cx="0" cy="0"/>
        </a:xfrm>
      </p:grpSpPr>
      <p:sp>
        <p:nvSpPr>
          <p:cNvPr id="9169" name="Google Shape;9169;g4c8d4cebab_0_7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0" name="Google Shape;9170;g4c8d4cebab_0_7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9"/>
        <p:cNvGrpSpPr/>
        <p:nvPr/>
      </p:nvGrpSpPr>
      <p:grpSpPr>
        <a:xfrm>
          <a:off x="0" y="0"/>
          <a:ext cx="0" cy="0"/>
          <a:chOff x="0" y="0"/>
          <a:chExt cx="0" cy="0"/>
        </a:xfrm>
      </p:grpSpPr>
      <p:sp>
        <p:nvSpPr>
          <p:cNvPr id="9640" name="Google Shape;9640;SLIDES_API69764599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1" name="Google Shape;9641;SLIDES_API69764599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3"/>
        <p:cNvGrpSpPr/>
        <p:nvPr/>
      </p:nvGrpSpPr>
      <p:grpSpPr>
        <a:xfrm>
          <a:off x="0" y="0"/>
          <a:ext cx="0" cy="0"/>
          <a:chOff x="0" y="0"/>
          <a:chExt cx="0" cy="0"/>
        </a:xfrm>
      </p:grpSpPr>
      <p:sp>
        <p:nvSpPr>
          <p:cNvPr id="9754" name="Google Shape;9754;SLIDES_API697645990_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5" name="Google Shape;9755;SLIDES_API69764599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3de7457949_0_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3de7457949_0_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96"/>
        <p:cNvGrpSpPr/>
        <p:nvPr/>
      </p:nvGrpSpPr>
      <p:grpSpPr>
        <a:xfrm>
          <a:off x="0" y="0"/>
          <a:ext cx="0" cy="0"/>
          <a:chOff x="0" y="0"/>
          <a:chExt cx="0" cy="0"/>
        </a:xfrm>
      </p:grpSpPr>
      <p:sp>
        <p:nvSpPr>
          <p:cNvPr id="9797" name="Google Shape;9797;SLIDES_API697645990_1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8" name="Google Shape;9798;SLIDES_API697645990_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3"/>
        <p:cNvGrpSpPr/>
        <p:nvPr/>
      </p:nvGrpSpPr>
      <p:grpSpPr>
        <a:xfrm>
          <a:off x="0" y="0"/>
          <a:ext cx="0" cy="0"/>
          <a:chOff x="0" y="0"/>
          <a:chExt cx="0" cy="0"/>
        </a:xfrm>
      </p:grpSpPr>
      <p:sp>
        <p:nvSpPr>
          <p:cNvPr id="10174" name="Google Shape;10174;SLIDES_API697645990_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5" name="Google Shape;10175;SLIDES_API697645990_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9"/>
        <p:cNvGrpSpPr/>
        <p:nvPr/>
      </p:nvGrpSpPr>
      <p:grpSpPr>
        <a:xfrm>
          <a:off x="0" y="0"/>
          <a:ext cx="0" cy="0"/>
          <a:chOff x="0" y="0"/>
          <a:chExt cx="0" cy="0"/>
        </a:xfrm>
      </p:grpSpPr>
      <p:sp>
        <p:nvSpPr>
          <p:cNvPr id="11080" name="Google Shape;11080;SLIDES_API697645990_1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1" name="Google Shape;11081;SLIDES_API697645990_1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7"/>
        <p:cNvGrpSpPr/>
        <p:nvPr/>
      </p:nvGrpSpPr>
      <p:grpSpPr>
        <a:xfrm>
          <a:off x="0" y="0"/>
          <a:ext cx="0" cy="0"/>
          <a:chOff x="0" y="0"/>
          <a:chExt cx="0" cy="0"/>
        </a:xfrm>
      </p:grpSpPr>
      <p:sp>
        <p:nvSpPr>
          <p:cNvPr id="11838" name="Google Shape;11838;SLIDES_API697645990_2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9" name="Google Shape;11839;SLIDES_API697645990_2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18"/>
        <p:cNvGrpSpPr/>
        <p:nvPr/>
      </p:nvGrpSpPr>
      <p:grpSpPr>
        <a:xfrm>
          <a:off x="0" y="0"/>
          <a:ext cx="0" cy="0"/>
          <a:chOff x="0" y="0"/>
          <a:chExt cx="0" cy="0"/>
        </a:xfrm>
      </p:grpSpPr>
      <p:sp>
        <p:nvSpPr>
          <p:cNvPr id="12019" name="Google Shape;12019;SLIDES_API697645990_24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0" name="Google Shape;12020;SLIDES_API697645990_2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8"/>
        <p:cNvGrpSpPr/>
        <p:nvPr/>
      </p:nvGrpSpPr>
      <p:grpSpPr>
        <a:xfrm>
          <a:off x="0" y="0"/>
          <a:ext cx="0" cy="0"/>
          <a:chOff x="0" y="0"/>
          <a:chExt cx="0" cy="0"/>
        </a:xfrm>
      </p:grpSpPr>
      <p:sp>
        <p:nvSpPr>
          <p:cNvPr id="12319" name="Google Shape;12319;g4c8d4cebab_0_8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0" name="Google Shape;12320;g4c8d4cebab_0_8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4414ecc16b_1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4414ecc16b_1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latin typeface="Cabin"/>
                <a:ea typeface="Cabin"/>
                <a:cs typeface="Cabin"/>
                <a:sym typeface="Cabin"/>
              </a:rPr>
              <a:t>Flexible and individualized opportunities and coursework for students to engage in a program of study that meets their needs and interests.</a:t>
            </a:r>
            <a:endParaRPr>
              <a:latin typeface="Cabin"/>
              <a:ea typeface="Cabin"/>
              <a:cs typeface="Cabin"/>
              <a:sym typeface="Cabin"/>
            </a:endParaRPr>
          </a:p>
          <a:p>
            <a:pPr marL="0" lvl="0" indent="0" algn="l" rtl="0">
              <a:spcBef>
                <a:spcPts val="0"/>
              </a:spcBef>
              <a:spcAft>
                <a:spcPts val="0"/>
              </a:spcAft>
              <a:buNone/>
            </a:pPr>
            <a:r>
              <a:rPr lang="es">
                <a:solidFill>
                  <a:schemeClr val="dk1"/>
                </a:solidFill>
                <a:latin typeface="Cabin"/>
                <a:ea typeface="Cabin"/>
                <a:cs typeface="Cabin"/>
                <a:sym typeface="Cabin"/>
              </a:rPr>
              <a:t>Robust and sustaining social-emotional and mental health supports.</a:t>
            </a:r>
            <a:endParaRPr>
              <a:solidFill>
                <a:schemeClr val="dk1"/>
              </a:solidFill>
              <a:latin typeface="Cabin"/>
              <a:ea typeface="Cabin"/>
              <a:cs typeface="Cabin"/>
              <a:sym typeface="Cabin"/>
            </a:endParaRPr>
          </a:p>
          <a:p>
            <a:pPr marL="0" lvl="0" indent="0" algn="l" rtl="0">
              <a:spcBef>
                <a:spcPts val="0"/>
              </a:spcBef>
              <a:spcAft>
                <a:spcPts val="0"/>
              </a:spcAft>
              <a:buNone/>
            </a:pPr>
            <a:r>
              <a:rPr lang="es">
                <a:solidFill>
                  <a:schemeClr val="dk1"/>
                </a:solidFill>
                <a:latin typeface="Cabin"/>
                <a:ea typeface="Cabin"/>
                <a:cs typeface="Cabin"/>
                <a:sym typeface="Cabin"/>
              </a:rPr>
              <a:t>Academic advising and career guidance.</a:t>
            </a:r>
            <a:endParaRPr>
              <a:solidFill>
                <a:schemeClr val="dk1"/>
              </a:solidFill>
              <a:latin typeface="Cabin"/>
              <a:ea typeface="Cabin"/>
              <a:cs typeface="Cabin"/>
              <a:sym typeface="Cabin"/>
            </a:endParaRPr>
          </a:p>
          <a:p>
            <a:pPr marL="0" lvl="0" indent="0" algn="l" rtl="0">
              <a:spcBef>
                <a:spcPts val="0"/>
              </a:spcBef>
              <a:spcAft>
                <a:spcPts val="0"/>
              </a:spcAft>
              <a:buClr>
                <a:schemeClr val="dk1"/>
              </a:buClr>
              <a:buSzPts val="1100"/>
              <a:buFont typeface="Arial"/>
              <a:buNone/>
            </a:pPr>
            <a:r>
              <a:rPr lang="es">
                <a:solidFill>
                  <a:schemeClr val="dk1"/>
                </a:solidFill>
                <a:latin typeface="Cabin"/>
                <a:ea typeface="Cabin"/>
                <a:cs typeface="Cabin"/>
                <a:sym typeface="Cabin"/>
              </a:rPr>
              <a:t>The opportunity for all students to earn a high school diploma within four years.</a:t>
            </a:r>
            <a:endParaRPr>
              <a:solidFill>
                <a:schemeClr val="dk1"/>
              </a:solidFill>
              <a:latin typeface="Cabin"/>
              <a:ea typeface="Cabin"/>
              <a:cs typeface="Cabin"/>
              <a:sym typeface="Cabin"/>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3de7457949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3de7457949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g1197e8a8535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 name="Google Shape;456;g1197e8a8535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3de7457949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3de7457949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subtitle" type="title">
  <p:cSld name="TITLE">
    <p:spTree>
      <p:nvGrpSpPr>
        <p:cNvPr id="1" name="Shape 9"/>
        <p:cNvGrpSpPr/>
        <p:nvPr/>
      </p:nvGrpSpPr>
      <p:grpSpPr>
        <a:xfrm>
          <a:off x="0" y="0"/>
          <a:ext cx="0" cy="0"/>
          <a:chOff x="0" y="0"/>
          <a:chExt cx="0" cy="0"/>
        </a:xfrm>
      </p:grpSpPr>
      <p:sp>
        <p:nvSpPr>
          <p:cNvPr id="10" name="Google Shape;10;p2"/>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5564575" y="3086170"/>
            <a:ext cx="3588978" cy="2062155"/>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841888" y="647372"/>
            <a:ext cx="21143" cy="44586"/>
          </a:xfrm>
          <a:custGeom>
            <a:avLst/>
            <a:gdLst/>
            <a:ahLst/>
            <a:cxnLst/>
            <a:rect l="l" t="t" r="r" b="b"/>
            <a:pathLst>
              <a:path w="348" h="589" extrusionOk="0">
                <a:moveTo>
                  <a:pt x="348" y="588"/>
                </a:moveTo>
                <a:lnTo>
                  <a:pt x="1" y="0"/>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txBox="1">
            <a:spLocks noGrp="1"/>
          </p:cNvSpPr>
          <p:nvPr>
            <p:ph type="ctrTitle"/>
          </p:nvPr>
        </p:nvSpPr>
        <p:spPr>
          <a:xfrm>
            <a:off x="4964349" y="1365375"/>
            <a:ext cx="15504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E2A47"/>
              </a:buClr>
              <a:buSzPts val="1800"/>
              <a:buFont typeface="Cabin"/>
              <a:buNone/>
              <a:defRPr sz="1800">
                <a:solidFill>
                  <a:srgbClr val="0E2A47"/>
                </a:solidFill>
                <a:latin typeface="Cabin"/>
                <a:ea typeface="Cabin"/>
                <a:cs typeface="Cabin"/>
                <a:sym typeface="Cabin"/>
              </a:defRPr>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14" name="Google Shape;14;p2"/>
          <p:cNvSpPr/>
          <p:nvPr/>
        </p:nvSpPr>
        <p:spPr>
          <a:xfrm rot="10800000">
            <a:off x="5908431" y="4011835"/>
            <a:ext cx="3245119" cy="1136490"/>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 name="Google Shape;15;p2"/>
          <p:cNvSpPr/>
          <p:nvPr/>
        </p:nvSpPr>
        <p:spPr>
          <a:xfrm rot="10800000">
            <a:off x="5908431" y="4271108"/>
            <a:ext cx="3245119" cy="877217"/>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flipH="1">
            <a:off x="-9604" y="0"/>
            <a:ext cx="4459954" cy="2596268"/>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9540" y="0"/>
            <a:ext cx="2826812" cy="2597677"/>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8" name="Google Shape;18;p2"/>
          <p:cNvSpPr/>
          <p:nvPr/>
        </p:nvSpPr>
        <p:spPr>
          <a:xfrm>
            <a:off x="-9540" y="0"/>
            <a:ext cx="2196612" cy="2561214"/>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 name="Google Shape;19;p2"/>
          <p:cNvSpPr txBox="1">
            <a:spLocks noGrp="1"/>
          </p:cNvSpPr>
          <p:nvPr>
            <p:ph type="ctrTitle" idx="2"/>
          </p:nvPr>
        </p:nvSpPr>
        <p:spPr>
          <a:xfrm>
            <a:off x="4964351" y="2934875"/>
            <a:ext cx="2448600" cy="447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1200"/>
              <a:buFont typeface="Cabin"/>
              <a:buNone/>
              <a:defRPr sz="1200" b="0">
                <a:solidFill>
                  <a:srgbClr val="999999"/>
                </a:solidFill>
                <a:latin typeface="Cabin"/>
                <a:ea typeface="Cabin"/>
                <a:cs typeface="Cabin"/>
                <a:sym typeface="Cabin"/>
              </a:defRPr>
            </a:lvl1pPr>
            <a:lvl2pPr lvl="1" algn="r" rtl="0">
              <a:spcBef>
                <a:spcPts val="0"/>
              </a:spcBef>
              <a:spcAft>
                <a:spcPts val="0"/>
              </a:spcAft>
              <a:buClr>
                <a:srgbClr val="314256"/>
              </a:buClr>
              <a:buSzPts val="1200"/>
              <a:buNone/>
              <a:defRPr sz="1200">
                <a:solidFill>
                  <a:srgbClr val="314256"/>
                </a:solidFill>
              </a:defRPr>
            </a:lvl2pPr>
            <a:lvl3pPr lvl="2" algn="r" rtl="0">
              <a:spcBef>
                <a:spcPts val="0"/>
              </a:spcBef>
              <a:spcAft>
                <a:spcPts val="0"/>
              </a:spcAft>
              <a:buClr>
                <a:srgbClr val="314256"/>
              </a:buClr>
              <a:buSzPts val="1200"/>
              <a:buNone/>
              <a:defRPr sz="1200">
                <a:solidFill>
                  <a:srgbClr val="314256"/>
                </a:solidFill>
              </a:defRPr>
            </a:lvl3pPr>
            <a:lvl4pPr lvl="3" algn="r" rtl="0">
              <a:spcBef>
                <a:spcPts val="0"/>
              </a:spcBef>
              <a:spcAft>
                <a:spcPts val="0"/>
              </a:spcAft>
              <a:buClr>
                <a:srgbClr val="314256"/>
              </a:buClr>
              <a:buSzPts val="1200"/>
              <a:buNone/>
              <a:defRPr sz="1200">
                <a:solidFill>
                  <a:srgbClr val="314256"/>
                </a:solidFill>
              </a:defRPr>
            </a:lvl4pPr>
            <a:lvl5pPr lvl="4" algn="r" rtl="0">
              <a:spcBef>
                <a:spcPts val="0"/>
              </a:spcBef>
              <a:spcAft>
                <a:spcPts val="0"/>
              </a:spcAft>
              <a:buClr>
                <a:srgbClr val="314256"/>
              </a:buClr>
              <a:buSzPts val="1200"/>
              <a:buNone/>
              <a:defRPr sz="1200">
                <a:solidFill>
                  <a:srgbClr val="314256"/>
                </a:solidFill>
              </a:defRPr>
            </a:lvl5pPr>
            <a:lvl6pPr lvl="5" algn="r" rtl="0">
              <a:spcBef>
                <a:spcPts val="0"/>
              </a:spcBef>
              <a:spcAft>
                <a:spcPts val="0"/>
              </a:spcAft>
              <a:buClr>
                <a:srgbClr val="314256"/>
              </a:buClr>
              <a:buSzPts val="1200"/>
              <a:buNone/>
              <a:defRPr sz="1200">
                <a:solidFill>
                  <a:srgbClr val="314256"/>
                </a:solidFill>
              </a:defRPr>
            </a:lvl6pPr>
            <a:lvl7pPr lvl="6" algn="r" rtl="0">
              <a:spcBef>
                <a:spcPts val="0"/>
              </a:spcBef>
              <a:spcAft>
                <a:spcPts val="0"/>
              </a:spcAft>
              <a:buClr>
                <a:srgbClr val="314256"/>
              </a:buClr>
              <a:buSzPts val="1200"/>
              <a:buNone/>
              <a:defRPr sz="1200">
                <a:solidFill>
                  <a:srgbClr val="314256"/>
                </a:solidFill>
              </a:defRPr>
            </a:lvl7pPr>
            <a:lvl8pPr lvl="7" algn="r" rtl="0">
              <a:spcBef>
                <a:spcPts val="0"/>
              </a:spcBef>
              <a:spcAft>
                <a:spcPts val="0"/>
              </a:spcAft>
              <a:buClr>
                <a:srgbClr val="314256"/>
              </a:buClr>
              <a:buSzPts val="1200"/>
              <a:buNone/>
              <a:defRPr sz="1200">
                <a:solidFill>
                  <a:srgbClr val="314256"/>
                </a:solidFill>
              </a:defRPr>
            </a:lvl8pPr>
            <a:lvl9pPr lvl="8" algn="r" rtl="0">
              <a:spcBef>
                <a:spcPts val="0"/>
              </a:spcBef>
              <a:spcAft>
                <a:spcPts val="0"/>
              </a:spcAft>
              <a:buClr>
                <a:srgbClr val="314256"/>
              </a:buClr>
              <a:buSzPts val="1200"/>
              <a:buNone/>
              <a:defRPr sz="1200">
                <a:solidFill>
                  <a:srgbClr val="314256"/>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ntent Title &amp; Summary" type="tx">
  <p:cSld name="TITLE_AND_BODY">
    <p:spTree>
      <p:nvGrpSpPr>
        <p:cNvPr id="1" name="Shape 102"/>
        <p:cNvGrpSpPr/>
        <p:nvPr/>
      </p:nvGrpSpPr>
      <p:grpSpPr>
        <a:xfrm>
          <a:off x="0" y="0"/>
          <a:ext cx="0" cy="0"/>
          <a:chOff x="0" y="0"/>
          <a:chExt cx="0" cy="0"/>
        </a:xfrm>
      </p:grpSpPr>
      <p:sp>
        <p:nvSpPr>
          <p:cNvPr id="103" name="Google Shape;103;p11"/>
          <p:cNvSpPr/>
          <p:nvPr/>
        </p:nvSpPr>
        <p:spPr>
          <a:xfrm flipH="1">
            <a:off x="-17975" y="11"/>
            <a:ext cx="9108395" cy="515812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1"/>
          <p:cNvSpPr/>
          <p:nvPr/>
        </p:nvSpPr>
        <p:spPr>
          <a:xfrm>
            <a:off x="-17975" y="2085925"/>
            <a:ext cx="9191700" cy="1975800"/>
          </a:xfrm>
          <a:prstGeom prst="rect">
            <a:avLst/>
          </a:pr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1"/>
          <p:cNvSpPr txBox="1">
            <a:spLocks noGrp="1"/>
          </p:cNvSpPr>
          <p:nvPr>
            <p:ph type="subTitle" idx="1"/>
          </p:nvPr>
        </p:nvSpPr>
        <p:spPr>
          <a:xfrm>
            <a:off x="3926900" y="1768658"/>
            <a:ext cx="1890300" cy="1231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314256"/>
                </a:solidFill>
                <a:latin typeface="Montserrat Light"/>
                <a:ea typeface="Montserrat Light"/>
                <a:cs typeface="Montserrat Light"/>
                <a:sym typeface="Montserrat Light"/>
              </a:defRPr>
            </a:lvl1pPr>
            <a:lvl2pPr lvl="1" rtl="0">
              <a:spcBef>
                <a:spcPts val="0"/>
              </a:spcBef>
              <a:spcAft>
                <a:spcPts val="0"/>
              </a:spcAft>
              <a:buNone/>
              <a:defRPr sz="1400">
                <a:solidFill>
                  <a:srgbClr val="314256"/>
                </a:solidFill>
                <a:latin typeface="Montserrat Light"/>
                <a:ea typeface="Montserrat Light"/>
                <a:cs typeface="Montserrat Light"/>
                <a:sym typeface="Montserrat Light"/>
              </a:defRPr>
            </a:lvl2pPr>
            <a:lvl3pPr lvl="2" rtl="0">
              <a:spcBef>
                <a:spcPts val="0"/>
              </a:spcBef>
              <a:spcAft>
                <a:spcPts val="0"/>
              </a:spcAft>
              <a:buNone/>
              <a:defRPr sz="1400">
                <a:solidFill>
                  <a:srgbClr val="314256"/>
                </a:solidFill>
                <a:latin typeface="Montserrat Light"/>
                <a:ea typeface="Montserrat Light"/>
                <a:cs typeface="Montserrat Light"/>
                <a:sym typeface="Montserrat Light"/>
              </a:defRPr>
            </a:lvl3pPr>
            <a:lvl4pPr lvl="3" rtl="0">
              <a:spcBef>
                <a:spcPts val="0"/>
              </a:spcBef>
              <a:spcAft>
                <a:spcPts val="0"/>
              </a:spcAft>
              <a:buNone/>
              <a:defRPr sz="1400">
                <a:solidFill>
                  <a:srgbClr val="314256"/>
                </a:solidFill>
                <a:latin typeface="Montserrat Light"/>
                <a:ea typeface="Montserrat Light"/>
                <a:cs typeface="Montserrat Light"/>
                <a:sym typeface="Montserrat Light"/>
              </a:defRPr>
            </a:lvl4pPr>
            <a:lvl5pPr lvl="4" rtl="0">
              <a:spcBef>
                <a:spcPts val="0"/>
              </a:spcBef>
              <a:spcAft>
                <a:spcPts val="0"/>
              </a:spcAft>
              <a:buNone/>
              <a:defRPr sz="1400">
                <a:solidFill>
                  <a:srgbClr val="314256"/>
                </a:solidFill>
                <a:latin typeface="Montserrat Light"/>
                <a:ea typeface="Montserrat Light"/>
                <a:cs typeface="Montserrat Light"/>
                <a:sym typeface="Montserrat Light"/>
              </a:defRPr>
            </a:lvl5pPr>
            <a:lvl6pPr lvl="5" rtl="0">
              <a:spcBef>
                <a:spcPts val="0"/>
              </a:spcBef>
              <a:spcAft>
                <a:spcPts val="0"/>
              </a:spcAft>
              <a:buNone/>
              <a:defRPr sz="1400">
                <a:solidFill>
                  <a:srgbClr val="314256"/>
                </a:solidFill>
                <a:latin typeface="Montserrat Light"/>
                <a:ea typeface="Montserrat Light"/>
                <a:cs typeface="Montserrat Light"/>
                <a:sym typeface="Montserrat Light"/>
              </a:defRPr>
            </a:lvl6pPr>
            <a:lvl7pPr lvl="6" rtl="0">
              <a:spcBef>
                <a:spcPts val="0"/>
              </a:spcBef>
              <a:spcAft>
                <a:spcPts val="0"/>
              </a:spcAft>
              <a:buNone/>
              <a:defRPr sz="1400">
                <a:solidFill>
                  <a:srgbClr val="314256"/>
                </a:solidFill>
                <a:latin typeface="Montserrat Light"/>
                <a:ea typeface="Montserrat Light"/>
                <a:cs typeface="Montserrat Light"/>
                <a:sym typeface="Montserrat Light"/>
              </a:defRPr>
            </a:lvl7pPr>
            <a:lvl8pPr lvl="7" rtl="0">
              <a:spcBef>
                <a:spcPts val="0"/>
              </a:spcBef>
              <a:spcAft>
                <a:spcPts val="0"/>
              </a:spcAft>
              <a:buNone/>
              <a:defRPr sz="1400">
                <a:solidFill>
                  <a:srgbClr val="314256"/>
                </a:solidFill>
                <a:latin typeface="Montserrat Light"/>
                <a:ea typeface="Montserrat Light"/>
                <a:cs typeface="Montserrat Light"/>
                <a:sym typeface="Montserrat Light"/>
              </a:defRPr>
            </a:lvl8pPr>
            <a:lvl9pPr lvl="8" rtl="0">
              <a:spcBef>
                <a:spcPts val="0"/>
              </a:spcBef>
              <a:spcAft>
                <a:spcPts val="0"/>
              </a:spcAft>
              <a:buNone/>
              <a:defRPr sz="1400">
                <a:solidFill>
                  <a:srgbClr val="314256"/>
                </a:solidFill>
                <a:latin typeface="Montserrat Light"/>
                <a:ea typeface="Montserrat Light"/>
                <a:cs typeface="Montserrat Light"/>
                <a:sym typeface="Montserrat Light"/>
              </a:defRPr>
            </a:lvl9pPr>
          </a:lstStyle>
          <a:p>
            <a:endParaRPr/>
          </a:p>
        </p:txBody>
      </p:sp>
      <p:sp>
        <p:nvSpPr>
          <p:cNvPr id="106" name="Google Shape;106;p11"/>
          <p:cNvSpPr txBox="1">
            <a:spLocks noGrp="1"/>
          </p:cNvSpPr>
          <p:nvPr>
            <p:ph type="subTitle" idx="2"/>
          </p:nvPr>
        </p:nvSpPr>
        <p:spPr>
          <a:xfrm>
            <a:off x="1439125" y="1710508"/>
            <a:ext cx="1890300" cy="1289100"/>
          </a:xfrm>
          <a:prstGeom prst="rect">
            <a:avLst/>
          </a:prstGeom>
        </p:spPr>
        <p:txBody>
          <a:bodyPr spcFirstLastPara="1" wrap="square" lIns="91425" tIns="91425" rIns="91425" bIns="91425" anchor="b" anchorCtr="0">
            <a:noAutofit/>
          </a:bodyPr>
          <a:lstStyle>
            <a:lvl1pPr lvl="0">
              <a:spcBef>
                <a:spcPts val="0"/>
              </a:spcBef>
              <a:spcAft>
                <a:spcPts val="0"/>
              </a:spcAft>
              <a:buNone/>
              <a:defRPr sz="1400">
                <a:solidFill>
                  <a:srgbClr val="314256"/>
                </a:solidFill>
                <a:latin typeface="Montserrat Light"/>
                <a:ea typeface="Montserrat Light"/>
                <a:cs typeface="Montserrat Light"/>
                <a:sym typeface="Montserrat Light"/>
              </a:defRPr>
            </a:lvl1pPr>
            <a:lvl2pPr lvl="1">
              <a:spcBef>
                <a:spcPts val="0"/>
              </a:spcBef>
              <a:spcAft>
                <a:spcPts val="0"/>
              </a:spcAft>
              <a:buNone/>
              <a:defRPr sz="1400">
                <a:solidFill>
                  <a:srgbClr val="314256"/>
                </a:solidFill>
                <a:latin typeface="Montserrat Light"/>
                <a:ea typeface="Montserrat Light"/>
                <a:cs typeface="Montserrat Light"/>
                <a:sym typeface="Montserrat Light"/>
              </a:defRPr>
            </a:lvl2pPr>
            <a:lvl3pPr lvl="2">
              <a:spcBef>
                <a:spcPts val="0"/>
              </a:spcBef>
              <a:spcAft>
                <a:spcPts val="0"/>
              </a:spcAft>
              <a:buNone/>
              <a:defRPr sz="1400">
                <a:solidFill>
                  <a:srgbClr val="314256"/>
                </a:solidFill>
                <a:latin typeface="Montserrat Light"/>
                <a:ea typeface="Montserrat Light"/>
                <a:cs typeface="Montserrat Light"/>
                <a:sym typeface="Montserrat Light"/>
              </a:defRPr>
            </a:lvl3pPr>
            <a:lvl4pPr lvl="3">
              <a:spcBef>
                <a:spcPts val="0"/>
              </a:spcBef>
              <a:spcAft>
                <a:spcPts val="0"/>
              </a:spcAft>
              <a:buNone/>
              <a:defRPr sz="1400">
                <a:solidFill>
                  <a:srgbClr val="314256"/>
                </a:solidFill>
                <a:latin typeface="Montserrat Light"/>
                <a:ea typeface="Montserrat Light"/>
                <a:cs typeface="Montserrat Light"/>
                <a:sym typeface="Montserrat Light"/>
              </a:defRPr>
            </a:lvl4pPr>
            <a:lvl5pPr lvl="4">
              <a:spcBef>
                <a:spcPts val="0"/>
              </a:spcBef>
              <a:spcAft>
                <a:spcPts val="0"/>
              </a:spcAft>
              <a:buNone/>
              <a:defRPr sz="1400">
                <a:solidFill>
                  <a:srgbClr val="314256"/>
                </a:solidFill>
                <a:latin typeface="Montserrat Light"/>
                <a:ea typeface="Montserrat Light"/>
                <a:cs typeface="Montserrat Light"/>
                <a:sym typeface="Montserrat Light"/>
              </a:defRPr>
            </a:lvl5pPr>
            <a:lvl6pPr lvl="5">
              <a:spcBef>
                <a:spcPts val="0"/>
              </a:spcBef>
              <a:spcAft>
                <a:spcPts val="0"/>
              </a:spcAft>
              <a:buNone/>
              <a:defRPr sz="1400">
                <a:solidFill>
                  <a:srgbClr val="314256"/>
                </a:solidFill>
                <a:latin typeface="Montserrat Light"/>
                <a:ea typeface="Montserrat Light"/>
                <a:cs typeface="Montserrat Light"/>
                <a:sym typeface="Montserrat Light"/>
              </a:defRPr>
            </a:lvl6pPr>
            <a:lvl7pPr lvl="6">
              <a:spcBef>
                <a:spcPts val="0"/>
              </a:spcBef>
              <a:spcAft>
                <a:spcPts val="0"/>
              </a:spcAft>
              <a:buNone/>
              <a:defRPr sz="1400">
                <a:solidFill>
                  <a:srgbClr val="314256"/>
                </a:solidFill>
                <a:latin typeface="Montserrat Light"/>
                <a:ea typeface="Montserrat Light"/>
                <a:cs typeface="Montserrat Light"/>
                <a:sym typeface="Montserrat Light"/>
              </a:defRPr>
            </a:lvl7pPr>
            <a:lvl8pPr lvl="7">
              <a:spcBef>
                <a:spcPts val="0"/>
              </a:spcBef>
              <a:spcAft>
                <a:spcPts val="0"/>
              </a:spcAft>
              <a:buNone/>
              <a:defRPr sz="1400">
                <a:solidFill>
                  <a:srgbClr val="314256"/>
                </a:solidFill>
                <a:latin typeface="Montserrat Light"/>
                <a:ea typeface="Montserrat Light"/>
                <a:cs typeface="Montserrat Light"/>
                <a:sym typeface="Montserrat Light"/>
              </a:defRPr>
            </a:lvl8pPr>
            <a:lvl9pPr lvl="8">
              <a:spcBef>
                <a:spcPts val="0"/>
              </a:spcBef>
              <a:spcAft>
                <a:spcPts val="0"/>
              </a:spcAft>
              <a:buNone/>
              <a:defRPr sz="1400">
                <a:solidFill>
                  <a:srgbClr val="314256"/>
                </a:solidFill>
                <a:latin typeface="Montserrat Light"/>
                <a:ea typeface="Montserrat Light"/>
                <a:cs typeface="Montserrat Light"/>
                <a:sym typeface="Montserrat Light"/>
              </a:defRPr>
            </a:lvl9pPr>
          </a:lstStyle>
          <a:p>
            <a:endParaRPr/>
          </a:p>
        </p:txBody>
      </p:sp>
      <p:sp>
        <p:nvSpPr>
          <p:cNvPr id="107" name="Google Shape;107;p11"/>
          <p:cNvSpPr txBox="1">
            <a:spLocks noGrp="1"/>
          </p:cNvSpPr>
          <p:nvPr>
            <p:ph type="title"/>
          </p:nvPr>
        </p:nvSpPr>
        <p:spPr>
          <a:xfrm>
            <a:off x="1439125" y="1283400"/>
            <a:ext cx="7866000" cy="733200"/>
          </a:xfrm>
          <a:prstGeom prst="rect">
            <a:avLst/>
          </a:prstGeom>
        </p:spPr>
        <p:txBody>
          <a:bodyPr spcFirstLastPara="1" wrap="square" lIns="91425" tIns="91425" rIns="91425" bIns="91425" anchor="b" anchorCtr="0">
            <a:noAutofit/>
          </a:bodyPr>
          <a:lstStyle>
            <a:lvl1pPr lvl="0">
              <a:spcBef>
                <a:spcPts val="0"/>
              </a:spcBef>
              <a:spcAft>
                <a:spcPts val="0"/>
              </a:spcAft>
              <a:buSzPts val="3600"/>
              <a:buFont typeface="Montserrat ExtraLight"/>
              <a:buNone/>
              <a:defRPr sz="3600" b="0">
                <a:latin typeface="Montserrat ExtraLight"/>
                <a:ea typeface="Montserrat ExtraLight"/>
                <a:cs typeface="Montserrat ExtraLight"/>
                <a:sym typeface="Montserrat ExtraLight"/>
              </a:defRPr>
            </a:lvl1pPr>
            <a:lvl2pPr lvl="1">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2pPr>
            <a:lvl3pPr lvl="2">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3pPr>
            <a:lvl4pPr lvl="3">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4pPr>
            <a:lvl5pPr lvl="4">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5pPr>
            <a:lvl6pPr lvl="5">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6pPr>
            <a:lvl7pPr lvl="6">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7pPr>
            <a:lvl8pPr lvl="7">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8pPr>
            <a:lvl9pPr lvl="8">
              <a:spcBef>
                <a:spcPts val="0"/>
              </a:spcBef>
              <a:spcAft>
                <a:spcPts val="0"/>
              </a:spcAft>
              <a:buClr>
                <a:srgbClr val="EFD67E"/>
              </a:buClr>
              <a:buSzPts val="3600"/>
              <a:buFont typeface="Montserrat ExtraLight"/>
              <a:buNone/>
              <a:defRPr sz="3600" b="0">
                <a:solidFill>
                  <a:srgbClr val="EFD67E"/>
                </a:solidFill>
                <a:latin typeface="Montserrat ExtraLight"/>
                <a:ea typeface="Montserrat ExtraLight"/>
                <a:cs typeface="Montserrat ExtraLight"/>
                <a:sym typeface="Montserrat ExtraLight"/>
              </a:defRPr>
            </a:lvl9pPr>
          </a:lstStyle>
          <a:p>
            <a:endParaRPr/>
          </a:p>
        </p:txBody>
      </p:sp>
      <p:sp>
        <p:nvSpPr>
          <p:cNvPr id="108" name="Google Shape;108;p11"/>
          <p:cNvSpPr txBox="1">
            <a:spLocks noGrp="1"/>
          </p:cNvSpPr>
          <p:nvPr>
            <p:ph type="subTitle" idx="3"/>
          </p:nvPr>
        </p:nvSpPr>
        <p:spPr>
          <a:xfrm>
            <a:off x="6414675" y="1768400"/>
            <a:ext cx="1890300" cy="1231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314256"/>
                </a:solidFill>
                <a:latin typeface="Montserrat Light"/>
                <a:ea typeface="Montserrat Light"/>
                <a:cs typeface="Montserrat Light"/>
                <a:sym typeface="Montserrat Light"/>
              </a:defRPr>
            </a:lvl1pPr>
            <a:lvl2pPr lvl="1" rtl="0">
              <a:spcBef>
                <a:spcPts val="0"/>
              </a:spcBef>
              <a:spcAft>
                <a:spcPts val="0"/>
              </a:spcAft>
              <a:buNone/>
              <a:defRPr sz="1400">
                <a:solidFill>
                  <a:srgbClr val="314256"/>
                </a:solidFill>
                <a:latin typeface="Montserrat Light"/>
                <a:ea typeface="Montserrat Light"/>
                <a:cs typeface="Montserrat Light"/>
                <a:sym typeface="Montserrat Light"/>
              </a:defRPr>
            </a:lvl2pPr>
            <a:lvl3pPr lvl="2" rtl="0">
              <a:spcBef>
                <a:spcPts val="0"/>
              </a:spcBef>
              <a:spcAft>
                <a:spcPts val="0"/>
              </a:spcAft>
              <a:buNone/>
              <a:defRPr sz="1400">
                <a:solidFill>
                  <a:srgbClr val="314256"/>
                </a:solidFill>
                <a:latin typeface="Montserrat Light"/>
                <a:ea typeface="Montserrat Light"/>
                <a:cs typeface="Montserrat Light"/>
                <a:sym typeface="Montserrat Light"/>
              </a:defRPr>
            </a:lvl3pPr>
            <a:lvl4pPr lvl="3" rtl="0">
              <a:spcBef>
                <a:spcPts val="0"/>
              </a:spcBef>
              <a:spcAft>
                <a:spcPts val="0"/>
              </a:spcAft>
              <a:buNone/>
              <a:defRPr sz="1400">
                <a:solidFill>
                  <a:srgbClr val="314256"/>
                </a:solidFill>
                <a:latin typeface="Montserrat Light"/>
                <a:ea typeface="Montserrat Light"/>
                <a:cs typeface="Montserrat Light"/>
                <a:sym typeface="Montserrat Light"/>
              </a:defRPr>
            </a:lvl4pPr>
            <a:lvl5pPr lvl="4" rtl="0">
              <a:spcBef>
                <a:spcPts val="0"/>
              </a:spcBef>
              <a:spcAft>
                <a:spcPts val="0"/>
              </a:spcAft>
              <a:buNone/>
              <a:defRPr sz="1400">
                <a:solidFill>
                  <a:srgbClr val="314256"/>
                </a:solidFill>
                <a:latin typeface="Montserrat Light"/>
                <a:ea typeface="Montserrat Light"/>
                <a:cs typeface="Montserrat Light"/>
                <a:sym typeface="Montserrat Light"/>
              </a:defRPr>
            </a:lvl5pPr>
            <a:lvl6pPr lvl="5" rtl="0">
              <a:spcBef>
                <a:spcPts val="0"/>
              </a:spcBef>
              <a:spcAft>
                <a:spcPts val="0"/>
              </a:spcAft>
              <a:buNone/>
              <a:defRPr sz="1400">
                <a:solidFill>
                  <a:srgbClr val="314256"/>
                </a:solidFill>
                <a:latin typeface="Montserrat Light"/>
                <a:ea typeface="Montserrat Light"/>
                <a:cs typeface="Montserrat Light"/>
                <a:sym typeface="Montserrat Light"/>
              </a:defRPr>
            </a:lvl6pPr>
            <a:lvl7pPr lvl="6" rtl="0">
              <a:spcBef>
                <a:spcPts val="0"/>
              </a:spcBef>
              <a:spcAft>
                <a:spcPts val="0"/>
              </a:spcAft>
              <a:buNone/>
              <a:defRPr sz="1400">
                <a:solidFill>
                  <a:srgbClr val="314256"/>
                </a:solidFill>
                <a:latin typeface="Montserrat Light"/>
                <a:ea typeface="Montserrat Light"/>
                <a:cs typeface="Montserrat Light"/>
                <a:sym typeface="Montserrat Light"/>
              </a:defRPr>
            </a:lvl7pPr>
            <a:lvl8pPr lvl="7" rtl="0">
              <a:spcBef>
                <a:spcPts val="0"/>
              </a:spcBef>
              <a:spcAft>
                <a:spcPts val="0"/>
              </a:spcAft>
              <a:buNone/>
              <a:defRPr sz="1400">
                <a:solidFill>
                  <a:srgbClr val="314256"/>
                </a:solidFill>
                <a:latin typeface="Montserrat Light"/>
                <a:ea typeface="Montserrat Light"/>
                <a:cs typeface="Montserrat Light"/>
                <a:sym typeface="Montserrat Light"/>
              </a:defRPr>
            </a:lvl8pPr>
            <a:lvl9pPr lvl="8" rtl="0">
              <a:spcBef>
                <a:spcPts val="0"/>
              </a:spcBef>
              <a:spcAft>
                <a:spcPts val="0"/>
              </a:spcAft>
              <a:buNone/>
              <a:defRPr sz="1400">
                <a:solidFill>
                  <a:srgbClr val="314256"/>
                </a:solidFill>
                <a:latin typeface="Montserrat Light"/>
                <a:ea typeface="Montserrat Light"/>
                <a:cs typeface="Montserrat Light"/>
                <a:sym typeface="Montserrat Light"/>
              </a:defRPr>
            </a:lvl9pPr>
          </a:lstStyle>
          <a:p>
            <a:endParaRPr/>
          </a:p>
        </p:txBody>
      </p:sp>
      <p:sp>
        <p:nvSpPr>
          <p:cNvPr id="109" name="Google Shape;109;p11"/>
          <p:cNvSpPr txBox="1">
            <a:spLocks noGrp="1"/>
          </p:cNvSpPr>
          <p:nvPr>
            <p:ph type="subTitle" idx="4"/>
          </p:nvPr>
        </p:nvSpPr>
        <p:spPr>
          <a:xfrm>
            <a:off x="1439125" y="2949725"/>
            <a:ext cx="1890300" cy="1038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i="1">
                <a:solidFill>
                  <a:srgbClr val="FFFFFF"/>
                </a:solidFill>
              </a:defRPr>
            </a:lvl1pPr>
            <a:lvl2pPr lvl="1" rtl="0">
              <a:spcBef>
                <a:spcPts val="0"/>
              </a:spcBef>
              <a:spcAft>
                <a:spcPts val="0"/>
              </a:spcAft>
              <a:buNone/>
              <a:defRPr sz="1200" b="1" i="1">
                <a:solidFill>
                  <a:srgbClr val="FFFFFF"/>
                </a:solidFill>
                <a:latin typeface="Montserrat"/>
                <a:ea typeface="Montserrat"/>
                <a:cs typeface="Montserrat"/>
                <a:sym typeface="Montserrat"/>
              </a:defRPr>
            </a:lvl2pPr>
            <a:lvl3pPr lvl="2" rtl="0">
              <a:spcBef>
                <a:spcPts val="0"/>
              </a:spcBef>
              <a:spcAft>
                <a:spcPts val="0"/>
              </a:spcAft>
              <a:buNone/>
              <a:defRPr sz="1200" b="1" i="1">
                <a:solidFill>
                  <a:srgbClr val="FFFFFF"/>
                </a:solidFill>
                <a:latin typeface="Montserrat"/>
                <a:ea typeface="Montserrat"/>
                <a:cs typeface="Montserrat"/>
                <a:sym typeface="Montserrat"/>
              </a:defRPr>
            </a:lvl3pPr>
            <a:lvl4pPr lvl="3" rtl="0">
              <a:spcBef>
                <a:spcPts val="0"/>
              </a:spcBef>
              <a:spcAft>
                <a:spcPts val="0"/>
              </a:spcAft>
              <a:buNone/>
              <a:defRPr sz="1200" b="1" i="1">
                <a:solidFill>
                  <a:srgbClr val="FFFFFF"/>
                </a:solidFill>
                <a:latin typeface="Montserrat"/>
                <a:ea typeface="Montserrat"/>
                <a:cs typeface="Montserrat"/>
                <a:sym typeface="Montserrat"/>
              </a:defRPr>
            </a:lvl4pPr>
            <a:lvl5pPr lvl="4" rtl="0">
              <a:spcBef>
                <a:spcPts val="0"/>
              </a:spcBef>
              <a:spcAft>
                <a:spcPts val="0"/>
              </a:spcAft>
              <a:buNone/>
              <a:defRPr sz="1200" b="1" i="1">
                <a:solidFill>
                  <a:srgbClr val="FFFFFF"/>
                </a:solidFill>
                <a:latin typeface="Montserrat"/>
                <a:ea typeface="Montserrat"/>
                <a:cs typeface="Montserrat"/>
                <a:sym typeface="Montserrat"/>
              </a:defRPr>
            </a:lvl5pPr>
            <a:lvl6pPr lvl="5" rtl="0">
              <a:spcBef>
                <a:spcPts val="0"/>
              </a:spcBef>
              <a:spcAft>
                <a:spcPts val="0"/>
              </a:spcAft>
              <a:buNone/>
              <a:defRPr sz="1200" b="1" i="1">
                <a:solidFill>
                  <a:srgbClr val="FFFFFF"/>
                </a:solidFill>
                <a:latin typeface="Montserrat"/>
                <a:ea typeface="Montserrat"/>
                <a:cs typeface="Montserrat"/>
                <a:sym typeface="Montserrat"/>
              </a:defRPr>
            </a:lvl6pPr>
            <a:lvl7pPr lvl="6" rtl="0">
              <a:spcBef>
                <a:spcPts val="0"/>
              </a:spcBef>
              <a:spcAft>
                <a:spcPts val="0"/>
              </a:spcAft>
              <a:buNone/>
              <a:defRPr sz="1200" b="1" i="1">
                <a:solidFill>
                  <a:srgbClr val="FFFFFF"/>
                </a:solidFill>
                <a:latin typeface="Montserrat"/>
                <a:ea typeface="Montserrat"/>
                <a:cs typeface="Montserrat"/>
                <a:sym typeface="Montserrat"/>
              </a:defRPr>
            </a:lvl7pPr>
            <a:lvl8pPr lvl="7" rtl="0">
              <a:spcBef>
                <a:spcPts val="0"/>
              </a:spcBef>
              <a:spcAft>
                <a:spcPts val="0"/>
              </a:spcAft>
              <a:buNone/>
              <a:defRPr sz="1200" b="1" i="1">
                <a:solidFill>
                  <a:srgbClr val="FFFFFF"/>
                </a:solidFill>
                <a:latin typeface="Montserrat"/>
                <a:ea typeface="Montserrat"/>
                <a:cs typeface="Montserrat"/>
                <a:sym typeface="Montserrat"/>
              </a:defRPr>
            </a:lvl8pPr>
            <a:lvl9pPr lvl="8" rtl="0">
              <a:spcBef>
                <a:spcPts val="0"/>
              </a:spcBef>
              <a:spcAft>
                <a:spcPts val="0"/>
              </a:spcAft>
              <a:buNone/>
              <a:defRPr sz="1200" b="1" i="1">
                <a:solidFill>
                  <a:srgbClr val="FFFFFF"/>
                </a:solidFill>
                <a:latin typeface="Montserrat"/>
                <a:ea typeface="Montserrat"/>
                <a:cs typeface="Montserrat"/>
                <a:sym typeface="Montserrat"/>
              </a:defRPr>
            </a:lvl9pPr>
          </a:lstStyle>
          <a:p>
            <a:endParaRPr/>
          </a:p>
        </p:txBody>
      </p:sp>
      <p:sp>
        <p:nvSpPr>
          <p:cNvPr id="110" name="Google Shape;110;p11"/>
          <p:cNvSpPr txBox="1">
            <a:spLocks noGrp="1"/>
          </p:cNvSpPr>
          <p:nvPr>
            <p:ph type="subTitle" idx="5"/>
          </p:nvPr>
        </p:nvSpPr>
        <p:spPr>
          <a:xfrm>
            <a:off x="3926900" y="2949725"/>
            <a:ext cx="1890300" cy="1038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i="1">
                <a:solidFill>
                  <a:srgbClr val="FFFFFF"/>
                </a:solidFill>
              </a:defRPr>
            </a:lvl1pPr>
            <a:lvl2pPr lvl="1" rtl="0">
              <a:spcBef>
                <a:spcPts val="0"/>
              </a:spcBef>
              <a:spcAft>
                <a:spcPts val="0"/>
              </a:spcAft>
              <a:buNone/>
              <a:defRPr sz="1200" b="1" i="1">
                <a:solidFill>
                  <a:srgbClr val="FFFFFF"/>
                </a:solidFill>
                <a:latin typeface="Montserrat"/>
                <a:ea typeface="Montserrat"/>
                <a:cs typeface="Montserrat"/>
                <a:sym typeface="Montserrat"/>
              </a:defRPr>
            </a:lvl2pPr>
            <a:lvl3pPr lvl="2" rtl="0">
              <a:spcBef>
                <a:spcPts val="0"/>
              </a:spcBef>
              <a:spcAft>
                <a:spcPts val="0"/>
              </a:spcAft>
              <a:buNone/>
              <a:defRPr sz="1200" b="1" i="1">
                <a:solidFill>
                  <a:srgbClr val="FFFFFF"/>
                </a:solidFill>
                <a:latin typeface="Montserrat"/>
                <a:ea typeface="Montserrat"/>
                <a:cs typeface="Montserrat"/>
                <a:sym typeface="Montserrat"/>
              </a:defRPr>
            </a:lvl3pPr>
            <a:lvl4pPr lvl="3" rtl="0">
              <a:spcBef>
                <a:spcPts val="0"/>
              </a:spcBef>
              <a:spcAft>
                <a:spcPts val="0"/>
              </a:spcAft>
              <a:buNone/>
              <a:defRPr sz="1200" b="1" i="1">
                <a:solidFill>
                  <a:srgbClr val="FFFFFF"/>
                </a:solidFill>
                <a:latin typeface="Montserrat"/>
                <a:ea typeface="Montserrat"/>
                <a:cs typeface="Montserrat"/>
                <a:sym typeface="Montserrat"/>
              </a:defRPr>
            </a:lvl4pPr>
            <a:lvl5pPr lvl="4" rtl="0">
              <a:spcBef>
                <a:spcPts val="0"/>
              </a:spcBef>
              <a:spcAft>
                <a:spcPts val="0"/>
              </a:spcAft>
              <a:buNone/>
              <a:defRPr sz="1200" b="1" i="1">
                <a:solidFill>
                  <a:srgbClr val="FFFFFF"/>
                </a:solidFill>
                <a:latin typeface="Montserrat"/>
                <a:ea typeface="Montserrat"/>
                <a:cs typeface="Montserrat"/>
                <a:sym typeface="Montserrat"/>
              </a:defRPr>
            </a:lvl5pPr>
            <a:lvl6pPr lvl="5" rtl="0">
              <a:spcBef>
                <a:spcPts val="0"/>
              </a:spcBef>
              <a:spcAft>
                <a:spcPts val="0"/>
              </a:spcAft>
              <a:buNone/>
              <a:defRPr sz="1200" b="1" i="1">
                <a:solidFill>
                  <a:srgbClr val="FFFFFF"/>
                </a:solidFill>
                <a:latin typeface="Montserrat"/>
                <a:ea typeface="Montserrat"/>
                <a:cs typeface="Montserrat"/>
                <a:sym typeface="Montserrat"/>
              </a:defRPr>
            </a:lvl6pPr>
            <a:lvl7pPr lvl="6" rtl="0">
              <a:spcBef>
                <a:spcPts val="0"/>
              </a:spcBef>
              <a:spcAft>
                <a:spcPts val="0"/>
              </a:spcAft>
              <a:buNone/>
              <a:defRPr sz="1200" b="1" i="1">
                <a:solidFill>
                  <a:srgbClr val="FFFFFF"/>
                </a:solidFill>
                <a:latin typeface="Montserrat"/>
                <a:ea typeface="Montserrat"/>
                <a:cs typeface="Montserrat"/>
                <a:sym typeface="Montserrat"/>
              </a:defRPr>
            </a:lvl7pPr>
            <a:lvl8pPr lvl="7" rtl="0">
              <a:spcBef>
                <a:spcPts val="0"/>
              </a:spcBef>
              <a:spcAft>
                <a:spcPts val="0"/>
              </a:spcAft>
              <a:buNone/>
              <a:defRPr sz="1200" b="1" i="1">
                <a:solidFill>
                  <a:srgbClr val="FFFFFF"/>
                </a:solidFill>
                <a:latin typeface="Montserrat"/>
                <a:ea typeface="Montserrat"/>
                <a:cs typeface="Montserrat"/>
                <a:sym typeface="Montserrat"/>
              </a:defRPr>
            </a:lvl8pPr>
            <a:lvl9pPr lvl="8" rtl="0">
              <a:spcBef>
                <a:spcPts val="0"/>
              </a:spcBef>
              <a:spcAft>
                <a:spcPts val="0"/>
              </a:spcAft>
              <a:buNone/>
              <a:defRPr sz="1200" b="1" i="1">
                <a:solidFill>
                  <a:srgbClr val="FFFFFF"/>
                </a:solidFill>
                <a:latin typeface="Montserrat"/>
                <a:ea typeface="Montserrat"/>
                <a:cs typeface="Montserrat"/>
                <a:sym typeface="Montserrat"/>
              </a:defRPr>
            </a:lvl9pPr>
          </a:lstStyle>
          <a:p>
            <a:endParaRPr/>
          </a:p>
        </p:txBody>
      </p:sp>
      <p:sp>
        <p:nvSpPr>
          <p:cNvPr id="111" name="Google Shape;111;p11"/>
          <p:cNvSpPr txBox="1">
            <a:spLocks noGrp="1"/>
          </p:cNvSpPr>
          <p:nvPr>
            <p:ph type="subTitle" idx="6"/>
          </p:nvPr>
        </p:nvSpPr>
        <p:spPr>
          <a:xfrm>
            <a:off x="6414675" y="2949725"/>
            <a:ext cx="1890300" cy="1038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i="1">
                <a:solidFill>
                  <a:srgbClr val="FFFFFF"/>
                </a:solidFill>
              </a:defRPr>
            </a:lvl1pPr>
            <a:lvl2pPr lvl="1" rtl="0">
              <a:spcBef>
                <a:spcPts val="0"/>
              </a:spcBef>
              <a:spcAft>
                <a:spcPts val="0"/>
              </a:spcAft>
              <a:buNone/>
              <a:defRPr sz="1200" b="1" i="1">
                <a:solidFill>
                  <a:srgbClr val="FFFFFF"/>
                </a:solidFill>
                <a:latin typeface="Montserrat"/>
                <a:ea typeface="Montserrat"/>
                <a:cs typeface="Montserrat"/>
                <a:sym typeface="Montserrat"/>
              </a:defRPr>
            </a:lvl2pPr>
            <a:lvl3pPr lvl="2" rtl="0">
              <a:spcBef>
                <a:spcPts val="0"/>
              </a:spcBef>
              <a:spcAft>
                <a:spcPts val="0"/>
              </a:spcAft>
              <a:buNone/>
              <a:defRPr sz="1200" b="1" i="1">
                <a:solidFill>
                  <a:srgbClr val="FFFFFF"/>
                </a:solidFill>
                <a:latin typeface="Montserrat"/>
                <a:ea typeface="Montserrat"/>
                <a:cs typeface="Montserrat"/>
                <a:sym typeface="Montserrat"/>
              </a:defRPr>
            </a:lvl3pPr>
            <a:lvl4pPr lvl="3" rtl="0">
              <a:spcBef>
                <a:spcPts val="0"/>
              </a:spcBef>
              <a:spcAft>
                <a:spcPts val="0"/>
              </a:spcAft>
              <a:buNone/>
              <a:defRPr sz="1200" b="1" i="1">
                <a:solidFill>
                  <a:srgbClr val="FFFFFF"/>
                </a:solidFill>
                <a:latin typeface="Montserrat"/>
                <a:ea typeface="Montserrat"/>
                <a:cs typeface="Montserrat"/>
                <a:sym typeface="Montserrat"/>
              </a:defRPr>
            </a:lvl4pPr>
            <a:lvl5pPr lvl="4" rtl="0">
              <a:spcBef>
                <a:spcPts val="0"/>
              </a:spcBef>
              <a:spcAft>
                <a:spcPts val="0"/>
              </a:spcAft>
              <a:buNone/>
              <a:defRPr sz="1200" b="1" i="1">
                <a:solidFill>
                  <a:srgbClr val="FFFFFF"/>
                </a:solidFill>
                <a:latin typeface="Montserrat"/>
                <a:ea typeface="Montserrat"/>
                <a:cs typeface="Montserrat"/>
                <a:sym typeface="Montserrat"/>
              </a:defRPr>
            </a:lvl5pPr>
            <a:lvl6pPr lvl="5" rtl="0">
              <a:spcBef>
                <a:spcPts val="0"/>
              </a:spcBef>
              <a:spcAft>
                <a:spcPts val="0"/>
              </a:spcAft>
              <a:buNone/>
              <a:defRPr sz="1200" b="1" i="1">
                <a:solidFill>
                  <a:srgbClr val="FFFFFF"/>
                </a:solidFill>
                <a:latin typeface="Montserrat"/>
                <a:ea typeface="Montserrat"/>
                <a:cs typeface="Montserrat"/>
                <a:sym typeface="Montserrat"/>
              </a:defRPr>
            </a:lvl6pPr>
            <a:lvl7pPr lvl="6" rtl="0">
              <a:spcBef>
                <a:spcPts val="0"/>
              </a:spcBef>
              <a:spcAft>
                <a:spcPts val="0"/>
              </a:spcAft>
              <a:buNone/>
              <a:defRPr sz="1200" b="1" i="1">
                <a:solidFill>
                  <a:srgbClr val="FFFFFF"/>
                </a:solidFill>
                <a:latin typeface="Montserrat"/>
                <a:ea typeface="Montserrat"/>
                <a:cs typeface="Montserrat"/>
                <a:sym typeface="Montserrat"/>
              </a:defRPr>
            </a:lvl7pPr>
            <a:lvl8pPr lvl="7" rtl="0">
              <a:spcBef>
                <a:spcPts val="0"/>
              </a:spcBef>
              <a:spcAft>
                <a:spcPts val="0"/>
              </a:spcAft>
              <a:buNone/>
              <a:defRPr sz="1200" b="1" i="1">
                <a:solidFill>
                  <a:srgbClr val="FFFFFF"/>
                </a:solidFill>
                <a:latin typeface="Montserrat"/>
                <a:ea typeface="Montserrat"/>
                <a:cs typeface="Montserrat"/>
                <a:sym typeface="Montserrat"/>
              </a:defRPr>
            </a:lvl8pPr>
            <a:lvl9pPr lvl="8" rtl="0">
              <a:spcBef>
                <a:spcPts val="0"/>
              </a:spcBef>
              <a:spcAft>
                <a:spcPts val="0"/>
              </a:spcAft>
              <a:buNone/>
              <a:defRPr sz="1200" b="1" i="1">
                <a:solidFill>
                  <a:srgbClr val="FFFFFF"/>
                </a:solidFill>
                <a:latin typeface="Montserrat"/>
                <a:ea typeface="Montserrat"/>
                <a:cs typeface="Montserrat"/>
                <a:sym typeface="Montserrat"/>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mp; body slide 1">
  <p:cSld name="TITLE_AND_BODY_4">
    <p:spTree>
      <p:nvGrpSpPr>
        <p:cNvPr id="1" name="Shape 112"/>
        <p:cNvGrpSpPr/>
        <p:nvPr/>
      </p:nvGrpSpPr>
      <p:grpSpPr>
        <a:xfrm>
          <a:off x="0" y="0"/>
          <a:ext cx="0" cy="0"/>
          <a:chOff x="0" y="0"/>
          <a:chExt cx="0" cy="0"/>
        </a:xfrm>
      </p:grpSpPr>
      <p:sp>
        <p:nvSpPr>
          <p:cNvPr id="113" name="Google Shape;113;p12"/>
          <p:cNvSpPr/>
          <p:nvPr/>
        </p:nvSpPr>
        <p:spPr>
          <a:xfrm rot="10800000" flipH="1">
            <a:off x="6095750" y="3297290"/>
            <a:ext cx="3060616" cy="1860835"/>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2"/>
          <p:cNvSpPr/>
          <p:nvPr/>
        </p:nvSpPr>
        <p:spPr>
          <a:xfrm rot="10800000">
            <a:off x="6388998" y="4132544"/>
            <a:ext cx="2767552" cy="102558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5" name="Google Shape;115;p12"/>
          <p:cNvSpPr/>
          <p:nvPr/>
        </p:nvSpPr>
        <p:spPr>
          <a:xfrm rot="10800000">
            <a:off x="6388998" y="4366515"/>
            <a:ext cx="2767552" cy="791610"/>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2"/>
          <p:cNvSpPr txBox="1">
            <a:spLocks noGrp="1"/>
          </p:cNvSpPr>
          <p:nvPr>
            <p:ph type="title"/>
          </p:nvPr>
        </p:nvSpPr>
        <p:spPr>
          <a:xfrm>
            <a:off x="1601250" y="1117575"/>
            <a:ext cx="59415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b="0"/>
            </a:lvl1pPr>
            <a:lvl2pPr lvl="1"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2pPr>
            <a:lvl3pPr lvl="2"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3pPr>
            <a:lvl4pPr lvl="3"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4pPr>
            <a:lvl5pPr lvl="4"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5pPr>
            <a:lvl6pPr lvl="5"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6pPr>
            <a:lvl7pPr lvl="6"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7pPr>
            <a:lvl8pPr lvl="7"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8pPr>
            <a:lvl9pPr lvl="8" rtl="0">
              <a:spcBef>
                <a:spcPts val="0"/>
              </a:spcBef>
              <a:spcAft>
                <a:spcPts val="0"/>
              </a:spcAft>
              <a:buClr>
                <a:srgbClr val="EFD67E"/>
              </a:buClr>
              <a:buSzPts val="2400"/>
              <a:buFont typeface="Bodoni"/>
              <a:buNone/>
              <a:defRPr>
                <a:solidFill>
                  <a:srgbClr val="EFD67E"/>
                </a:solidFill>
                <a:latin typeface="Bodoni"/>
                <a:ea typeface="Bodoni"/>
                <a:cs typeface="Bodoni"/>
                <a:sym typeface="Bodoni"/>
              </a:defRPr>
            </a:lvl9pPr>
          </a:lstStyle>
          <a:p>
            <a:endParaRPr/>
          </a:p>
        </p:txBody>
      </p:sp>
      <p:sp>
        <p:nvSpPr>
          <p:cNvPr id="117" name="Google Shape;117;p12"/>
          <p:cNvSpPr txBox="1">
            <a:spLocks noGrp="1"/>
          </p:cNvSpPr>
          <p:nvPr>
            <p:ph type="body" idx="1"/>
          </p:nvPr>
        </p:nvSpPr>
        <p:spPr>
          <a:xfrm>
            <a:off x="1601250" y="2161650"/>
            <a:ext cx="5941500" cy="1683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00000"/>
              </a:lnSpc>
              <a:spcBef>
                <a:spcPts val="0"/>
              </a:spcBef>
              <a:spcAft>
                <a:spcPts val="0"/>
              </a:spcAft>
              <a:buSzPts val="1400"/>
              <a:buChar char="⏷"/>
              <a:defRPr sz="1400"/>
            </a:lvl2pPr>
            <a:lvl3pPr marL="1371600" lvl="2" indent="-317500" rtl="0">
              <a:lnSpc>
                <a:spcPct val="100000"/>
              </a:lnSpc>
              <a:spcBef>
                <a:spcPts val="0"/>
              </a:spcBef>
              <a:spcAft>
                <a:spcPts val="0"/>
              </a:spcAft>
              <a:buSzPts val="1400"/>
              <a:buChar char="⏷"/>
              <a:defRPr sz="1400"/>
            </a:lvl3pPr>
            <a:lvl4pPr marL="1828800" lvl="3" indent="-317500" rtl="0">
              <a:lnSpc>
                <a:spcPct val="100000"/>
              </a:lnSpc>
              <a:spcBef>
                <a:spcPts val="0"/>
              </a:spcBef>
              <a:spcAft>
                <a:spcPts val="0"/>
              </a:spcAft>
              <a:buSzPts val="1400"/>
              <a:buChar char="⏷"/>
              <a:defRPr sz="1400"/>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sz="1400"/>
            </a:lvl7pPr>
            <a:lvl8pPr marL="3657600" lvl="7" indent="-317500" rtl="0">
              <a:lnSpc>
                <a:spcPct val="100000"/>
              </a:lnSpc>
              <a:spcBef>
                <a:spcPts val="0"/>
              </a:spcBef>
              <a:spcAft>
                <a:spcPts val="0"/>
              </a:spcAft>
              <a:buSzPts val="1400"/>
              <a:buChar char="⏷"/>
              <a:defRPr sz="1400"/>
            </a:lvl8pPr>
            <a:lvl9pPr marL="4114800" lvl="8" indent="-317500" rtl="0">
              <a:lnSpc>
                <a:spcPct val="100000"/>
              </a:lnSpc>
              <a:spcBef>
                <a:spcPts val="0"/>
              </a:spcBef>
              <a:spcAft>
                <a:spcPts val="0"/>
              </a:spcAft>
              <a:buSzPts val="1400"/>
              <a:buChar char="⏷"/>
              <a:defRPr sz="1400"/>
            </a:lvl9pPr>
          </a:lstStyle>
          <a:p>
            <a:endParaRPr/>
          </a:p>
        </p:txBody>
      </p:sp>
      <p:sp>
        <p:nvSpPr>
          <p:cNvPr id="118" name="Google Shape;118;p12"/>
          <p:cNvSpPr txBox="1">
            <a:spLocks noGrp="1"/>
          </p:cNvSpPr>
          <p:nvPr>
            <p:ph type="sldNum" idx="12"/>
          </p:nvPr>
        </p:nvSpPr>
        <p:spPr>
          <a:xfrm rot="10800000">
            <a:off x="0" y="-1"/>
            <a:ext cx="5487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119" name="Google Shape;119;p12"/>
          <p:cNvSpPr/>
          <p:nvPr/>
        </p:nvSpPr>
        <p:spPr>
          <a:xfrm flipH="1">
            <a:off x="185" y="0"/>
            <a:ext cx="2999115" cy="1723370"/>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2"/>
          <p:cNvSpPr/>
          <p:nvPr/>
        </p:nvSpPr>
        <p:spPr>
          <a:xfrm>
            <a:off x="0" y="0"/>
            <a:ext cx="2711777" cy="94982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1" name="Google Shape;121;p12"/>
          <p:cNvSpPr/>
          <p:nvPr/>
        </p:nvSpPr>
        <p:spPr>
          <a:xfrm>
            <a:off x="0" y="0"/>
            <a:ext cx="2711777" cy="733139"/>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2"/>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design 2">
  <p:cSld name="TITLE_AND_BODY_4_1">
    <p:spTree>
      <p:nvGrpSpPr>
        <p:cNvPr id="1" name="Shape 123"/>
        <p:cNvGrpSpPr/>
        <p:nvPr/>
      </p:nvGrpSpPr>
      <p:grpSpPr>
        <a:xfrm>
          <a:off x="0" y="0"/>
          <a:ext cx="0" cy="0"/>
          <a:chOff x="0" y="0"/>
          <a:chExt cx="0" cy="0"/>
        </a:xfrm>
      </p:grpSpPr>
      <p:sp>
        <p:nvSpPr>
          <p:cNvPr id="124" name="Google Shape;124;p13"/>
          <p:cNvSpPr/>
          <p:nvPr/>
        </p:nvSpPr>
        <p:spPr>
          <a:xfrm rot="10800000" flipH="1">
            <a:off x="6610100" y="361005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3"/>
          <p:cNvSpPr/>
          <p:nvPr/>
        </p:nvSpPr>
        <p:spPr>
          <a:xfrm rot="10800000">
            <a:off x="6853867" y="430490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 name="Google Shape;126;p13"/>
          <p:cNvSpPr/>
          <p:nvPr/>
        </p:nvSpPr>
        <p:spPr>
          <a:xfrm rot="10800000">
            <a:off x="6853867" y="449955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3"/>
          <p:cNvSpPr txBox="1">
            <a:spLocks noGrp="1"/>
          </p:cNvSpPr>
          <p:nvPr>
            <p:ph type="sldNum" idx="12"/>
          </p:nvPr>
        </p:nvSpPr>
        <p:spPr>
          <a:xfrm rot="10800000">
            <a:off x="-7362" y="-7363"/>
            <a:ext cx="5487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128" name="Google Shape;128;p13"/>
          <p:cNvSpPr/>
          <p:nvPr/>
        </p:nvSpPr>
        <p:spPr>
          <a:xfrm flipH="1">
            <a:off x="-7151" y="-7362"/>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3"/>
          <p:cNvSpPr/>
          <p:nvPr/>
        </p:nvSpPr>
        <p:spPr>
          <a:xfrm>
            <a:off x="-7362" y="-7362"/>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0" name="Google Shape;130;p13"/>
          <p:cNvSpPr/>
          <p:nvPr/>
        </p:nvSpPr>
        <p:spPr>
          <a:xfrm>
            <a:off x="-7362" y="-7362"/>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3"/>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32" name="Google Shape;132;p13"/>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None/>
              <a:defRPr b="0"/>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133" name="Google Shape;133;p13"/>
          <p:cNvSpPr/>
          <p:nvPr/>
        </p:nvSpPr>
        <p:spPr>
          <a:xfrm rot="10800000">
            <a:off x="1884334" y="674958"/>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mp; subtitle">
  <p:cSld name="TITLE_AND_BODY_4_1_2">
    <p:spTree>
      <p:nvGrpSpPr>
        <p:cNvPr id="1" name="Shape 134"/>
        <p:cNvGrpSpPr/>
        <p:nvPr/>
      </p:nvGrpSpPr>
      <p:grpSpPr>
        <a:xfrm>
          <a:off x="0" y="0"/>
          <a:ext cx="0" cy="0"/>
          <a:chOff x="0" y="0"/>
          <a:chExt cx="0" cy="0"/>
        </a:xfrm>
      </p:grpSpPr>
      <p:sp>
        <p:nvSpPr>
          <p:cNvPr id="135" name="Google Shape;135;p14"/>
          <p:cNvSpPr/>
          <p:nvPr/>
        </p:nvSpPr>
        <p:spPr>
          <a:xfrm rot="10800000" flipH="1">
            <a:off x="6610100" y="361005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4"/>
          <p:cNvSpPr/>
          <p:nvPr/>
        </p:nvSpPr>
        <p:spPr>
          <a:xfrm rot="10800000">
            <a:off x="6853867" y="430490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 name="Google Shape;137;p14"/>
          <p:cNvSpPr/>
          <p:nvPr/>
        </p:nvSpPr>
        <p:spPr>
          <a:xfrm rot="10800000">
            <a:off x="6853867" y="449955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txBox="1">
            <a:spLocks noGrp="1"/>
          </p:cNvSpPr>
          <p:nvPr>
            <p:ph type="sldNum" idx="12"/>
          </p:nvPr>
        </p:nvSpPr>
        <p:spPr>
          <a:xfrm rot="10800000">
            <a:off x="-7362" y="-7363"/>
            <a:ext cx="5487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139" name="Google Shape;139;p14"/>
          <p:cNvSpPr/>
          <p:nvPr/>
        </p:nvSpPr>
        <p:spPr>
          <a:xfrm flipH="1">
            <a:off x="-7151" y="-7362"/>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4"/>
          <p:cNvSpPr/>
          <p:nvPr/>
        </p:nvSpPr>
        <p:spPr>
          <a:xfrm>
            <a:off x="-7362" y="-7362"/>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1" name="Google Shape;141;p14"/>
          <p:cNvSpPr/>
          <p:nvPr/>
        </p:nvSpPr>
        <p:spPr>
          <a:xfrm>
            <a:off x="-7362" y="-7362"/>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4"/>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43" name="Google Shape;143;p14"/>
          <p:cNvSpPr txBox="1">
            <a:spLocks noGrp="1"/>
          </p:cNvSpPr>
          <p:nvPr>
            <p:ph type="ctrTitle"/>
          </p:nvPr>
        </p:nvSpPr>
        <p:spPr>
          <a:xfrm>
            <a:off x="4964349" y="1365375"/>
            <a:ext cx="15504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E2A47"/>
              </a:buClr>
              <a:buSzPts val="1800"/>
              <a:buFont typeface="Cabin"/>
              <a:buNone/>
              <a:defRPr sz="1800">
                <a:solidFill>
                  <a:srgbClr val="0E2A47"/>
                </a:solidFill>
                <a:latin typeface="Cabin"/>
                <a:ea typeface="Cabin"/>
                <a:cs typeface="Cabin"/>
                <a:sym typeface="Cabin"/>
              </a:defRPr>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144" name="Google Shape;144;p14"/>
          <p:cNvSpPr txBox="1">
            <a:spLocks noGrp="1"/>
          </p:cNvSpPr>
          <p:nvPr>
            <p:ph type="ctrTitle" idx="3"/>
          </p:nvPr>
        </p:nvSpPr>
        <p:spPr>
          <a:xfrm>
            <a:off x="4964351" y="2934875"/>
            <a:ext cx="2448600" cy="447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1200"/>
              <a:buFont typeface="Cabin"/>
              <a:buNone/>
              <a:defRPr sz="1200" b="0">
                <a:solidFill>
                  <a:srgbClr val="999999"/>
                </a:solidFill>
                <a:latin typeface="Cabin"/>
                <a:ea typeface="Cabin"/>
                <a:cs typeface="Cabin"/>
                <a:sym typeface="Cabin"/>
              </a:defRPr>
            </a:lvl1pPr>
            <a:lvl2pPr lvl="1" algn="r" rtl="0">
              <a:spcBef>
                <a:spcPts val="0"/>
              </a:spcBef>
              <a:spcAft>
                <a:spcPts val="0"/>
              </a:spcAft>
              <a:buClr>
                <a:srgbClr val="314256"/>
              </a:buClr>
              <a:buSzPts val="1200"/>
              <a:buNone/>
              <a:defRPr sz="1200">
                <a:solidFill>
                  <a:srgbClr val="314256"/>
                </a:solidFill>
              </a:defRPr>
            </a:lvl2pPr>
            <a:lvl3pPr lvl="2" algn="r" rtl="0">
              <a:spcBef>
                <a:spcPts val="0"/>
              </a:spcBef>
              <a:spcAft>
                <a:spcPts val="0"/>
              </a:spcAft>
              <a:buClr>
                <a:srgbClr val="314256"/>
              </a:buClr>
              <a:buSzPts val="1200"/>
              <a:buNone/>
              <a:defRPr sz="1200">
                <a:solidFill>
                  <a:srgbClr val="314256"/>
                </a:solidFill>
              </a:defRPr>
            </a:lvl3pPr>
            <a:lvl4pPr lvl="3" algn="r" rtl="0">
              <a:spcBef>
                <a:spcPts val="0"/>
              </a:spcBef>
              <a:spcAft>
                <a:spcPts val="0"/>
              </a:spcAft>
              <a:buClr>
                <a:srgbClr val="314256"/>
              </a:buClr>
              <a:buSzPts val="1200"/>
              <a:buNone/>
              <a:defRPr sz="1200">
                <a:solidFill>
                  <a:srgbClr val="314256"/>
                </a:solidFill>
              </a:defRPr>
            </a:lvl4pPr>
            <a:lvl5pPr lvl="4" algn="r" rtl="0">
              <a:spcBef>
                <a:spcPts val="0"/>
              </a:spcBef>
              <a:spcAft>
                <a:spcPts val="0"/>
              </a:spcAft>
              <a:buClr>
                <a:srgbClr val="314256"/>
              </a:buClr>
              <a:buSzPts val="1200"/>
              <a:buNone/>
              <a:defRPr sz="1200">
                <a:solidFill>
                  <a:srgbClr val="314256"/>
                </a:solidFill>
              </a:defRPr>
            </a:lvl5pPr>
            <a:lvl6pPr lvl="5" algn="r" rtl="0">
              <a:spcBef>
                <a:spcPts val="0"/>
              </a:spcBef>
              <a:spcAft>
                <a:spcPts val="0"/>
              </a:spcAft>
              <a:buClr>
                <a:srgbClr val="314256"/>
              </a:buClr>
              <a:buSzPts val="1200"/>
              <a:buNone/>
              <a:defRPr sz="1200">
                <a:solidFill>
                  <a:srgbClr val="314256"/>
                </a:solidFill>
              </a:defRPr>
            </a:lvl6pPr>
            <a:lvl7pPr lvl="6" algn="r" rtl="0">
              <a:spcBef>
                <a:spcPts val="0"/>
              </a:spcBef>
              <a:spcAft>
                <a:spcPts val="0"/>
              </a:spcAft>
              <a:buClr>
                <a:srgbClr val="314256"/>
              </a:buClr>
              <a:buSzPts val="1200"/>
              <a:buNone/>
              <a:defRPr sz="1200">
                <a:solidFill>
                  <a:srgbClr val="314256"/>
                </a:solidFill>
              </a:defRPr>
            </a:lvl7pPr>
            <a:lvl8pPr lvl="7" algn="r" rtl="0">
              <a:spcBef>
                <a:spcPts val="0"/>
              </a:spcBef>
              <a:spcAft>
                <a:spcPts val="0"/>
              </a:spcAft>
              <a:buClr>
                <a:srgbClr val="314256"/>
              </a:buClr>
              <a:buSzPts val="1200"/>
              <a:buNone/>
              <a:defRPr sz="1200">
                <a:solidFill>
                  <a:srgbClr val="314256"/>
                </a:solidFill>
              </a:defRPr>
            </a:lvl8pPr>
            <a:lvl9pPr lvl="8" algn="r" rtl="0">
              <a:spcBef>
                <a:spcPts val="0"/>
              </a:spcBef>
              <a:spcAft>
                <a:spcPts val="0"/>
              </a:spcAft>
              <a:buClr>
                <a:srgbClr val="314256"/>
              </a:buClr>
              <a:buSzPts val="1200"/>
              <a:buNone/>
              <a:defRPr sz="1200">
                <a:solidFill>
                  <a:srgbClr val="314256"/>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design 3">
  <p:cSld name="TITLE_AND_BODY_4_1_1">
    <p:spTree>
      <p:nvGrpSpPr>
        <p:cNvPr id="1" name="Shape 145"/>
        <p:cNvGrpSpPr/>
        <p:nvPr/>
      </p:nvGrpSpPr>
      <p:grpSpPr>
        <a:xfrm>
          <a:off x="0" y="0"/>
          <a:ext cx="0" cy="0"/>
          <a:chOff x="0" y="0"/>
          <a:chExt cx="0" cy="0"/>
        </a:xfrm>
      </p:grpSpPr>
      <p:sp>
        <p:nvSpPr>
          <p:cNvPr id="146" name="Google Shape;146;p15"/>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5"/>
          <p:cNvSpPr/>
          <p:nvPr/>
        </p:nvSpPr>
        <p:spPr>
          <a:xfrm rot="10800000" flipH="1">
            <a:off x="6836375" y="38176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5"/>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 name="Google Shape;149;p15"/>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5"/>
          <p:cNvSpPr/>
          <p:nvPr/>
        </p:nvSpPr>
        <p:spPr>
          <a:xfrm flipH="1">
            <a:off x="4" y="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5"/>
          <p:cNvSpPr/>
          <p:nvPr/>
        </p:nvSpPr>
        <p:spPr>
          <a:xfrm>
            <a:off x="0" y="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2" name="Google Shape;152;p15"/>
          <p:cNvSpPr/>
          <p:nvPr/>
        </p:nvSpPr>
        <p:spPr>
          <a:xfrm>
            <a:off x="0" y="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54" name="Google Shape;154;p15"/>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None/>
              <a:defRPr b="0"/>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155" name="Google Shape;155;p15"/>
          <p:cNvSpPr/>
          <p:nvPr/>
        </p:nvSpPr>
        <p:spPr>
          <a:xfrm rot="10800000">
            <a:off x="1884334" y="674958"/>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mp; subtitle 3">
  <p:cSld name="TITLE_AND_BODY_4_1_1_1">
    <p:spTree>
      <p:nvGrpSpPr>
        <p:cNvPr id="1" name="Shape 156"/>
        <p:cNvGrpSpPr/>
        <p:nvPr/>
      </p:nvGrpSpPr>
      <p:grpSpPr>
        <a:xfrm>
          <a:off x="0" y="0"/>
          <a:ext cx="0" cy="0"/>
          <a:chOff x="0" y="0"/>
          <a:chExt cx="0" cy="0"/>
        </a:xfrm>
      </p:grpSpPr>
      <p:sp>
        <p:nvSpPr>
          <p:cNvPr id="157" name="Google Shape;157;p16"/>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6"/>
          <p:cNvSpPr/>
          <p:nvPr/>
        </p:nvSpPr>
        <p:spPr>
          <a:xfrm rot="10800000" flipH="1">
            <a:off x="6836375" y="38176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6"/>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0" name="Google Shape;160;p16"/>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6"/>
          <p:cNvSpPr/>
          <p:nvPr/>
        </p:nvSpPr>
        <p:spPr>
          <a:xfrm flipH="1">
            <a:off x="4" y="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6"/>
          <p:cNvSpPr/>
          <p:nvPr/>
        </p:nvSpPr>
        <p:spPr>
          <a:xfrm>
            <a:off x="0" y="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3" name="Google Shape;163;p16"/>
          <p:cNvSpPr/>
          <p:nvPr/>
        </p:nvSpPr>
        <p:spPr>
          <a:xfrm>
            <a:off x="0" y="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6"/>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65" name="Google Shape;165;p16"/>
          <p:cNvSpPr txBox="1">
            <a:spLocks noGrp="1"/>
          </p:cNvSpPr>
          <p:nvPr>
            <p:ph type="ctrTitle"/>
          </p:nvPr>
        </p:nvSpPr>
        <p:spPr>
          <a:xfrm>
            <a:off x="1999625" y="1000988"/>
            <a:ext cx="1550400" cy="1795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rgbClr val="0E2A47"/>
              </a:buClr>
              <a:buSzPts val="1800"/>
              <a:buFont typeface="Cabin"/>
              <a:buNone/>
              <a:defRPr sz="1800">
                <a:solidFill>
                  <a:srgbClr val="0E2A47"/>
                </a:solidFill>
                <a:latin typeface="Cabin"/>
                <a:ea typeface="Cabin"/>
                <a:cs typeface="Cabin"/>
                <a:sym typeface="Cabin"/>
              </a:defRPr>
            </a:lvl1pPr>
            <a:lvl2pPr lvl="1" algn="r" rtl="0">
              <a:spcBef>
                <a:spcPts val="0"/>
              </a:spcBef>
              <a:spcAft>
                <a:spcPts val="0"/>
              </a:spcAft>
              <a:buClr>
                <a:srgbClr val="314256"/>
              </a:buClr>
              <a:buSzPts val="6000"/>
              <a:buNone/>
              <a:defRPr sz="6000">
                <a:solidFill>
                  <a:srgbClr val="314256"/>
                </a:solidFill>
              </a:defRPr>
            </a:lvl2pPr>
            <a:lvl3pPr lvl="2" algn="r" rtl="0">
              <a:spcBef>
                <a:spcPts val="0"/>
              </a:spcBef>
              <a:spcAft>
                <a:spcPts val="0"/>
              </a:spcAft>
              <a:buClr>
                <a:srgbClr val="314256"/>
              </a:buClr>
              <a:buSzPts val="6000"/>
              <a:buNone/>
              <a:defRPr sz="6000">
                <a:solidFill>
                  <a:srgbClr val="314256"/>
                </a:solidFill>
              </a:defRPr>
            </a:lvl3pPr>
            <a:lvl4pPr lvl="3" algn="r" rtl="0">
              <a:spcBef>
                <a:spcPts val="0"/>
              </a:spcBef>
              <a:spcAft>
                <a:spcPts val="0"/>
              </a:spcAft>
              <a:buClr>
                <a:srgbClr val="314256"/>
              </a:buClr>
              <a:buSzPts val="6000"/>
              <a:buNone/>
              <a:defRPr sz="6000">
                <a:solidFill>
                  <a:srgbClr val="314256"/>
                </a:solidFill>
              </a:defRPr>
            </a:lvl4pPr>
            <a:lvl5pPr lvl="4" algn="r" rtl="0">
              <a:spcBef>
                <a:spcPts val="0"/>
              </a:spcBef>
              <a:spcAft>
                <a:spcPts val="0"/>
              </a:spcAft>
              <a:buClr>
                <a:srgbClr val="314256"/>
              </a:buClr>
              <a:buSzPts val="6000"/>
              <a:buNone/>
              <a:defRPr sz="6000">
                <a:solidFill>
                  <a:srgbClr val="314256"/>
                </a:solidFill>
              </a:defRPr>
            </a:lvl5pPr>
            <a:lvl6pPr lvl="5" algn="r" rtl="0">
              <a:spcBef>
                <a:spcPts val="0"/>
              </a:spcBef>
              <a:spcAft>
                <a:spcPts val="0"/>
              </a:spcAft>
              <a:buClr>
                <a:srgbClr val="314256"/>
              </a:buClr>
              <a:buSzPts val="6000"/>
              <a:buNone/>
              <a:defRPr sz="6000">
                <a:solidFill>
                  <a:srgbClr val="314256"/>
                </a:solidFill>
              </a:defRPr>
            </a:lvl6pPr>
            <a:lvl7pPr lvl="6" algn="r" rtl="0">
              <a:spcBef>
                <a:spcPts val="0"/>
              </a:spcBef>
              <a:spcAft>
                <a:spcPts val="0"/>
              </a:spcAft>
              <a:buClr>
                <a:srgbClr val="314256"/>
              </a:buClr>
              <a:buSzPts val="6000"/>
              <a:buNone/>
              <a:defRPr sz="6000">
                <a:solidFill>
                  <a:srgbClr val="314256"/>
                </a:solidFill>
              </a:defRPr>
            </a:lvl7pPr>
            <a:lvl8pPr lvl="7" algn="r" rtl="0">
              <a:spcBef>
                <a:spcPts val="0"/>
              </a:spcBef>
              <a:spcAft>
                <a:spcPts val="0"/>
              </a:spcAft>
              <a:buClr>
                <a:srgbClr val="314256"/>
              </a:buClr>
              <a:buSzPts val="6000"/>
              <a:buNone/>
              <a:defRPr sz="6000">
                <a:solidFill>
                  <a:srgbClr val="314256"/>
                </a:solidFill>
              </a:defRPr>
            </a:lvl8pPr>
            <a:lvl9pPr lvl="8" algn="r" rtl="0">
              <a:spcBef>
                <a:spcPts val="0"/>
              </a:spcBef>
              <a:spcAft>
                <a:spcPts val="0"/>
              </a:spcAft>
              <a:buClr>
                <a:srgbClr val="314256"/>
              </a:buClr>
              <a:buSzPts val="6000"/>
              <a:buNone/>
              <a:defRPr sz="6000">
                <a:solidFill>
                  <a:srgbClr val="314256"/>
                </a:solidFill>
              </a:defRPr>
            </a:lvl9pPr>
          </a:lstStyle>
          <a:p>
            <a:endParaRPr/>
          </a:p>
        </p:txBody>
      </p:sp>
      <p:sp>
        <p:nvSpPr>
          <p:cNvPr id="166" name="Google Shape;166;p16"/>
          <p:cNvSpPr txBox="1">
            <a:spLocks noGrp="1"/>
          </p:cNvSpPr>
          <p:nvPr>
            <p:ph type="ctrTitle" idx="2"/>
          </p:nvPr>
        </p:nvSpPr>
        <p:spPr>
          <a:xfrm>
            <a:off x="1101426" y="2934875"/>
            <a:ext cx="2448600" cy="4476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999999"/>
              </a:buClr>
              <a:buSzPts val="1200"/>
              <a:buFont typeface="Cabin"/>
              <a:buNone/>
              <a:defRPr sz="1200" b="0">
                <a:solidFill>
                  <a:srgbClr val="999999"/>
                </a:solidFill>
                <a:latin typeface="Cabin"/>
                <a:ea typeface="Cabin"/>
                <a:cs typeface="Cabin"/>
                <a:sym typeface="Cabin"/>
              </a:defRPr>
            </a:lvl1pPr>
            <a:lvl2pPr lvl="1" algn="r" rtl="0">
              <a:spcBef>
                <a:spcPts val="0"/>
              </a:spcBef>
              <a:spcAft>
                <a:spcPts val="0"/>
              </a:spcAft>
              <a:buClr>
                <a:srgbClr val="314256"/>
              </a:buClr>
              <a:buSzPts val="1200"/>
              <a:buNone/>
              <a:defRPr sz="1200">
                <a:solidFill>
                  <a:srgbClr val="314256"/>
                </a:solidFill>
              </a:defRPr>
            </a:lvl2pPr>
            <a:lvl3pPr lvl="2" algn="r" rtl="0">
              <a:spcBef>
                <a:spcPts val="0"/>
              </a:spcBef>
              <a:spcAft>
                <a:spcPts val="0"/>
              </a:spcAft>
              <a:buClr>
                <a:srgbClr val="314256"/>
              </a:buClr>
              <a:buSzPts val="1200"/>
              <a:buNone/>
              <a:defRPr sz="1200">
                <a:solidFill>
                  <a:srgbClr val="314256"/>
                </a:solidFill>
              </a:defRPr>
            </a:lvl3pPr>
            <a:lvl4pPr lvl="3" algn="r" rtl="0">
              <a:spcBef>
                <a:spcPts val="0"/>
              </a:spcBef>
              <a:spcAft>
                <a:spcPts val="0"/>
              </a:spcAft>
              <a:buClr>
                <a:srgbClr val="314256"/>
              </a:buClr>
              <a:buSzPts val="1200"/>
              <a:buNone/>
              <a:defRPr sz="1200">
                <a:solidFill>
                  <a:srgbClr val="314256"/>
                </a:solidFill>
              </a:defRPr>
            </a:lvl4pPr>
            <a:lvl5pPr lvl="4" algn="r" rtl="0">
              <a:spcBef>
                <a:spcPts val="0"/>
              </a:spcBef>
              <a:spcAft>
                <a:spcPts val="0"/>
              </a:spcAft>
              <a:buClr>
                <a:srgbClr val="314256"/>
              </a:buClr>
              <a:buSzPts val="1200"/>
              <a:buNone/>
              <a:defRPr sz="1200">
                <a:solidFill>
                  <a:srgbClr val="314256"/>
                </a:solidFill>
              </a:defRPr>
            </a:lvl5pPr>
            <a:lvl6pPr lvl="5" algn="r" rtl="0">
              <a:spcBef>
                <a:spcPts val="0"/>
              </a:spcBef>
              <a:spcAft>
                <a:spcPts val="0"/>
              </a:spcAft>
              <a:buClr>
                <a:srgbClr val="314256"/>
              </a:buClr>
              <a:buSzPts val="1200"/>
              <a:buNone/>
              <a:defRPr sz="1200">
                <a:solidFill>
                  <a:srgbClr val="314256"/>
                </a:solidFill>
              </a:defRPr>
            </a:lvl6pPr>
            <a:lvl7pPr lvl="6" algn="r" rtl="0">
              <a:spcBef>
                <a:spcPts val="0"/>
              </a:spcBef>
              <a:spcAft>
                <a:spcPts val="0"/>
              </a:spcAft>
              <a:buClr>
                <a:srgbClr val="314256"/>
              </a:buClr>
              <a:buSzPts val="1200"/>
              <a:buNone/>
              <a:defRPr sz="1200">
                <a:solidFill>
                  <a:srgbClr val="314256"/>
                </a:solidFill>
              </a:defRPr>
            </a:lvl7pPr>
            <a:lvl8pPr lvl="7" algn="r" rtl="0">
              <a:spcBef>
                <a:spcPts val="0"/>
              </a:spcBef>
              <a:spcAft>
                <a:spcPts val="0"/>
              </a:spcAft>
              <a:buClr>
                <a:srgbClr val="314256"/>
              </a:buClr>
              <a:buSzPts val="1200"/>
              <a:buNone/>
              <a:defRPr sz="1200">
                <a:solidFill>
                  <a:srgbClr val="314256"/>
                </a:solidFill>
              </a:defRPr>
            </a:lvl8pPr>
            <a:lvl9pPr lvl="8" algn="r" rtl="0">
              <a:spcBef>
                <a:spcPts val="0"/>
              </a:spcBef>
              <a:spcAft>
                <a:spcPts val="0"/>
              </a:spcAft>
              <a:buClr>
                <a:srgbClr val="314256"/>
              </a:buClr>
              <a:buSzPts val="1200"/>
              <a:buNone/>
              <a:defRPr sz="1200">
                <a:solidFill>
                  <a:srgbClr val="314256"/>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ext &amp; Image slide">
  <p:cSld name="TITLE_AND_BODY_1">
    <p:spTree>
      <p:nvGrpSpPr>
        <p:cNvPr id="1" name="Shape 167"/>
        <p:cNvGrpSpPr/>
        <p:nvPr/>
      </p:nvGrpSpPr>
      <p:grpSpPr>
        <a:xfrm>
          <a:off x="0" y="0"/>
          <a:ext cx="0" cy="0"/>
          <a:chOff x="0" y="0"/>
          <a:chExt cx="0" cy="0"/>
        </a:xfrm>
      </p:grpSpPr>
      <p:sp>
        <p:nvSpPr>
          <p:cNvPr id="168" name="Google Shape;168;p17"/>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7"/>
          <p:cNvSpPr txBox="1">
            <a:spLocks noGrp="1"/>
          </p:cNvSpPr>
          <p:nvPr>
            <p:ph type="title"/>
          </p:nvPr>
        </p:nvSpPr>
        <p:spPr>
          <a:xfrm>
            <a:off x="5595300" y="1215400"/>
            <a:ext cx="3119700" cy="1429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b="0"/>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170" name="Google Shape;170;p17"/>
          <p:cNvSpPr/>
          <p:nvPr/>
        </p:nvSpPr>
        <p:spPr>
          <a:xfrm>
            <a:off x="1803732" y="785400"/>
            <a:ext cx="3094758" cy="3572704"/>
          </a:xfrm>
          <a:custGeom>
            <a:avLst/>
            <a:gdLst/>
            <a:ahLst/>
            <a:cxnLst/>
            <a:rect l="l" t="t" r="r" b="b"/>
            <a:pathLst>
              <a:path w="51393" h="59330" extrusionOk="0">
                <a:moveTo>
                  <a:pt x="1" y="0"/>
                </a:moveTo>
                <a:lnTo>
                  <a:pt x="1" y="59329"/>
                </a:lnTo>
                <a:lnTo>
                  <a:pt x="51393" y="29665"/>
                </a:lnTo>
                <a:lnTo>
                  <a:pt x="1"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7"/>
          <p:cNvSpPr/>
          <p:nvPr/>
        </p:nvSpPr>
        <p:spPr>
          <a:xfrm>
            <a:off x="773787" y="1630238"/>
            <a:ext cx="1937679" cy="2237020"/>
          </a:xfrm>
          <a:custGeom>
            <a:avLst/>
            <a:gdLst/>
            <a:ahLst/>
            <a:cxnLst/>
            <a:rect l="l" t="t" r="r" b="b"/>
            <a:pathLst>
              <a:path w="32178" h="37149" extrusionOk="0">
                <a:moveTo>
                  <a:pt x="1" y="1"/>
                </a:moveTo>
                <a:lnTo>
                  <a:pt x="1" y="37148"/>
                </a:lnTo>
                <a:lnTo>
                  <a:pt x="32178" y="18574"/>
                </a:lnTo>
                <a:lnTo>
                  <a:pt x="1" y="1"/>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7"/>
          <p:cNvSpPr/>
          <p:nvPr/>
        </p:nvSpPr>
        <p:spPr>
          <a:xfrm>
            <a:off x="2675970" y="1765424"/>
            <a:ext cx="1705902" cy="1968269"/>
          </a:xfrm>
          <a:custGeom>
            <a:avLst/>
            <a:gdLst/>
            <a:ahLst/>
            <a:cxnLst/>
            <a:rect l="l" t="t" r="r" b="b"/>
            <a:pathLst>
              <a:path w="28329" h="32686" extrusionOk="0">
                <a:moveTo>
                  <a:pt x="28329" y="0"/>
                </a:moveTo>
                <a:lnTo>
                  <a:pt x="1" y="16329"/>
                </a:lnTo>
                <a:lnTo>
                  <a:pt x="28329" y="32685"/>
                </a:lnTo>
                <a:lnTo>
                  <a:pt x="28329" y="0"/>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7"/>
          <p:cNvSpPr/>
          <p:nvPr/>
        </p:nvSpPr>
        <p:spPr>
          <a:xfrm>
            <a:off x="315950" y="1846878"/>
            <a:ext cx="600368" cy="692080"/>
          </a:xfrm>
          <a:custGeom>
            <a:avLst/>
            <a:gdLst/>
            <a:ahLst/>
            <a:cxnLst/>
            <a:rect l="l" t="t" r="r" b="b"/>
            <a:pathLst>
              <a:path w="9970" h="11493" extrusionOk="0">
                <a:moveTo>
                  <a:pt x="9969" y="1"/>
                </a:moveTo>
                <a:lnTo>
                  <a:pt x="1" y="5747"/>
                </a:lnTo>
                <a:lnTo>
                  <a:pt x="9969" y="11493"/>
                </a:lnTo>
                <a:lnTo>
                  <a:pt x="9969"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7"/>
          <p:cNvSpPr/>
          <p:nvPr/>
        </p:nvSpPr>
        <p:spPr>
          <a:xfrm>
            <a:off x="1184164" y="2581298"/>
            <a:ext cx="1237650" cy="1429142"/>
          </a:xfrm>
          <a:custGeom>
            <a:avLst/>
            <a:gdLst/>
            <a:ahLst/>
            <a:cxnLst/>
            <a:rect l="l" t="t" r="r" b="b"/>
            <a:pathLst>
              <a:path w="20553" h="23733" extrusionOk="0">
                <a:moveTo>
                  <a:pt x="20552" y="1"/>
                </a:moveTo>
                <a:lnTo>
                  <a:pt x="1" y="11867"/>
                </a:lnTo>
                <a:lnTo>
                  <a:pt x="20552" y="23733"/>
                </a:lnTo>
                <a:lnTo>
                  <a:pt x="20552"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7"/>
          <p:cNvSpPr/>
          <p:nvPr/>
        </p:nvSpPr>
        <p:spPr>
          <a:xfrm>
            <a:off x="3379240" y="1068599"/>
            <a:ext cx="922171" cy="1065428"/>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7"/>
          <p:cNvSpPr/>
          <p:nvPr/>
        </p:nvSpPr>
        <p:spPr>
          <a:xfrm>
            <a:off x="1092465" y="1033849"/>
            <a:ext cx="922171" cy="1065428"/>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7"/>
          <p:cNvSpPr/>
          <p:nvPr/>
        </p:nvSpPr>
        <p:spPr>
          <a:xfrm>
            <a:off x="2538225" y="3223325"/>
            <a:ext cx="340698" cy="393581"/>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7"/>
          <p:cNvSpPr/>
          <p:nvPr/>
        </p:nvSpPr>
        <p:spPr>
          <a:xfrm>
            <a:off x="1433075" y="3522200"/>
            <a:ext cx="340698" cy="393581"/>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7"/>
          <p:cNvSpPr/>
          <p:nvPr/>
        </p:nvSpPr>
        <p:spPr>
          <a:xfrm>
            <a:off x="390475" y="2314425"/>
            <a:ext cx="340698" cy="393581"/>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a:off x="1092475" y="3733708"/>
            <a:ext cx="249006" cy="287644"/>
          </a:xfrm>
          <a:custGeom>
            <a:avLst/>
            <a:gdLst/>
            <a:ahLst/>
            <a:cxnLst/>
            <a:rect l="l" t="t" r="r" b="b"/>
            <a:pathLst>
              <a:path w="15314" h="17693" extrusionOk="0">
                <a:moveTo>
                  <a:pt x="0" y="1"/>
                </a:moveTo>
                <a:lnTo>
                  <a:pt x="0" y="17692"/>
                </a:lnTo>
                <a:lnTo>
                  <a:pt x="15314" y="8847"/>
                </a:lnTo>
                <a:lnTo>
                  <a:pt x="0"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rot="3600098">
            <a:off x="491626" y="2698005"/>
            <a:ext cx="249018" cy="287642"/>
          </a:xfrm>
          <a:custGeom>
            <a:avLst/>
            <a:gdLst/>
            <a:ahLst/>
            <a:cxnLst/>
            <a:rect l="l" t="t" r="r" b="b"/>
            <a:pathLst>
              <a:path w="15314" h="17693" extrusionOk="0">
                <a:moveTo>
                  <a:pt x="0" y="1"/>
                </a:moveTo>
                <a:lnTo>
                  <a:pt x="0" y="17692"/>
                </a:lnTo>
                <a:lnTo>
                  <a:pt x="15314" y="8847"/>
                </a:lnTo>
                <a:lnTo>
                  <a:pt x="0"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83" name="Google Shape;183;p17"/>
          <p:cNvSpPr txBox="1">
            <a:spLocks noGrp="1"/>
          </p:cNvSpPr>
          <p:nvPr>
            <p:ph type="subTitle" idx="1"/>
          </p:nvPr>
        </p:nvSpPr>
        <p:spPr>
          <a:xfrm>
            <a:off x="5595300" y="2512925"/>
            <a:ext cx="29202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84" name="Google Shape;184;p17"/>
          <p:cNvSpPr/>
          <p:nvPr/>
        </p:nvSpPr>
        <p:spPr>
          <a:xfrm rot="10800000">
            <a:off x="5363659" y="1407245"/>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mp; 2 columns slide">
  <p:cSld name="TITLE_AND_TWO_COLUMNS_3">
    <p:spTree>
      <p:nvGrpSpPr>
        <p:cNvPr id="1" name="Shape 185"/>
        <p:cNvGrpSpPr/>
        <p:nvPr/>
      </p:nvGrpSpPr>
      <p:grpSpPr>
        <a:xfrm>
          <a:off x="0" y="0"/>
          <a:ext cx="0" cy="0"/>
          <a:chOff x="0" y="0"/>
          <a:chExt cx="0" cy="0"/>
        </a:xfrm>
      </p:grpSpPr>
      <p:sp>
        <p:nvSpPr>
          <p:cNvPr id="186" name="Google Shape;186;p18"/>
          <p:cNvSpPr/>
          <p:nvPr/>
        </p:nvSpPr>
        <p:spPr>
          <a:xfrm>
            <a:off x="4959637" y="2028975"/>
            <a:ext cx="3389700" cy="2223600"/>
          </a:xfrm>
          <a:prstGeom prst="rect">
            <a:avLst/>
          </a:prstGeom>
          <a:noFill/>
          <a:ln w="9525"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8"/>
          <p:cNvSpPr/>
          <p:nvPr/>
        </p:nvSpPr>
        <p:spPr>
          <a:xfrm>
            <a:off x="1112825" y="2028975"/>
            <a:ext cx="3389700" cy="2223600"/>
          </a:xfrm>
          <a:prstGeom prst="rect">
            <a:avLst/>
          </a:prstGeom>
          <a:noFill/>
          <a:ln w="9525" cap="flat" cmpd="sng">
            <a:solidFill>
              <a:srgbClr val="3E516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8"/>
          <p:cNvSpPr/>
          <p:nvPr/>
        </p:nvSpPr>
        <p:spPr>
          <a:xfrm rot="10800000" flipH="1">
            <a:off x="6836375" y="38176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8"/>
          <p:cNvSpPr txBox="1">
            <a:spLocks noGrp="1"/>
          </p:cNvSpPr>
          <p:nvPr>
            <p:ph type="subTitle" idx="1"/>
          </p:nvPr>
        </p:nvSpPr>
        <p:spPr>
          <a:xfrm>
            <a:off x="1461450" y="2368250"/>
            <a:ext cx="2871000" cy="326700"/>
          </a:xfrm>
          <a:prstGeom prst="rect">
            <a:avLst/>
          </a:prstGeom>
        </p:spPr>
        <p:txBody>
          <a:bodyPr spcFirstLastPara="1" wrap="square" lIns="91425" tIns="91425" rIns="91425" bIns="91425" anchor="b" anchorCtr="0">
            <a:noAutofit/>
          </a:bodyPr>
          <a:lstStyle>
            <a:lvl1pPr lv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190" name="Google Shape;190;p18"/>
          <p:cNvSpPr txBox="1">
            <a:spLocks noGrp="1"/>
          </p:cNvSpPr>
          <p:nvPr>
            <p:ph type="subTitle" idx="2"/>
          </p:nvPr>
        </p:nvSpPr>
        <p:spPr>
          <a:xfrm>
            <a:off x="5335925" y="2376350"/>
            <a:ext cx="2871000" cy="3267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E8A81A"/>
                </a:solidFill>
                <a:latin typeface="Montserrat SemiBold"/>
                <a:ea typeface="Montserrat SemiBold"/>
                <a:cs typeface="Montserrat SemiBold"/>
                <a:sym typeface="Montserrat SemiBold"/>
              </a:defRPr>
            </a:lvl1pPr>
            <a:lvl2pPr lvl="1" rtl="0">
              <a:spcBef>
                <a:spcPts val="0"/>
              </a:spcBef>
              <a:spcAft>
                <a:spcPts val="0"/>
              </a:spcAft>
              <a:buNone/>
              <a:defRPr sz="1400">
                <a:solidFill>
                  <a:srgbClr val="E8A81A"/>
                </a:solidFill>
                <a:latin typeface="Montserrat SemiBold"/>
                <a:ea typeface="Montserrat SemiBold"/>
                <a:cs typeface="Montserrat SemiBold"/>
                <a:sym typeface="Montserrat SemiBold"/>
              </a:defRPr>
            </a:lvl2pPr>
            <a:lvl3pPr lvl="2" rtl="0">
              <a:spcBef>
                <a:spcPts val="0"/>
              </a:spcBef>
              <a:spcAft>
                <a:spcPts val="0"/>
              </a:spcAft>
              <a:buNone/>
              <a:defRPr sz="1400">
                <a:solidFill>
                  <a:srgbClr val="E8A81A"/>
                </a:solidFill>
                <a:latin typeface="Montserrat SemiBold"/>
                <a:ea typeface="Montserrat SemiBold"/>
                <a:cs typeface="Montserrat SemiBold"/>
                <a:sym typeface="Montserrat SemiBold"/>
              </a:defRPr>
            </a:lvl3pPr>
            <a:lvl4pPr lvl="3" rtl="0">
              <a:spcBef>
                <a:spcPts val="0"/>
              </a:spcBef>
              <a:spcAft>
                <a:spcPts val="0"/>
              </a:spcAft>
              <a:buNone/>
              <a:defRPr sz="1400">
                <a:solidFill>
                  <a:srgbClr val="E8A81A"/>
                </a:solidFill>
                <a:latin typeface="Montserrat SemiBold"/>
                <a:ea typeface="Montserrat SemiBold"/>
                <a:cs typeface="Montserrat SemiBold"/>
                <a:sym typeface="Montserrat SemiBold"/>
              </a:defRPr>
            </a:lvl4pPr>
            <a:lvl5pPr lvl="4" rtl="0">
              <a:spcBef>
                <a:spcPts val="0"/>
              </a:spcBef>
              <a:spcAft>
                <a:spcPts val="0"/>
              </a:spcAft>
              <a:buNone/>
              <a:defRPr sz="1400">
                <a:solidFill>
                  <a:srgbClr val="E8A81A"/>
                </a:solidFill>
                <a:latin typeface="Montserrat SemiBold"/>
                <a:ea typeface="Montserrat SemiBold"/>
                <a:cs typeface="Montserrat SemiBold"/>
                <a:sym typeface="Montserrat SemiBold"/>
              </a:defRPr>
            </a:lvl5pPr>
            <a:lvl6pPr lvl="5" rtl="0">
              <a:spcBef>
                <a:spcPts val="0"/>
              </a:spcBef>
              <a:spcAft>
                <a:spcPts val="0"/>
              </a:spcAft>
              <a:buNone/>
              <a:defRPr sz="1400">
                <a:solidFill>
                  <a:srgbClr val="E8A81A"/>
                </a:solidFill>
                <a:latin typeface="Montserrat SemiBold"/>
                <a:ea typeface="Montserrat SemiBold"/>
                <a:cs typeface="Montserrat SemiBold"/>
                <a:sym typeface="Montserrat SemiBold"/>
              </a:defRPr>
            </a:lvl6pPr>
            <a:lvl7pPr lvl="6" rtl="0">
              <a:spcBef>
                <a:spcPts val="0"/>
              </a:spcBef>
              <a:spcAft>
                <a:spcPts val="0"/>
              </a:spcAft>
              <a:buNone/>
              <a:defRPr sz="1400">
                <a:solidFill>
                  <a:srgbClr val="E8A81A"/>
                </a:solidFill>
                <a:latin typeface="Montserrat SemiBold"/>
                <a:ea typeface="Montserrat SemiBold"/>
                <a:cs typeface="Montserrat SemiBold"/>
                <a:sym typeface="Montserrat SemiBold"/>
              </a:defRPr>
            </a:lvl7pPr>
            <a:lvl8pPr lvl="7" rtl="0">
              <a:spcBef>
                <a:spcPts val="0"/>
              </a:spcBef>
              <a:spcAft>
                <a:spcPts val="0"/>
              </a:spcAft>
              <a:buNone/>
              <a:defRPr sz="1400">
                <a:solidFill>
                  <a:srgbClr val="E8A81A"/>
                </a:solidFill>
                <a:latin typeface="Montserrat SemiBold"/>
                <a:ea typeface="Montserrat SemiBold"/>
                <a:cs typeface="Montserrat SemiBold"/>
                <a:sym typeface="Montserrat SemiBold"/>
              </a:defRPr>
            </a:lvl8pPr>
            <a:lvl9pPr lvl="8" rtl="0">
              <a:spcBef>
                <a:spcPts val="0"/>
              </a:spcBef>
              <a:spcAft>
                <a:spcPts val="0"/>
              </a:spcAft>
              <a:buNone/>
              <a:defRPr sz="1400">
                <a:solidFill>
                  <a:srgbClr val="E8A81A"/>
                </a:solidFill>
                <a:latin typeface="Montserrat SemiBold"/>
                <a:ea typeface="Montserrat SemiBold"/>
                <a:cs typeface="Montserrat SemiBold"/>
                <a:sym typeface="Montserrat SemiBold"/>
              </a:defRPr>
            </a:lvl9pPr>
          </a:lstStyle>
          <a:p>
            <a:endParaRPr/>
          </a:p>
        </p:txBody>
      </p:sp>
      <p:sp>
        <p:nvSpPr>
          <p:cNvPr id="191" name="Google Shape;191;p18"/>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192" name="Google Shape;192;p18"/>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3" name="Google Shape;193;p18"/>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8"/>
          <p:cNvSpPr txBox="1">
            <a:spLocks noGrp="1"/>
          </p:cNvSpPr>
          <p:nvPr>
            <p:ph type="title"/>
          </p:nvPr>
        </p:nvSpPr>
        <p:spPr>
          <a:xfrm>
            <a:off x="1229850" y="1159488"/>
            <a:ext cx="6684300" cy="4824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b="0"/>
            </a:lvl1pPr>
            <a:lvl2pPr lvl="1" rtl="0">
              <a:spcBef>
                <a:spcPts val="0"/>
              </a:spcBef>
              <a:spcAft>
                <a:spcPts val="0"/>
              </a:spcAft>
              <a:buClr>
                <a:srgbClr val="EFD67E"/>
              </a:buClr>
              <a:buSzPts val="2400"/>
              <a:buNone/>
              <a:defRPr>
                <a:solidFill>
                  <a:srgbClr val="EFD67E"/>
                </a:solidFill>
              </a:defRPr>
            </a:lvl2pPr>
            <a:lvl3pPr lvl="2" rtl="0">
              <a:spcBef>
                <a:spcPts val="0"/>
              </a:spcBef>
              <a:spcAft>
                <a:spcPts val="0"/>
              </a:spcAft>
              <a:buClr>
                <a:srgbClr val="EFD67E"/>
              </a:buClr>
              <a:buSzPts val="2400"/>
              <a:buNone/>
              <a:defRPr>
                <a:solidFill>
                  <a:srgbClr val="EFD67E"/>
                </a:solidFill>
              </a:defRPr>
            </a:lvl3pPr>
            <a:lvl4pPr lvl="3" rtl="0">
              <a:spcBef>
                <a:spcPts val="0"/>
              </a:spcBef>
              <a:spcAft>
                <a:spcPts val="0"/>
              </a:spcAft>
              <a:buClr>
                <a:srgbClr val="EFD67E"/>
              </a:buClr>
              <a:buSzPts val="2400"/>
              <a:buNone/>
              <a:defRPr>
                <a:solidFill>
                  <a:srgbClr val="EFD67E"/>
                </a:solidFill>
              </a:defRPr>
            </a:lvl4pPr>
            <a:lvl5pPr lvl="4" rtl="0">
              <a:spcBef>
                <a:spcPts val="0"/>
              </a:spcBef>
              <a:spcAft>
                <a:spcPts val="0"/>
              </a:spcAft>
              <a:buClr>
                <a:srgbClr val="EFD67E"/>
              </a:buClr>
              <a:buSzPts val="2400"/>
              <a:buNone/>
              <a:defRPr>
                <a:solidFill>
                  <a:srgbClr val="EFD67E"/>
                </a:solidFill>
              </a:defRPr>
            </a:lvl5pPr>
            <a:lvl6pPr lvl="5" rtl="0">
              <a:spcBef>
                <a:spcPts val="0"/>
              </a:spcBef>
              <a:spcAft>
                <a:spcPts val="0"/>
              </a:spcAft>
              <a:buClr>
                <a:srgbClr val="EFD67E"/>
              </a:buClr>
              <a:buSzPts val="2400"/>
              <a:buNone/>
              <a:defRPr>
                <a:solidFill>
                  <a:srgbClr val="EFD67E"/>
                </a:solidFill>
              </a:defRPr>
            </a:lvl6pPr>
            <a:lvl7pPr lvl="6" rtl="0">
              <a:spcBef>
                <a:spcPts val="0"/>
              </a:spcBef>
              <a:spcAft>
                <a:spcPts val="0"/>
              </a:spcAft>
              <a:buClr>
                <a:srgbClr val="EFD67E"/>
              </a:buClr>
              <a:buSzPts val="2400"/>
              <a:buNone/>
              <a:defRPr>
                <a:solidFill>
                  <a:srgbClr val="EFD67E"/>
                </a:solidFill>
              </a:defRPr>
            </a:lvl7pPr>
            <a:lvl8pPr lvl="7" rtl="0">
              <a:spcBef>
                <a:spcPts val="0"/>
              </a:spcBef>
              <a:spcAft>
                <a:spcPts val="0"/>
              </a:spcAft>
              <a:buClr>
                <a:srgbClr val="EFD67E"/>
              </a:buClr>
              <a:buSzPts val="2400"/>
              <a:buNone/>
              <a:defRPr>
                <a:solidFill>
                  <a:srgbClr val="EFD67E"/>
                </a:solidFill>
              </a:defRPr>
            </a:lvl8pPr>
            <a:lvl9pPr lvl="8" rtl="0">
              <a:spcBef>
                <a:spcPts val="0"/>
              </a:spcBef>
              <a:spcAft>
                <a:spcPts val="0"/>
              </a:spcAft>
              <a:buClr>
                <a:srgbClr val="EFD67E"/>
              </a:buClr>
              <a:buSzPts val="2400"/>
              <a:buNone/>
              <a:defRPr>
                <a:solidFill>
                  <a:srgbClr val="EFD67E"/>
                </a:solidFill>
              </a:defRPr>
            </a:lvl9pPr>
          </a:lstStyle>
          <a:p>
            <a:endParaRPr/>
          </a:p>
        </p:txBody>
      </p:sp>
      <p:sp>
        <p:nvSpPr>
          <p:cNvPr id="195" name="Google Shape;195;p18"/>
          <p:cNvSpPr/>
          <p:nvPr/>
        </p:nvSpPr>
        <p:spPr>
          <a:xfrm flipH="1">
            <a:off x="4" y="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8"/>
          <p:cNvSpPr/>
          <p:nvPr/>
        </p:nvSpPr>
        <p:spPr>
          <a:xfrm>
            <a:off x="0" y="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97" name="Google Shape;197;p18"/>
          <p:cNvSpPr/>
          <p:nvPr/>
        </p:nvSpPr>
        <p:spPr>
          <a:xfrm>
            <a:off x="0" y="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txBox="1">
            <a:spLocks noGrp="1"/>
          </p:cNvSpPr>
          <p:nvPr>
            <p:ph type="subTitle" idx="3"/>
          </p:nvPr>
        </p:nvSpPr>
        <p:spPr>
          <a:xfrm>
            <a:off x="1461450" y="2603513"/>
            <a:ext cx="29202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2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sp>
        <p:nvSpPr>
          <p:cNvPr id="199" name="Google Shape;199;p18"/>
          <p:cNvSpPr txBox="1">
            <a:spLocks noGrp="1"/>
          </p:cNvSpPr>
          <p:nvPr>
            <p:ph type="subTitle" idx="4"/>
          </p:nvPr>
        </p:nvSpPr>
        <p:spPr>
          <a:xfrm>
            <a:off x="5335925" y="2603513"/>
            <a:ext cx="29202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2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sp>
        <p:nvSpPr>
          <p:cNvPr id="200" name="Google Shape;200;p18"/>
          <p:cNvSpPr/>
          <p:nvPr/>
        </p:nvSpPr>
        <p:spPr>
          <a:xfrm rot="10800000">
            <a:off x="1112308" y="1243020"/>
            <a:ext cx="94142"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Montserrat"/>
              <a:ea typeface="Montserrat"/>
              <a:cs typeface="Montserrat"/>
              <a:sym typeface="Montserrat"/>
            </a:endParaRPr>
          </a:p>
        </p:txBody>
      </p:sp>
    </p:spTree>
  </p:cSld>
  <p:clrMapOvr>
    <a:masterClrMapping/>
  </p:clrMapOvr>
  <p:extLst>
    <p:ext uri="{DCECCB84-F9BA-43D5-87BE-67443E8EF086}">
      <p15:sldGuideLst xmlns:p15="http://schemas.microsoft.com/office/powerpoint/2012/main">
        <p15:guide id="1" pos="2880">
          <p15:clr>
            <a:srgbClr val="F9AD4C"/>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mp; 3 columns slide">
  <p:cSld name="TITLE_AND_TWO_COLUMNS_1">
    <p:spTree>
      <p:nvGrpSpPr>
        <p:cNvPr id="1" name="Shape 201"/>
        <p:cNvGrpSpPr/>
        <p:nvPr/>
      </p:nvGrpSpPr>
      <p:grpSpPr>
        <a:xfrm>
          <a:off x="0" y="0"/>
          <a:ext cx="0" cy="0"/>
          <a:chOff x="0" y="0"/>
          <a:chExt cx="0" cy="0"/>
        </a:xfrm>
      </p:grpSpPr>
      <p:sp>
        <p:nvSpPr>
          <p:cNvPr id="202" name="Google Shape;202;p19"/>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203" name="Google Shape;203;p19"/>
          <p:cNvSpPr/>
          <p:nvPr/>
        </p:nvSpPr>
        <p:spPr>
          <a:xfrm rot="10800000" flipH="1">
            <a:off x="6836375" y="38176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9"/>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5" name="Google Shape;205;p19"/>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9"/>
          <p:cNvSpPr/>
          <p:nvPr/>
        </p:nvSpPr>
        <p:spPr>
          <a:xfrm flipH="1">
            <a:off x="4" y="4"/>
            <a:ext cx="2546446" cy="154807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9"/>
          <p:cNvSpPr/>
          <p:nvPr/>
        </p:nvSpPr>
        <p:spPr>
          <a:xfrm>
            <a:off x="0" y="4"/>
            <a:ext cx="2302683" cy="853221"/>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8" name="Google Shape;208;p19"/>
          <p:cNvSpPr/>
          <p:nvPr/>
        </p:nvSpPr>
        <p:spPr>
          <a:xfrm>
            <a:off x="0" y="4"/>
            <a:ext cx="2302683" cy="658571"/>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9"/>
          <p:cNvSpPr txBox="1">
            <a:spLocks noGrp="1"/>
          </p:cNvSpPr>
          <p:nvPr>
            <p:ph type="subTitle" idx="1"/>
          </p:nvPr>
        </p:nvSpPr>
        <p:spPr>
          <a:xfrm>
            <a:off x="888100" y="2521725"/>
            <a:ext cx="2086200" cy="311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10" name="Google Shape;210;p19"/>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211" name="Google Shape;211;p19"/>
          <p:cNvSpPr txBox="1">
            <a:spLocks noGrp="1"/>
          </p:cNvSpPr>
          <p:nvPr>
            <p:ph type="title"/>
          </p:nvPr>
        </p:nvSpPr>
        <p:spPr>
          <a:xfrm>
            <a:off x="1229850" y="1159488"/>
            <a:ext cx="6684300" cy="4824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b="0"/>
            </a:lvl1pPr>
            <a:lvl2pPr lvl="1" rtl="0">
              <a:spcBef>
                <a:spcPts val="0"/>
              </a:spcBef>
              <a:spcAft>
                <a:spcPts val="0"/>
              </a:spcAft>
              <a:buClr>
                <a:srgbClr val="EFD67E"/>
              </a:buClr>
              <a:buSzPts val="2400"/>
              <a:buNone/>
              <a:defRPr>
                <a:solidFill>
                  <a:srgbClr val="EFD67E"/>
                </a:solidFill>
              </a:defRPr>
            </a:lvl2pPr>
            <a:lvl3pPr lvl="2" rtl="0">
              <a:spcBef>
                <a:spcPts val="0"/>
              </a:spcBef>
              <a:spcAft>
                <a:spcPts val="0"/>
              </a:spcAft>
              <a:buClr>
                <a:srgbClr val="EFD67E"/>
              </a:buClr>
              <a:buSzPts val="2400"/>
              <a:buNone/>
              <a:defRPr>
                <a:solidFill>
                  <a:srgbClr val="EFD67E"/>
                </a:solidFill>
              </a:defRPr>
            </a:lvl3pPr>
            <a:lvl4pPr lvl="3" rtl="0">
              <a:spcBef>
                <a:spcPts val="0"/>
              </a:spcBef>
              <a:spcAft>
                <a:spcPts val="0"/>
              </a:spcAft>
              <a:buClr>
                <a:srgbClr val="EFD67E"/>
              </a:buClr>
              <a:buSzPts val="2400"/>
              <a:buNone/>
              <a:defRPr>
                <a:solidFill>
                  <a:srgbClr val="EFD67E"/>
                </a:solidFill>
              </a:defRPr>
            </a:lvl4pPr>
            <a:lvl5pPr lvl="4" rtl="0">
              <a:spcBef>
                <a:spcPts val="0"/>
              </a:spcBef>
              <a:spcAft>
                <a:spcPts val="0"/>
              </a:spcAft>
              <a:buClr>
                <a:srgbClr val="EFD67E"/>
              </a:buClr>
              <a:buSzPts val="2400"/>
              <a:buNone/>
              <a:defRPr>
                <a:solidFill>
                  <a:srgbClr val="EFD67E"/>
                </a:solidFill>
              </a:defRPr>
            </a:lvl5pPr>
            <a:lvl6pPr lvl="5" rtl="0">
              <a:spcBef>
                <a:spcPts val="0"/>
              </a:spcBef>
              <a:spcAft>
                <a:spcPts val="0"/>
              </a:spcAft>
              <a:buClr>
                <a:srgbClr val="EFD67E"/>
              </a:buClr>
              <a:buSzPts val="2400"/>
              <a:buNone/>
              <a:defRPr>
                <a:solidFill>
                  <a:srgbClr val="EFD67E"/>
                </a:solidFill>
              </a:defRPr>
            </a:lvl6pPr>
            <a:lvl7pPr lvl="6" rtl="0">
              <a:spcBef>
                <a:spcPts val="0"/>
              </a:spcBef>
              <a:spcAft>
                <a:spcPts val="0"/>
              </a:spcAft>
              <a:buClr>
                <a:srgbClr val="EFD67E"/>
              </a:buClr>
              <a:buSzPts val="2400"/>
              <a:buNone/>
              <a:defRPr>
                <a:solidFill>
                  <a:srgbClr val="EFD67E"/>
                </a:solidFill>
              </a:defRPr>
            </a:lvl7pPr>
            <a:lvl8pPr lvl="7" rtl="0">
              <a:spcBef>
                <a:spcPts val="0"/>
              </a:spcBef>
              <a:spcAft>
                <a:spcPts val="0"/>
              </a:spcAft>
              <a:buClr>
                <a:srgbClr val="EFD67E"/>
              </a:buClr>
              <a:buSzPts val="2400"/>
              <a:buNone/>
              <a:defRPr>
                <a:solidFill>
                  <a:srgbClr val="EFD67E"/>
                </a:solidFill>
              </a:defRPr>
            </a:lvl8pPr>
            <a:lvl9pPr lvl="8" rtl="0">
              <a:spcBef>
                <a:spcPts val="0"/>
              </a:spcBef>
              <a:spcAft>
                <a:spcPts val="0"/>
              </a:spcAft>
              <a:buClr>
                <a:srgbClr val="EFD67E"/>
              </a:buClr>
              <a:buSzPts val="2400"/>
              <a:buNone/>
              <a:defRPr>
                <a:solidFill>
                  <a:srgbClr val="EFD67E"/>
                </a:solidFill>
              </a:defRPr>
            </a:lvl9pPr>
          </a:lstStyle>
          <a:p>
            <a:endParaRPr/>
          </a:p>
        </p:txBody>
      </p:sp>
      <p:sp>
        <p:nvSpPr>
          <p:cNvPr id="212" name="Google Shape;212;p19"/>
          <p:cNvSpPr/>
          <p:nvPr/>
        </p:nvSpPr>
        <p:spPr>
          <a:xfrm rot="10800000">
            <a:off x="1112308" y="1243020"/>
            <a:ext cx="94142"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Montserrat"/>
              <a:ea typeface="Montserrat"/>
              <a:cs typeface="Montserrat"/>
              <a:sym typeface="Montserrat"/>
            </a:endParaRPr>
          </a:p>
        </p:txBody>
      </p:sp>
      <p:sp>
        <p:nvSpPr>
          <p:cNvPr id="213" name="Google Shape;213;p19"/>
          <p:cNvSpPr txBox="1">
            <a:spLocks noGrp="1"/>
          </p:cNvSpPr>
          <p:nvPr>
            <p:ph type="subTitle" idx="3"/>
          </p:nvPr>
        </p:nvSpPr>
        <p:spPr>
          <a:xfrm>
            <a:off x="888100" y="2802700"/>
            <a:ext cx="20145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cxnSp>
        <p:nvCxnSpPr>
          <p:cNvPr id="214" name="Google Shape;214;p19"/>
          <p:cNvCxnSpPr/>
          <p:nvPr/>
        </p:nvCxnSpPr>
        <p:spPr>
          <a:xfrm>
            <a:off x="3279313" y="1878350"/>
            <a:ext cx="0" cy="1961100"/>
          </a:xfrm>
          <a:prstGeom prst="straightConnector1">
            <a:avLst/>
          </a:prstGeom>
          <a:noFill/>
          <a:ln w="9525" cap="rnd" cmpd="sng">
            <a:solidFill>
              <a:srgbClr val="E9AA1B"/>
            </a:solidFill>
            <a:prstDash val="dash"/>
            <a:round/>
            <a:headEnd type="none" w="med" len="med"/>
            <a:tailEnd type="none" w="med" len="med"/>
          </a:ln>
        </p:spPr>
      </p:cxnSp>
      <p:cxnSp>
        <p:nvCxnSpPr>
          <p:cNvPr id="215" name="Google Shape;215;p19"/>
          <p:cNvCxnSpPr/>
          <p:nvPr/>
        </p:nvCxnSpPr>
        <p:spPr>
          <a:xfrm>
            <a:off x="5848663" y="1871450"/>
            <a:ext cx="0" cy="1950600"/>
          </a:xfrm>
          <a:prstGeom prst="straightConnector1">
            <a:avLst/>
          </a:prstGeom>
          <a:noFill/>
          <a:ln w="9525" cap="rnd" cmpd="sng">
            <a:solidFill>
              <a:srgbClr val="E9AA1B"/>
            </a:solidFill>
            <a:prstDash val="dash"/>
            <a:round/>
            <a:headEnd type="none" w="med" len="med"/>
            <a:tailEnd type="none" w="med" len="med"/>
          </a:ln>
        </p:spPr>
      </p:cxnSp>
      <p:sp>
        <p:nvSpPr>
          <p:cNvPr id="216" name="Google Shape;216;p19"/>
          <p:cNvSpPr txBox="1">
            <a:spLocks noGrp="1"/>
          </p:cNvSpPr>
          <p:nvPr>
            <p:ph type="subTitle" idx="4"/>
          </p:nvPr>
        </p:nvSpPr>
        <p:spPr>
          <a:xfrm>
            <a:off x="3520900" y="2521725"/>
            <a:ext cx="2086200" cy="311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17" name="Google Shape;217;p19"/>
          <p:cNvSpPr txBox="1">
            <a:spLocks noGrp="1"/>
          </p:cNvSpPr>
          <p:nvPr>
            <p:ph type="subTitle" idx="5"/>
          </p:nvPr>
        </p:nvSpPr>
        <p:spPr>
          <a:xfrm>
            <a:off x="3520900" y="2802700"/>
            <a:ext cx="20145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sp>
        <p:nvSpPr>
          <p:cNvPr id="218" name="Google Shape;218;p19"/>
          <p:cNvSpPr txBox="1">
            <a:spLocks noGrp="1"/>
          </p:cNvSpPr>
          <p:nvPr>
            <p:ph type="subTitle" idx="6"/>
          </p:nvPr>
        </p:nvSpPr>
        <p:spPr>
          <a:xfrm>
            <a:off x="6153700" y="2521725"/>
            <a:ext cx="2086200" cy="311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19" name="Google Shape;219;p19"/>
          <p:cNvSpPr txBox="1">
            <a:spLocks noGrp="1"/>
          </p:cNvSpPr>
          <p:nvPr>
            <p:ph type="subTitle" idx="7"/>
          </p:nvPr>
        </p:nvSpPr>
        <p:spPr>
          <a:xfrm>
            <a:off x="6153700" y="2802700"/>
            <a:ext cx="2014500" cy="9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Photo &amp; 3 columns slide">
  <p:cSld name="TITLE_AND_TWO_COLUMNS_1_2">
    <p:spTree>
      <p:nvGrpSpPr>
        <p:cNvPr id="1" name="Shape 220"/>
        <p:cNvGrpSpPr/>
        <p:nvPr/>
      </p:nvGrpSpPr>
      <p:grpSpPr>
        <a:xfrm>
          <a:off x="0" y="0"/>
          <a:ext cx="0" cy="0"/>
          <a:chOff x="0" y="0"/>
          <a:chExt cx="0" cy="0"/>
        </a:xfrm>
      </p:grpSpPr>
      <p:sp>
        <p:nvSpPr>
          <p:cNvPr id="221" name="Google Shape;221;p20"/>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222" name="Google Shape;222;p20"/>
          <p:cNvSpPr/>
          <p:nvPr/>
        </p:nvSpPr>
        <p:spPr>
          <a:xfrm rot="10800000" flipH="1">
            <a:off x="6836375" y="46558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0"/>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 name="Google Shape;224;p20"/>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0"/>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a:solidFill>
                  <a:srgbClr val="EFEFEF"/>
                </a:solidFill>
              </a:defRPr>
            </a:lvl1pPr>
            <a:lvl2pPr lvl="1" rtl="0">
              <a:buNone/>
              <a:defRPr>
                <a:solidFill>
                  <a:srgbClr val="EFEFEF"/>
                </a:solidFill>
              </a:defRPr>
            </a:lvl2pPr>
            <a:lvl3pPr lvl="2" rtl="0">
              <a:buNone/>
              <a:defRPr>
                <a:solidFill>
                  <a:srgbClr val="EFEFEF"/>
                </a:solidFill>
              </a:defRPr>
            </a:lvl3pPr>
            <a:lvl4pPr lvl="3" rtl="0">
              <a:buNone/>
              <a:defRPr>
                <a:solidFill>
                  <a:srgbClr val="EFEFEF"/>
                </a:solidFill>
              </a:defRPr>
            </a:lvl4pPr>
            <a:lvl5pPr lvl="4" rtl="0">
              <a:buNone/>
              <a:defRPr>
                <a:solidFill>
                  <a:srgbClr val="EFEFEF"/>
                </a:solidFill>
              </a:defRPr>
            </a:lvl5pPr>
            <a:lvl6pPr lvl="5" rtl="0">
              <a:buNone/>
              <a:defRPr>
                <a:solidFill>
                  <a:srgbClr val="EFEFEF"/>
                </a:solidFill>
              </a:defRPr>
            </a:lvl6pPr>
            <a:lvl7pPr lvl="6" rtl="0">
              <a:buNone/>
              <a:defRPr>
                <a:solidFill>
                  <a:srgbClr val="EFEFEF"/>
                </a:solidFill>
              </a:defRPr>
            </a:lvl7pPr>
            <a:lvl8pPr lvl="7" rtl="0">
              <a:buNone/>
              <a:defRPr>
                <a:solidFill>
                  <a:srgbClr val="EFEFEF"/>
                </a:solidFill>
              </a:defRPr>
            </a:lvl8pPr>
            <a:lvl9pPr lvl="8" rtl="0">
              <a:buNone/>
              <a:defRPr>
                <a:solidFill>
                  <a:srgbClr val="EFEFEF"/>
                </a:solidFill>
              </a:defRPr>
            </a:lvl9pPr>
          </a:lstStyle>
          <a:p>
            <a:pPr marL="0" lvl="0" indent="0" algn="l" rtl="0">
              <a:spcBef>
                <a:spcPts val="0"/>
              </a:spcBef>
              <a:spcAft>
                <a:spcPts val="0"/>
              </a:spcAft>
              <a:buNone/>
            </a:pPr>
            <a:fld id="{00000000-1234-1234-1234-123412341234}" type="slidenum">
              <a:rPr lang="es"/>
              <a:t>‹#›</a:t>
            </a:fld>
            <a:endParaRPr/>
          </a:p>
        </p:txBody>
      </p:sp>
      <p:sp>
        <p:nvSpPr>
          <p:cNvPr id="226" name="Google Shape;226;p20"/>
          <p:cNvSpPr txBox="1">
            <a:spLocks noGrp="1"/>
          </p:cNvSpPr>
          <p:nvPr>
            <p:ph type="subTitle" idx="1"/>
          </p:nvPr>
        </p:nvSpPr>
        <p:spPr>
          <a:xfrm>
            <a:off x="896100" y="3012600"/>
            <a:ext cx="2086200" cy="3111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27" name="Google Shape;227;p20"/>
          <p:cNvSpPr txBox="1">
            <a:spLocks noGrp="1"/>
          </p:cNvSpPr>
          <p:nvPr>
            <p:ph type="subTitle" idx="3"/>
          </p:nvPr>
        </p:nvSpPr>
        <p:spPr>
          <a:xfrm>
            <a:off x="896100" y="3158400"/>
            <a:ext cx="2014500" cy="90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200"/>
            </a:lvl2pPr>
            <a:lvl3pPr lvl="2" algn="ctr" rtl="0">
              <a:lnSpc>
                <a:spcPct val="100000"/>
              </a:lnSpc>
              <a:spcBef>
                <a:spcPts val="0"/>
              </a:spcBef>
              <a:spcAft>
                <a:spcPts val="0"/>
              </a:spcAft>
              <a:buNone/>
              <a:defRPr sz="1200"/>
            </a:lvl3pPr>
            <a:lvl4pPr lvl="3" algn="ctr" rtl="0">
              <a:lnSpc>
                <a:spcPct val="100000"/>
              </a:lnSpc>
              <a:spcBef>
                <a:spcPts val="0"/>
              </a:spcBef>
              <a:spcAft>
                <a:spcPts val="0"/>
              </a:spcAft>
              <a:buNone/>
              <a:defRPr sz="1200"/>
            </a:lvl4pPr>
            <a:lvl5pPr lvl="4" algn="ctr" rtl="0">
              <a:lnSpc>
                <a:spcPct val="100000"/>
              </a:lnSpc>
              <a:spcBef>
                <a:spcPts val="0"/>
              </a:spcBef>
              <a:spcAft>
                <a:spcPts val="0"/>
              </a:spcAft>
              <a:buNone/>
              <a:defRPr sz="1200"/>
            </a:lvl5pPr>
            <a:lvl6pPr lvl="5" algn="ctr" rtl="0">
              <a:lnSpc>
                <a:spcPct val="100000"/>
              </a:lnSpc>
              <a:spcBef>
                <a:spcPts val="0"/>
              </a:spcBef>
              <a:spcAft>
                <a:spcPts val="0"/>
              </a:spcAft>
              <a:buNone/>
              <a:defRPr sz="1200"/>
            </a:lvl6pPr>
            <a:lvl7pPr lvl="6" algn="ctr" rtl="0">
              <a:lnSpc>
                <a:spcPct val="100000"/>
              </a:lnSpc>
              <a:spcBef>
                <a:spcPts val="0"/>
              </a:spcBef>
              <a:spcAft>
                <a:spcPts val="0"/>
              </a:spcAft>
              <a:buNone/>
              <a:defRPr sz="1200"/>
            </a:lvl7pPr>
            <a:lvl8pPr lvl="7" algn="ctr" rtl="0">
              <a:lnSpc>
                <a:spcPct val="100000"/>
              </a:lnSpc>
              <a:spcBef>
                <a:spcPts val="0"/>
              </a:spcBef>
              <a:spcAft>
                <a:spcPts val="0"/>
              </a:spcAft>
              <a:buNone/>
              <a:defRPr sz="1200"/>
            </a:lvl8pPr>
            <a:lvl9pPr lvl="8" algn="ctr" rtl="0">
              <a:lnSpc>
                <a:spcPct val="100000"/>
              </a:lnSpc>
              <a:spcBef>
                <a:spcPts val="0"/>
              </a:spcBef>
              <a:spcAft>
                <a:spcPts val="0"/>
              </a:spcAft>
              <a:buNone/>
              <a:defRPr sz="1200"/>
            </a:lvl9pPr>
          </a:lstStyle>
          <a:p>
            <a:endParaRPr/>
          </a:p>
        </p:txBody>
      </p:sp>
      <p:cxnSp>
        <p:nvCxnSpPr>
          <p:cNvPr id="228" name="Google Shape;228;p20"/>
          <p:cNvCxnSpPr/>
          <p:nvPr/>
        </p:nvCxnSpPr>
        <p:spPr>
          <a:xfrm>
            <a:off x="3287313" y="1878350"/>
            <a:ext cx="0" cy="1961100"/>
          </a:xfrm>
          <a:prstGeom prst="straightConnector1">
            <a:avLst/>
          </a:prstGeom>
          <a:noFill/>
          <a:ln w="9525" cap="rnd" cmpd="sng">
            <a:solidFill>
              <a:srgbClr val="E9AA1B"/>
            </a:solidFill>
            <a:prstDash val="dash"/>
            <a:round/>
            <a:headEnd type="none" w="med" len="med"/>
            <a:tailEnd type="none" w="med" len="med"/>
          </a:ln>
        </p:spPr>
      </p:cxnSp>
      <p:cxnSp>
        <p:nvCxnSpPr>
          <p:cNvPr id="229" name="Google Shape;229;p20"/>
          <p:cNvCxnSpPr/>
          <p:nvPr/>
        </p:nvCxnSpPr>
        <p:spPr>
          <a:xfrm>
            <a:off x="5856663" y="1871450"/>
            <a:ext cx="0" cy="1950600"/>
          </a:xfrm>
          <a:prstGeom prst="straightConnector1">
            <a:avLst/>
          </a:prstGeom>
          <a:noFill/>
          <a:ln w="9525" cap="rnd" cmpd="sng">
            <a:solidFill>
              <a:srgbClr val="E9AA1B"/>
            </a:solidFill>
            <a:prstDash val="dash"/>
            <a:round/>
            <a:headEnd type="none" w="med" len="med"/>
            <a:tailEnd type="none" w="med" len="med"/>
          </a:ln>
        </p:spPr>
      </p:cxnSp>
      <p:sp>
        <p:nvSpPr>
          <p:cNvPr id="230" name="Google Shape;230;p20"/>
          <p:cNvSpPr txBox="1">
            <a:spLocks noGrp="1"/>
          </p:cNvSpPr>
          <p:nvPr>
            <p:ph type="subTitle" idx="4"/>
          </p:nvPr>
        </p:nvSpPr>
        <p:spPr>
          <a:xfrm>
            <a:off x="3528900" y="3012600"/>
            <a:ext cx="2086200" cy="3111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31" name="Google Shape;231;p20"/>
          <p:cNvSpPr txBox="1">
            <a:spLocks noGrp="1"/>
          </p:cNvSpPr>
          <p:nvPr>
            <p:ph type="subTitle" idx="5"/>
          </p:nvPr>
        </p:nvSpPr>
        <p:spPr>
          <a:xfrm>
            <a:off x="3528900" y="3158400"/>
            <a:ext cx="2014500" cy="90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200"/>
            </a:lvl2pPr>
            <a:lvl3pPr lvl="2" algn="ctr" rtl="0">
              <a:lnSpc>
                <a:spcPct val="100000"/>
              </a:lnSpc>
              <a:spcBef>
                <a:spcPts val="0"/>
              </a:spcBef>
              <a:spcAft>
                <a:spcPts val="0"/>
              </a:spcAft>
              <a:buNone/>
              <a:defRPr sz="1200"/>
            </a:lvl3pPr>
            <a:lvl4pPr lvl="3" algn="ctr" rtl="0">
              <a:lnSpc>
                <a:spcPct val="100000"/>
              </a:lnSpc>
              <a:spcBef>
                <a:spcPts val="0"/>
              </a:spcBef>
              <a:spcAft>
                <a:spcPts val="0"/>
              </a:spcAft>
              <a:buNone/>
              <a:defRPr sz="1200"/>
            </a:lvl4pPr>
            <a:lvl5pPr lvl="4" algn="ctr" rtl="0">
              <a:lnSpc>
                <a:spcPct val="100000"/>
              </a:lnSpc>
              <a:spcBef>
                <a:spcPts val="0"/>
              </a:spcBef>
              <a:spcAft>
                <a:spcPts val="0"/>
              </a:spcAft>
              <a:buNone/>
              <a:defRPr sz="1200"/>
            </a:lvl5pPr>
            <a:lvl6pPr lvl="5" algn="ctr" rtl="0">
              <a:lnSpc>
                <a:spcPct val="100000"/>
              </a:lnSpc>
              <a:spcBef>
                <a:spcPts val="0"/>
              </a:spcBef>
              <a:spcAft>
                <a:spcPts val="0"/>
              </a:spcAft>
              <a:buNone/>
              <a:defRPr sz="1200"/>
            </a:lvl6pPr>
            <a:lvl7pPr lvl="6" algn="ctr" rtl="0">
              <a:lnSpc>
                <a:spcPct val="100000"/>
              </a:lnSpc>
              <a:spcBef>
                <a:spcPts val="0"/>
              </a:spcBef>
              <a:spcAft>
                <a:spcPts val="0"/>
              </a:spcAft>
              <a:buNone/>
              <a:defRPr sz="1200"/>
            </a:lvl7pPr>
            <a:lvl8pPr lvl="7" algn="ctr" rtl="0">
              <a:lnSpc>
                <a:spcPct val="100000"/>
              </a:lnSpc>
              <a:spcBef>
                <a:spcPts val="0"/>
              </a:spcBef>
              <a:spcAft>
                <a:spcPts val="0"/>
              </a:spcAft>
              <a:buNone/>
              <a:defRPr sz="1200"/>
            </a:lvl8pPr>
            <a:lvl9pPr lvl="8" algn="ctr" rtl="0">
              <a:lnSpc>
                <a:spcPct val="100000"/>
              </a:lnSpc>
              <a:spcBef>
                <a:spcPts val="0"/>
              </a:spcBef>
              <a:spcAft>
                <a:spcPts val="0"/>
              </a:spcAft>
              <a:buNone/>
              <a:defRPr sz="1200"/>
            </a:lvl9pPr>
          </a:lstStyle>
          <a:p>
            <a:endParaRPr/>
          </a:p>
        </p:txBody>
      </p:sp>
      <p:sp>
        <p:nvSpPr>
          <p:cNvPr id="232" name="Google Shape;232;p20"/>
          <p:cNvSpPr txBox="1">
            <a:spLocks noGrp="1"/>
          </p:cNvSpPr>
          <p:nvPr>
            <p:ph type="subTitle" idx="6"/>
          </p:nvPr>
        </p:nvSpPr>
        <p:spPr>
          <a:xfrm>
            <a:off x="6161700" y="3012600"/>
            <a:ext cx="2086200" cy="3111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1pPr>
            <a:lvl2pPr lvl="1"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2pPr>
            <a:lvl3pPr lvl="2"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3pPr>
            <a:lvl4pPr lvl="3"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4pPr>
            <a:lvl5pPr lvl="4"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5pPr>
            <a:lvl6pPr lvl="5"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6pPr>
            <a:lvl7pPr lvl="6"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7pPr>
            <a:lvl8pPr lvl="7"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8pPr>
            <a:lvl9pPr lvl="8" algn="ctr" rtl="0">
              <a:spcBef>
                <a:spcPts val="0"/>
              </a:spcBef>
              <a:spcAft>
                <a:spcPts val="0"/>
              </a:spcAft>
              <a:buNone/>
              <a:defRPr sz="1400">
                <a:solidFill>
                  <a:srgbClr val="3E516C"/>
                </a:solidFill>
                <a:latin typeface="Montserrat SemiBold"/>
                <a:ea typeface="Montserrat SemiBold"/>
                <a:cs typeface="Montserrat SemiBold"/>
                <a:sym typeface="Montserrat SemiBold"/>
              </a:defRPr>
            </a:lvl9pPr>
          </a:lstStyle>
          <a:p>
            <a:endParaRPr/>
          </a:p>
        </p:txBody>
      </p:sp>
      <p:sp>
        <p:nvSpPr>
          <p:cNvPr id="233" name="Google Shape;233;p20"/>
          <p:cNvSpPr txBox="1">
            <a:spLocks noGrp="1"/>
          </p:cNvSpPr>
          <p:nvPr>
            <p:ph type="subTitle" idx="7"/>
          </p:nvPr>
        </p:nvSpPr>
        <p:spPr>
          <a:xfrm>
            <a:off x="6161700" y="3158400"/>
            <a:ext cx="2014500" cy="90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200"/>
            </a:lvl2pPr>
            <a:lvl3pPr lvl="2" algn="ctr" rtl="0">
              <a:lnSpc>
                <a:spcPct val="100000"/>
              </a:lnSpc>
              <a:spcBef>
                <a:spcPts val="0"/>
              </a:spcBef>
              <a:spcAft>
                <a:spcPts val="0"/>
              </a:spcAft>
              <a:buNone/>
              <a:defRPr sz="1200"/>
            </a:lvl3pPr>
            <a:lvl4pPr lvl="3" algn="ctr" rtl="0">
              <a:lnSpc>
                <a:spcPct val="100000"/>
              </a:lnSpc>
              <a:spcBef>
                <a:spcPts val="0"/>
              </a:spcBef>
              <a:spcAft>
                <a:spcPts val="0"/>
              </a:spcAft>
              <a:buNone/>
              <a:defRPr sz="1200"/>
            </a:lvl4pPr>
            <a:lvl5pPr lvl="4" algn="ctr" rtl="0">
              <a:lnSpc>
                <a:spcPct val="100000"/>
              </a:lnSpc>
              <a:spcBef>
                <a:spcPts val="0"/>
              </a:spcBef>
              <a:spcAft>
                <a:spcPts val="0"/>
              </a:spcAft>
              <a:buNone/>
              <a:defRPr sz="1200"/>
            </a:lvl5pPr>
            <a:lvl6pPr lvl="5" algn="ctr" rtl="0">
              <a:lnSpc>
                <a:spcPct val="100000"/>
              </a:lnSpc>
              <a:spcBef>
                <a:spcPts val="0"/>
              </a:spcBef>
              <a:spcAft>
                <a:spcPts val="0"/>
              </a:spcAft>
              <a:buNone/>
              <a:defRPr sz="1200"/>
            </a:lvl6pPr>
            <a:lvl7pPr lvl="6" algn="ctr" rtl="0">
              <a:lnSpc>
                <a:spcPct val="100000"/>
              </a:lnSpc>
              <a:spcBef>
                <a:spcPts val="0"/>
              </a:spcBef>
              <a:spcAft>
                <a:spcPts val="0"/>
              </a:spcAft>
              <a:buNone/>
              <a:defRPr sz="1200"/>
            </a:lvl7pPr>
            <a:lvl8pPr lvl="7" algn="ctr" rtl="0">
              <a:lnSpc>
                <a:spcPct val="100000"/>
              </a:lnSpc>
              <a:spcBef>
                <a:spcPts val="0"/>
              </a:spcBef>
              <a:spcAft>
                <a:spcPts val="0"/>
              </a:spcAft>
              <a:buNone/>
              <a:defRPr sz="1200"/>
            </a:lvl8pPr>
            <a:lvl9pPr lvl="8" algn="ctr" rtl="0">
              <a:lnSpc>
                <a:spcPct val="100000"/>
              </a:lnSpc>
              <a:spcBef>
                <a:spcPts val="0"/>
              </a:spcBef>
              <a:spcAft>
                <a:spcPts val="0"/>
              </a:spcAft>
              <a:buNone/>
              <a:defRPr sz="1200"/>
            </a:lvl9pPr>
          </a:lstStyle>
          <a:p>
            <a:endParaRPr/>
          </a:p>
        </p:txBody>
      </p:sp>
      <p:sp>
        <p:nvSpPr>
          <p:cNvPr id="234" name="Google Shape;234;p20"/>
          <p:cNvSpPr txBox="1">
            <a:spLocks noGrp="1"/>
          </p:cNvSpPr>
          <p:nvPr>
            <p:ph type="title"/>
          </p:nvPr>
        </p:nvSpPr>
        <p:spPr>
          <a:xfrm>
            <a:off x="1229850" y="1159488"/>
            <a:ext cx="6684300" cy="48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a:lvl1pPr>
            <a:lvl2pPr lvl="1" algn="ctr" rtl="0">
              <a:spcBef>
                <a:spcPts val="0"/>
              </a:spcBef>
              <a:spcAft>
                <a:spcPts val="0"/>
              </a:spcAft>
              <a:buClr>
                <a:srgbClr val="EFD67E"/>
              </a:buClr>
              <a:buSzPts val="2400"/>
              <a:buNone/>
              <a:defRPr>
                <a:solidFill>
                  <a:srgbClr val="EFD67E"/>
                </a:solidFill>
              </a:defRPr>
            </a:lvl2pPr>
            <a:lvl3pPr lvl="2" algn="ctr" rtl="0">
              <a:spcBef>
                <a:spcPts val="0"/>
              </a:spcBef>
              <a:spcAft>
                <a:spcPts val="0"/>
              </a:spcAft>
              <a:buClr>
                <a:srgbClr val="EFD67E"/>
              </a:buClr>
              <a:buSzPts val="2400"/>
              <a:buNone/>
              <a:defRPr>
                <a:solidFill>
                  <a:srgbClr val="EFD67E"/>
                </a:solidFill>
              </a:defRPr>
            </a:lvl3pPr>
            <a:lvl4pPr lvl="3" algn="ctr" rtl="0">
              <a:spcBef>
                <a:spcPts val="0"/>
              </a:spcBef>
              <a:spcAft>
                <a:spcPts val="0"/>
              </a:spcAft>
              <a:buClr>
                <a:srgbClr val="EFD67E"/>
              </a:buClr>
              <a:buSzPts val="2400"/>
              <a:buNone/>
              <a:defRPr>
                <a:solidFill>
                  <a:srgbClr val="EFD67E"/>
                </a:solidFill>
              </a:defRPr>
            </a:lvl4pPr>
            <a:lvl5pPr lvl="4" algn="ctr" rtl="0">
              <a:spcBef>
                <a:spcPts val="0"/>
              </a:spcBef>
              <a:spcAft>
                <a:spcPts val="0"/>
              </a:spcAft>
              <a:buClr>
                <a:srgbClr val="EFD67E"/>
              </a:buClr>
              <a:buSzPts val="2400"/>
              <a:buNone/>
              <a:defRPr>
                <a:solidFill>
                  <a:srgbClr val="EFD67E"/>
                </a:solidFill>
              </a:defRPr>
            </a:lvl5pPr>
            <a:lvl6pPr lvl="5" algn="ctr" rtl="0">
              <a:spcBef>
                <a:spcPts val="0"/>
              </a:spcBef>
              <a:spcAft>
                <a:spcPts val="0"/>
              </a:spcAft>
              <a:buClr>
                <a:srgbClr val="EFD67E"/>
              </a:buClr>
              <a:buSzPts val="2400"/>
              <a:buNone/>
              <a:defRPr>
                <a:solidFill>
                  <a:srgbClr val="EFD67E"/>
                </a:solidFill>
              </a:defRPr>
            </a:lvl6pPr>
            <a:lvl7pPr lvl="6" algn="ctr" rtl="0">
              <a:spcBef>
                <a:spcPts val="0"/>
              </a:spcBef>
              <a:spcAft>
                <a:spcPts val="0"/>
              </a:spcAft>
              <a:buClr>
                <a:srgbClr val="EFD67E"/>
              </a:buClr>
              <a:buSzPts val="2400"/>
              <a:buNone/>
              <a:defRPr>
                <a:solidFill>
                  <a:srgbClr val="EFD67E"/>
                </a:solidFill>
              </a:defRPr>
            </a:lvl7pPr>
            <a:lvl8pPr lvl="7" algn="ctr" rtl="0">
              <a:spcBef>
                <a:spcPts val="0"/>
              </a:spcBef>
              <a:spcAft>
                <a:spcPts val="0"/>
              </a:spcAft>
              <a:buClr>
                <a:srgbClr val="EFD67E"/>
              </a:buClr>
              <a:buSzPts val="2400"/>
              <a:buNone/>
              <a:defRPr>
                <a:solidFill>
                  <a:srgbClr val="EFD67E"/>
                </a:solidFill>
              </a:defRPr>
            </a:lvl8pPr>
            <a:lvl9pPr lvl="8" algn="ctr" rtl="0">
              <a:spcBef>
                <a:spcPts val="0"/>
              </a:spcBef>
              <a:spcAft>
                <a:spcPts val="0"/>
              </a:spcAft>
              <a:buClr>
                <a:srgbClr val="EFD67E"/>
              </a:buClr>
              <a:buSzPts val="2400"/>
              <a:buNone/>
              <a:defRPr>
                <a:solidFill>
                  <a:srgbClr val="EFD67E"/>
                </a:solidFill>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9AD4C"/>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Quote slide 1">
  <p:cSld name="TITLE_3">
    <p:spTree>
      <p:nvGrpSpPr>
        <p:cNvPr id="1" name="Shape 20"/>
        <p:cNvGrpSpPr/>
        <p:nvPr/>
      </p:nvGrpSpPr>
      <p:grpSpPr>
        <a:xfrm>
          <a:off x="0" y="0"/>
          <a:ext cx="0" cy="0"/>
          <a:chOff x="0" y="0"/>
          <a:chExt cx="0" cy="0"/>
        </a:xfrm>
      </p:grpSpPr>
      <p:sp>
        <p:nvSpPr>
          <p:cNvPr id="21" name="Google Shape;21;p3"/>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rot="10800000" flipH="1">
            <a:off x="5564575" y="3086170"/>
            <a:ext cx="3588978" cy="2062155"/>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1841888" y="647372"/>
            <a:ext cx="21143" cy="44586"/>
          </a:xfrm>
          <a:custGeom>
            <a:avLst/>
            <a:gdLst/>
            <a:ahLst/>
            <a:cxnLst/>
            <a:rect l="l" t="t" r="r" b="b"/>
            <a:pathLst>
              <a:path w="348" h="589" extrusionOk="0">
                <a:moveTo>
                  <a:pt x="348" y="588"/>
                </a:moveTo>
                <a:lnTo>
                  <a:pt x="1" y="0"/>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txBox="1">
            <a:spLocks noGrp="1"/>
          </p:cNvSpPr>
          <p:nvPr>
            <p:ph type="ctrTitle"/>
          </p:nvPr>
        </p:nvSpPr>
        <p:spPr>
          <a:xfrm>
            <a:off x="2155950" y="1856250"/>
            <a:ext cx="50862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None/>
              <a:defRPr b="0"/>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25" name="Google Shape;25;p3"/>
          <p:cNvSpPr/>
          <p:nvPr/>
        </p:nvSpPr>
        <p:spPr>
          <a:xfrm rot="10800000">
            <a:off x="5908431" y="4011835"/>
            <a:ext cx="3245119" cy="1136490"/>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 name="Google Shape;26;p3"/>
          <p:cNvSpPr/>
          <p:nvPr/>
        </p:nvSpPr>
        <p:spPr>
          <a:xfrm rot="10800000">
            <a:off x="5908431" y="4271108"/>
            <a:ext cx="3245119" cy="877217"/>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flipH="1">
            <a:off x="-9604" y="0"/>
            <a:ext cx="4459954" cy="2596268"/>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9540" y="0"/>
            <a:ext cx="2826812" cy="2597677"/>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 name="Google Shape;29;p3"/>
          <p:cNvSpPr/>
          <p:nvPr/>
        </p:nvSpPr>
        <p:spPr>
          <a:xfrm>
            <a:off x="-9540" y="0"/>
            <a:ext cx="2196612" cy="2561214"/>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0" name="Google Shape;30;p3"/>
          <p:cNvSpPr txBox="1">
            <a:spLocks noGrp="1"/>
          </p:cNvSpPr>
          <p:nvPr>
            <p:ph type="ctrTitle" idx="2"/>
          </p:nvPr>
        </p:nvSpPr>
        <p:spPr>
          <a:xfrm>
            <a:off x="2219600" y="3425738"/>
            <a:ext cx="4768200" cy="44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200"/>
              <a:buNone/>
              <a:defRPr sz="1200" b="0"/>
            </a:lvl1pPr>
            <a:lvl2pPr lvl="1" algn="r" rtl="0">
              <a:spcBef>
                <a:spcPts val="0"/>
              </a:spcBef>
              <a:spcAft>
                <a:spcPts val="0"/>
              </a:spcAft>
              <a:buClr>
                <a:srgbClr val="314256"/>
              </a:buClr>
              <a:buSzPts val="1200"/>
              <a:buNone/>
              <a:defRPr sz="1200">
                <a:solidFill>
                  <a:srgbClr val="314256"/>
                </a:solidFill>
              </a:defRPr>
            </a:lvl2pPr>
            <a:lvl3pPr lvl="2" algn="r" rtl="0">
              <a:spcBef>
                <a:spcPts val="0"/>
              </a:spcBef>
              <a:spcAft>
                <a:spcPts val="0"/>
              </a:spcAft>
              <a:buClr>
                <a:srgbClr val="314256"/>
              </a:buClr>
              <a:buSzPts val="1200"/>
              <a:buNone/>
              <a:defRPr sz="1200">
                <a:solidFill>
                  <a:srgbClr val="314256"/>
                </a:solidFill>
              </a:defRPr>
            </a:lvl3pPr>
            <a:lvl4pPr lvl="3" algn="r" rtl="0">
              <a:spcBef>
                <a:spcPts val="0"/>
              </a:spcBef>
              <a:spcAft>
                <a:spcPts val="0"/>
              </a:spcAft>
              <a:buClr>
                <a:srgbClr val="314256"/>
              </a:buClr>
              <a:buSzPts val="1200"/>
              <a:buNone/>
              <a:defRPr sz="1200">
                <a:solidFill>
                  <a:srgbClr val="314256"/>
                </a:solidFill>
              </a:defRPr>
            </a:lvl4pPr>
            <a:lvl5pPr lvl="4" algn="r" rtl="0">
              <a:spcBef>
                <a:spcPts val="0"/>
              </a:spcBef>
              <a:spcAft>
                <a:spcPts val="0"/>
              </a:spcAft>
              <a:buClr>
                <a:srgbClr val="314256"/>
              </a:buClr>
              <a:buSzPts val="1200"/>
              <a:buNone/>
              <a:defRPr sz="1200">
                <a:solidFill>
                  <a:srgbClr val="314256"/>
                </a:solidFill>
              </a:defRPr>
            </a:lvl5pPr>
            <a:lvl6pPr lvl="5" algn="r" rtl="0">
              <a:spcBef>
                <a:spcPts val="0"/>
              </a:spcBef>
              <a:spcAft>
                <a:spcPts val="0"/>
              </a:spcAft>
              <a:buClr>
                <a:srgbClr val="314256"/>
              </a:buClr>
              <a:buSzPts val="1200"/>
              <a:buNone/>
              <a:defRPr sz="1200">
                <a:solidFill>
                  <a:srgbClr val="314256"/>
                </a:solidFill>
              </a:defRPr>
            </a:lvl6pPr>
            <a:lvl7pPr lvl="6" algn="r" rtl="0">
              <a:spcBef>
                <a:spcPts val="0"/>
              </a:spcBef>
              <a:spcAft>
                <a:spcPts val="0"/>
              </a:spcAft>
              <a:buClr>
                <a:srgbClr val="314256"/>
              </a:buClr>
              <a:buSzPts val="1200"/>
              <a:buNone/>
              <a:defRPr sz="1200">
                <a:solidFill>
                  <a:srgbClr val="314256"/>
                </a:solidFill>
              </a:defRPr>
            </a:lvl7pPr>
            <a:lvl8pPr lvl="7" algn="r" rtl="0">
              <a:spcBef>
                <a:spcPts val="0"/>
              </a:spcBef>
              <a:spcAft>
                <a:spcPts val="0"/>
              </a:spcAft>
              <a:buClr>
                <a:srgbClr val="314256"/>
              </a:buClr>
              <a:buSzPts val="1200"/>
              <a:buNone/>
              <a:defRPr sz="1200">
                <a:solidFill>
                  <a:srgbClr val="314256"/>
                </a:solidFill>
              </a:defRPr>
            </a:lvl8pPr>
            <a:lvl9pPr lvl="8" algn="r" rtl="0">
              <a:spcBef>
                <a:spcPts val="0"/>
              </a:spcBef>
              <a:spcAft>
                <a:spcPts val="0"/>
              </a:spcAft>
              <a:buClr>
                <a:srgbClr val="314256"/>
              </a:buClr>
              <a:buSzPts val="1200"/>
              <a:buNone/>
              <a:defRPr sz="1200">
                <a:solidFill>
                  <a:srgbClr val="314256"/>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text &amp; some text slide 1">
  <p:cSld name="BIG_NUMBER_1">
    <p:bg>
      <p:bgPr>
        <a:solidFill>
          <a:srgbClr val="3E516C"/>
        </a:solidFill>
        <a:effectLst/>
      </p:bgPr>
    </p:bg>
    <p:spTree>
      <p:nvGrpSpPr>
        <p:cNvPr id="1" name="Shape 235"/>
        <p:cNvGrpSpPr/>
        <p:nvPr/>
      </p:nvGrpSpPr>
      <p:grpSpPr>
        <a:xfrm>
          <a:off x="0" y="0"/>
          <a:ext cx="0" cy="0"/>
          <a:chOff x="0" y="0"/>
          <a:chExt cx="0" cy="0"/>
        </a:xfrm>
      </p:grpSpPr>
      <p:sp>
        <p:nvSpPr>
          <p:cNvPr id="236" name="Google Shape;236;p21"/>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237" name="Google Shape;237;p21"/>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1"/>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9" name="Google Shape;239;p21"/>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1"/>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a:solidFill>
                  <a:srgbClr val="EFEFEF"/>
                </a:solidFill>
                <a:latin typeface="Cabin"/>
                <a:ea typeface="Cabin"/>
                <a:cs typeface="Cabin"/>
                <a:sym typeface="Cabin"/>
              </a:defRPr>
            </a:lvl1pPr>
            <a:lvl2pPr lvl="1" rtl="0">
              <a:buNone/>
              <a:defRPr>
                <a:solidFill>
                  <a:srgbClr val="EFEFEF"/>
                </a:solidFill>
                <a:latin typeface="Cabin"/>
                <a:ea typeface="Cabin"/>
                <a:cs typeface="Cabin"/>
                <a:sym typeface="Cabin"/>
              </a:defRPr>
            </a:lvl2pPr>
            <a:lvl3pPr lvl="2" rtl="0">
              <a:buNone/>
              <a:defRPr>
                <a:solidFill>
                  <a:srgbClr val="EFEFEF"/>
                </a:solidFill>
                <a:latin typeface="Cabin"/>
                <a:ea typeface="Cabin"/>
                <a:cs typeface="Cabin"/>
                <a:sym typeface="Cabin"/>
              </a:defRPr>
            </a:lvl3pPr>
            <a:lvl4pPr lvl="3" rtl="0">
              <a:buNone/>
              <a:defRPr>
                <a:solidFill>
                  <a:srgbClr val="EFEFEF"/>
                </a:solidFill>
                <a:latin typeface="Cabin"/>
                <a:ea typeface="Cabin"/>
                <a:cs typeface="Cabin"/>
                <a:sym typeface="Cabin"/>
              </a:defRPr>
            </a:lvl4pPr>
            <a:lvl5pPr lvl="4" rtl="0">
              <a:buNone/>
              <a:defRPr>
                <a:solidFill>
                  <a:srgbClr val="EFEFEF"/>
                </a:solidFill>
                <a:latin typeface="Cabin"/>
                <a:ea typeface="Cabin"/>
                <a:cs typeface="Cabin"/>
                <a:sym typeface="Cabin"/>
              </a:defRPr>
            </a:lvl5pPr>
            <a:lvl6pPr lvl="5" rtl="0">
              <a:buNone/>
              <a:defRPr>
                <a:solidFill>
                  <a:srgbClr val="EFEFEF"/>
                </a:solidFill>
                <a:latin typeface="Cabin"/>
                <a:ea typeface="Cabin"/>
                <a:cs typeface="Cabin"/>
                <a:sym typeface="Cabin"/>
              </a:defRPr>
            </a:lvl6pPr>
            <a:lvl7pPr lvl="6" rtl="0">
              <a:buNone/>
              <a:defRPr>
                <a:solidFill>
                  <a:srgbClr val="EFEFEF"/>
                </a:solidFill>
                <a:latin typeface="Cabin"/>
                <a:ea typeface="Cabin"/>
                <a:cs typeface="Cabin"/>
                <a:sym typeface="Cabin"/>
              </a:defRPr>
            </a:lvl7pPr>
            <a:lvl8pPr lvl="7" rtl="0">
              <a:buNone/>
              <a:defRPr>
                <a:solidFill>
                  <a:srgbClr val="EFEFEF"/>
                </a:solidFill>
                <a:latin typeface="Cabin"/>
                <a:ea typeface="Cabin"/>
                <a:cs typeface="Cabin"/>
                <a:sym typeface="Cabin"/>
              </a:defRPr>
            </a:lvl8pPr>
            <a:lvl9pPr lvl="8" rtl="0">
              <a:buNone/>
              <a:defRPr>
                <a:solidFill>
                  <a:srgbClr val="EFEFEF"/>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241" name="Google Shape;241;p21"/>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1"/>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 name="Google Shape;243;p21"/>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 name="Google Shape;244;p21"/>
          <p:cNvSpPr txBox="1">
            <a:spLocks noGrp="1"/>
          </p:cNvSpPr>
          <p:nvPr>
            <p:ph type="subTitle" idx="1"/>
          </p:nvPr>
        </p:nvSpPr>
        <p:spPr>
          <a:xfrm>
            <a:off x="144650" y="783575"/>
            <a:ext cx="8854800" cy="21009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4800">
                <a:solidFill>
                  <a:srgbClr val="FFFFFF"/>
                </a:solidFill>
                <a:latin typeface="Montserrat Black"/>
                <a:ea typeface="Montserrat Black"/>
                <a:cs typeface="Montserrat Black"/>
                <a:sym typeface="Montserrat Black"/>
              </a:defRPr>
            </a:lvl1pPr>
            <a:lvl2pPr lvl="1" algn="ctr" rtl="0">
              <a:spcBef>
                <a:spcPts val="0"/>
              </a:spcBef>
              <a:spcAft>
                <a:spcPts val="0"/>
              </a:spcAft>
              <a:buNone/>
              <a:defRPr sz="3600">
                <a:solidFill>
                  <a:srgbClr val="FFFFFF"/>
                </a:solidFill>
                <a:latin typeface="Montserrat Black"/>
                <a:ea typeface="Montserrat Black"/>
                <a:cs typeface="Montserrat Black"/>
                <a:sym typeface="Montserrat Black"/>
              </a:defRPr>
            </a:lvl2pPr>
            <a:lvl3pPr lvl="2" algn="ctr" rtl="0">
              <a:spcBef>
                <a:spcPts val="0"/>
              </a:spcBef>
              <a:spcAft>
                <a:spcPts val="0"/>
              </a:spcAft>
              <a:buNone/>
              <a:defRPr sz="3600">
                <a:solidFill>
                  <a:srgbClr val="FFFFFF"/>
                </a:solidFill>
                <a:latin typeface="Montserrat Black"/>
                <a:ea typeface="Montserrat Black"/>
                <a:cs typeface="Montserrat Black"/>
                <a:sym typeface="Montserrat Black"/>
              </a:defRPr>
            </a:lvl3pPr>
            <a:lvl4pPr lvl="3" algn="ctr" rtl="0">
              <a:spcBef>
                <a:spcPts val="0"/>
              </a:spcBef>
              <a:spcAft>
                <a:spcPts val="0"/>
              </a:spcAft>
              <a:buNone/>
              <a:defRPr sz="3600">
                <a:solidFill>
                  <a:srgbClr val="FFFFFF"/>
                </a:solidFill>
                <a:latin typeface="Montserrat Black"/>
                <a:ea typeface="Montserrat Black"/>
                <a:cs typeface="Montserrat Black"/>
                <a:sym typeface="Montserrat Black"/>
              </a:defRPr>
            </a:lvl4pPr>
            <a:lvl5pPr lvl="4" algn="ctr" rtl="0">
              <a:spcBef>
                <a:spcPts val="0"/>
              </a:spcBef>
              <a:spcAft>
                <a:spcPts val="0"/>
              </a:spcAft>
              <a:buNone/>
              <a:defRPr sz="3600">
                <a:solidFill>
                  <a:srgbClr val="FFFFFF"/>
                </a:solidFill>
                <a:latin typeface="Montserrat Black"/>
                <a:ea typeface="Montserrat Black"/>
                <a:cs typeface="Montserrat Black"/>
                <a:sym typeface="Montserrat Black"/>
              </a:defRPr>
            </a:lvl5pPr>
            <a:lvl6pPr lvl="5" algn="ctr" rtl="0">
              <a:spcBef>
                <a:spcPts val="0"/>
              </a:spcBef>
              <a:spcAft>
                <a:spcPts val="0"/>
              </a:spcAft>
              <a:buNone/>
              <a:defRPr sz="3600">
                <a:solidFill>
                  <a:srgbClr val="FFFFFF"/>
                </a:solidFill>
                <a:latin typeface="Montserrat Black"/>
                <a:ea typeface="Montserrat Black"/>
                <a:cs typeface="Montserrat Black"/>
                <a:sym typeface="Montserrat Black"/>
              </a:defRPr>
            </a:lvl6pPr>
            <a:lvl7pPr lvl="6" algn="ctr" rtl="0">
              <a:spcBef>
                <a:spcPts val="0"/>
              </a:spcBef>
              <a:spcAft>
                <a:spcPts val="0"/>
              </a:spcAft>
              <a:buNone/>
              <a:defRPr sz="3600">
                <a:solidFill>
                  <a:srgbClr val="FFFFFF"/>
                </a:solidFill>
                <a:latin typeface="Montserrat Black"/>
                <a:ea typeface="Montserrat Black"/>
                <a:cs typeface="Montserrat Black"/>
                <a:sym typeface="Montserrat Black"/>
              </a:defRPr>
            </a:lvl7pPr>
            <a:lvl8pPr lvl="7" algn="ctr" rtl="0">
              <a:spcBef>
                <a:spcPts val="0"/>
              </a:spcBef>
              <a:spcAft>
                <a:spcPts val="0"/>
              </a:spcAft>
              <a:buNone/>
              <a:defRPr sz="3600">
                <a:solidFill>
                  <a:srgbClr val="FFFFFF"/>
                </a:solidFill>
                <a:latin typeface="Montserrat Black"/>
                <a:ea typeface="Montserrat Black"/>
                <a:cs typeface="Montserrat Black"/>
                <a:sym typeface="Montserrat Black"/>
              </a:defRPr>
            </a:lvl8pPr>
            <a:lvl9pPr lvl="8" algn="ctr" rtl="0">
              <a:spcBef>
                <a:spcPts val="0"/>
              </a:spcBef>
              <a:spcAft>
                <a:spcPts val="0"/>
              </a:spcAft>
              <a:buNone/>
              <a:defRPr sz="3600">
                <a:solidFill>
                  <a:srgbClr val="FFFFFF"/>
                </a:solidFill>
                <a:latin typeface="Montserrat Black"/>
                <a:ea typeface="Montserrat Black"/>
                <a:cs typeface="Montserrat Black"/>
                <a:sym typeface="Montserrat Black"/>
              </a:defRPr>
            </a:lvl9pPr>
          </a:lstStyle>
          <a:p>
            <a:endParaRPr/>
          </a:p>
        </p:txBody>
      </p:sp>
      <p:sp>
        <p:nvSpPr>
          <p:cNvPr id="245" name="Google Shape;245;p21"/>
          <p:cNvSpPr txBox="1">
            <a:spLocks noGrp="1"/>
          </p:cNvSpPr>
          <p:nvPr>
            <p:ph type="subTitle" idx="3"/>
          </p:nvPr>
        </p:nvSpPr>
        <p:spPr>
          <a:xfrm>
            <a:off x="684775" y="3017400"/>
            <a:ext cx="7702800" cy="90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200">
                <a:solidFill>
                  <a:srgbClr val="FFFFFF"/>
                </a:solidFill>
              </a:defRPr>
            </a:lvl2pPr>
            <a:lvl3pPr lvl="2" algn="ctr" rtl="0">
              <a:lnSpc>
                <a:spcPct val="100000"/>
              </a:lnSpc>
              <a:spcBef>
                <a:spcPts val="0"/>
              </a:spcBef>
              <a:spcAft>
                <a:spcPts val="0"/>
              </a:spcAft>
              <a:buNone/>
              <a:defRPr sz="1200">
                <a:solidFill>
                  <a:srgbClr val="FFFFFF"/>
                </a:solidFill>
              </a:defRPr>
            </a:lvl3pPr>
            <a:lvl4pPr lvl="3" algn="ctr" rtl="0">
              <a:lnSpc>
                <a:spcPct val="100000"/>
              </a:lnSpc>
              <a:spcBef>
                <a:spcPts val="0"/>
              </a:spcBef>
              <a:spcAft>
                <a:spcPts val="0"/>
              </a:spcAft>
              <a:buNone/>
              <a:defRPr sz="1200">
                <a:solidFill>
                  <a:srgbClr val="FFFFFF"/>
                </a:solidFill>
              </a:defRPr>
            </a:lvl4pPr>
            <a:lvl5pPr lvl="4" algn="ctr" rtl="0">
              <a:lnSpc>
                <a:spcPct val="100000"/>
              </a:lnSpc>
              <a:spcBef>
                <a:spcPts val="0"/>
              </a:spcBef>
              <a:spcAft>
                <a:spcPts val="0"/>
              </a:spcAft>
              <a:buNone/>
              <a:defRPr sz="1200">
                <a:solidFill>
                  <a:srgbClr val="FFFFFF"/>
                </a:solidFill>
              </a:defRPr>
            </a:lvl5pPr>
            <a:lvl6pPr lvl="5" algn="ctr" rtl="0">
              <a:lnSpc>
                <a:spcPct val="100000"/>
              </a:lnSpc>
              <a:spcBef>
                <a:spcPts val="0"/>
              </a:spcBef>
              <a:spcAft>
                <a:spcPts val="0"/>
              </a:spcAft>
              <a:buNone/>
              <a:defRPr sz="1200">
                <a:solidFill>
                  <a:srgbClr val="FFFFFF"/>
                </a:solidFill>
              </a:defRPr>
            </a:lvl6pPr>
            <a:lvl7pPr lvl="6" algn="ctr" rtl="0">
              <a:lnSpc>
                <a:spcPct val="100000"/>
              </a:lnSpc>
              <a:spcBef>
                <a:spcPts val="0"/>
              </a:spcBef>
              <a:spcAft>
                <a:spcPts val="0"/>
              </a:spcAft>
              <a:buNone/>
              <a:defRPr sz="1200">
                <a:solidFill>
                  <a:srgbClr val="FFFFFF"/>
                </a:solidFill>
              </a:defRPr>
            </a:lvl7pPr>
            <a:lvl8pPr lvl="7" algn="ctr" rtl="0">
              <a:lnSpc>
                <a:spcPct val="100000"/>
              </a:lnSpc>
              <a:spcBef>
                <a:spcPts val="0"/>
              </a:spcBef>
              <a:spcAft>
                <a:spcPts val="0"/>
              </a:spcAft>
              <a:buNone/>
              <a:defRPr sz="1200">
                <a:solidFill>
                  <a:srgbClr val="FFFFFF"/>
                </a:solidFill>
              </a:defRPr>
            </a:lvl8pPr>
            <a:lvl9pPr lvl="8" algn="ctr" rtl="0">
              <a:lnSpc>
                <a:spcPct val="100000"/>
              </a:lnSpc>
              <a:spcBef>
                <a:spcPts val="0"/>
              </a:spcBef>
              <a:spcAft>
                <a:spcPts val="0"/>
              </a:spcAft>
              <a:buNone/>
              <a:defRPr sz="1200">
                <a:solidFill>
                  <a:srgbClr val="FFFFFF"/>
                </a:solidFill>
              </a:defRPr>
            </a:lvl9pPr>
          </a:lstStyle>
          <a:p>
            <a:endParaRPr/>
          </a:p>
        </p:txBody>
      </p:sp>
      <p:cxnSp>
        <p:nvCxnSpPr>
          <p:cNvPr id="246" name="Google Shape;246;p21"/>
          <p:cNvCxnSpPr/>
          <p:nvPr/>
        </p:nvCxnSpPr>
        <p:spPr>
          <a:xfrm>
            <a:off x="3814350" y="2884463"/>
            <a:ext cx="1515300" cy="0"/>
          </a:xfrm>
          <a:prstGeom prst="straightConnector1">
            <a:avLst/>
          </a:prstGeom>
          <a:noFill/>
          <a:ln w="19050" cap="flat" cmpd="sng">
            <a:solidFill>
              <a:srgbClr val="FCCC3B"/>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amp; some text slide 1 1">
  <p:cSld name="BIG_NUMBER_1_1">
    <p:bg>
      <p:bgPr>
        <a:solidFill>
          <a:srgbClr val="3E516C"/>
        </a:solidFill>
        <a:effectLst/>
      </p:bgPr>
    </p:bg>
    <p:spTree>
      <p:nvGrpSpPr>
        <p:cNvPr id="1" name="Shape 247"/>
        <p:cNvGrpSpPr/>
        <p:nvPr/>
      </p:nvGrpSpPr>
      <p:grpSpPr>
        <a:xfrm>
          <a:off x="0" y="0"/>
          <a:ext cx="0" cy="0"/>
          <a:chOff x="0" y="0"/>
          <a:chExt cx="0" cy="0"/>
        </a:xfrm>
      </p:grpSpPr>
      <p:sp>
        <p:nvSpPr>
          <p:cNvPr id="248" name="Google Shape;248;p22"/>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
        <p:nvSpPr>
          <p:cNvPr id="249" name="Google Shape;249;p22"/>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2"/>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1" name="Google Shape;251;p22"/>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2"/>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a:solidFill>
                  <a:srgbClr val="EFEFEF"/>
                </a:solidFill>
                <a:latin typeface="Cabin"/>
                <a:ea typeface="Cabin"/>
                <a:cs typeface="Cabin"/>
                <a:sym typeface="Cabin"/>
              </a:defRPr>
            </a:lvl1pPr>
            <a:lvl2pPr lvl="1" rtl="0">
              <a:buNone/>
              <a:defRPr>
                <a:solidFill>
                  <a:srgbClr val="EFEFEF"/>
                </a:solidFill>
                <a:latin typeface="Cabin"/>
                <a:ea typeface="Cabin"/>
                <a:cs typeface="Cabin"/>
                <a:sym typeface="Cabin"/>
              </a:defRPr>
            </a:lvl2pPr>
            <a:lvl3pPr lvl="2" rtl="0">
              <a:buNone/>
              <a:defRPr>
                <a:solidFill>
                  <a:srgbClr val="EFEFEF"/>
                </a:solidFill>
                <a:latin typeface="Cabin"/>
                <a:ea typeface="Cabin"/>
                <a:cs typeface="Cabin"/>
                <a:sym typeface="Cabin"/>
              </a:defRPr>
            </a:lvl3pPr>
            <a:lvl4pPr lvl="3" rtl="0">
              <a:buNone/>
              <a:defRPr>
                <a:solidFill>
                  <a:srgbClr val="EFEFEF"/>
                </a:solidFill>
                <a:latin typeface="Cabin"/>
                <a:ea typeface="Cabin"/>
                <a:cs typeface="Cabin"/>
                <a:sym typeface="Cabin"/>
              </a:defRPr>
            </a:lvl4pPr>
            <a:lvl5pPr lvl="4" rtl="0">
              <a:buNone/>
              <a:defRPr>
                <a:solidFill>
                  <a:srgbClr val="EFEFEF"/>
                </a:solidFill>
                <a:latin typeface="Cabin"/>
                <a:ea typeface="Cabin"/>
                <a:cs typeface="Cabin"/>
                <a:sym typeface="Cabin"/>
              </a:defRPr>
            </a:lvl5pPr>
            <a:lvl6pPr lvl="5" rtl="0">
              <a:buNone/>
              <a:defRPr>
                <a:solidFill>
                  <a:srgbClr val="EFEFEF"/>
                </a:solidFill>
                <a:latin typeface="Cabin"/>
                <a:ea typeface="Cabin"/>
                <a:cs typeface="Cabin"/>
                <a:sym typeface="Cabin"/>
              </a:defRPr>
            </a:lvl6pPr>
            <a:lvl7pPr lvl="6" rtl="0">
              <a:buNone/>
              <a:defRPr>
                <a:solidFill>
                  <a:srgbClr val="EFEFEF"/>
                </a:solidFill>
                <a:latin typeface="Cabin"/>
                <a:ea typeface="Cabin"/>
                <a:cs typeface="Cabin"/>
                <a:sym typeface="Cabin"/>
              </a:defRPr>
            </a:lvl7pPr>
            <a:lvl8pPr lvl="7" rtl="0">
              <a:buNone/>
              <a:defRPr>
                <a:solidFill>
                  <a:srgbClr val="EFEFEF"/>
                </a:solidFill>
                <a:latin typeface="Cabin"/>
                <a:ea typeface="Cabin"/>
                <a:cs typeface="Cabin"/>
                <a:sym typeface="Cabin"/>
              </a:defRPr>
            </a:lvl8pPr>
            <a:lvl9pPr lvl="8" rtl="0">
              <a:buNone/>
              <a:defRPr>
                <a:solidFill>
                  <a:srgbClr val="EFEFEF"/>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253" name="Google Shape;253;p22"/>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2"/>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5" name="Google Shape;255;p22"/>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6" name="Google Shape;256;p22"/>
          <p:cNvSpPr txBox="1">
            <a:spLocks noGrp="1"/>
          </p:cNvSpPr>
          <p:nvPr>
            <p:ph type="subTitle" idx="1"/>
          </p:nvPr>
        </p:nvSpPr>
        <p:spPr>
          <a:xfrm>
            <a:off x="684775" y="3017400"/>
            <a:ext cx="7702800" cy="90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200">
                <a:solidFill>
                  <a:srgbClr val="FFFFFF"/>
                </a:solidFill>
              </a:defRPr>
            </a:lvl2pPr>
            <a:lvl3pPr lvl="2" algn="ctr" rtl="0">
              <a:lnSpc>
                <a:spcPct val="100000"/>
              </a:lnSpc>
              <a:spcBef>
                <a:spcPts val="0"/>
              </a:spcBef>
              <a:spcAft>
                <a:spcPts val="0"/>
              </a:spcAft>
              <a:buNone/>
              <a:defRPr sz="1200">
                <a:solidFill>
                  <a:srgbClr val="FFFFFF"/>
                </a:solidFill>
              </a:defRPr>
            </a:lvl3pPr>
            <a:lvl4pPr lvl="3" algn="ctr" rtl="0">
              <a:lnSpc>
                <a:spcPct val="100000"/>
              </a:lnSpc>
              <a:spcBef>
                <a:spcPts val="0"/>
              </a:spcBef>
              <a:spcAft>
                <a:spcPts val="0"/>
              </a:spcAft>
              <a:buNone/>
              <a:defRPr sz="1200">
                <a:solidFill>
                  <a:srgbClr val="FFFFFF"/>
                </a:solidFill>
              </a:defRPr>
            </a:lvl4pPr>
            <a:lvl5pPr lvl="4" algn="ctr" rtl="0">
              <a:lnSpc>
                <a:spcPct val="100000"/>
              </a:lnSpc>
              <a:spcBef>
                <a:spcPts val="0"/>
              </a:spcBef>
              <a:spcAft>
                <a:spcPts val="0"/>
              </a:spcAft>
              <a:buNone/>
              <a:defRPr sz="1200">
                <a:solidFill>
                  <a:srgbClr val="FFFFFF"/>
                </a:solidFill>
              </a:defRPr>
            </a:lvl5pPr>
            <a:lvl6pPr lvl="5" algn="ctr" rtl="0">
              <a:lnSpc>
                <a:spcPct val="100000"/>
              </a:lnSpc>
              <a:spcBef>
                <a:spcPts val="0"/>
              </a:spcBef>
              <a:spcAft>
                <a:spcPts val="0"/>
              </a:spcAft>
              <a:buNone/>
              <a:defRPr sz="1200">
                <a:solidFill>
                  <a:srgbClr val="FFFFFF"/>
                </a:solidFill>
              </a:defRPr>
            </a:lvl6pPr>
            <a:lvl7pPr lvl="6" algn="ctr" rtl="0">
              <a:lnSpc>
                <a:spcPct val="100000"/>
              </a:lnSpc>
              <a:spcBef>
                <a:spcPts val="0"/>
              </a:spcBef>
              <a:spcAft>
                <a:spcPts val="0"/>
              </a:spcAft>
              <a:buNone/>
              <a:defRPr sz="1200">
                <a:solidFill>
                  <a:srgbClr val="FFFFFF"/>
                </a:solidFill>
              </a:defRPr>
            </a:lvl7pPr>
            <a:lvl8pPr lvl="7" algn="ctr" rtl="0">
              <a:lnSpc>
                <a:spcPct val="100000"/>
              </a:lnSpc>
              <a:spcBef>
                <a:spcPts val="0"/>
              </a:spcBef>
              <a:spcAft>
                <a:spcPts val="0"/>
              </a:spcAft>
              <a:buNone/>
              <a:defRPr sz="1200">
                <a:solidFill>
                  <a:srgbClr val="FFFFFF"/>
                </a:solidFill>
              </a:defRPr>
            </a:lvl8pPr>
            <a:lvl9pPr lvl="8" algn="ctr" rtl="0">
              <a:lnSpc>
                <a:spcPct val="100000"/>
              </a:lnSpc>
              <a:spcBef>
                <a:spcPts val="0"/>
              </a:spcBef>
              <a:spcAft>
                <a:spcPts val="0"/>
              </a:spcAft>
              <a:buNone/>
              <a:defRPr sz="1200">
                <a:solidFill>
                  <a:srgbClr val="FFFFFF"/>
                </a:solidFill>
              </a:defRPr>
            </a:lvl9pPr>
          </a:lstStyle>
          <a:p>
            <a:endParaRPr/>
          </a:p>
        </p:txBody>
      </p:sp>
      <p:cxnSp>
        <p:nvCxnSpPr>
          <p:cNvPr id="257" name="Google Shape;257;p22"/>
          <p:cNvCxnSpPr/>
          <p:nvPr/>
        </p:nvCxnSpPr>
        <p:spPr>
          <a:xfrm>
            <a:off x="3814350" y="2884463"/>
            <a:ext cx="1515300" cy="0"/>
          </a:xfrm>
          <a:prstGeom prst="straightConnector1">
            <a:avLst/>
          </a:prstGeom>
          <a:noFill/>
          <a:ln w="19050" cap="flat" cmpd="sng">
            <a:solidFill>
              <a:srgbClr val="FCCC3B"/>
            </a:solidFill>
            <a:prstDash val="solid"/>
            <a:round/>
            <a:headEnd type="none" w="med" len="med"/>
            <a:tailEnd type="none" w="med" len="med"/>
          </a:ln>
        </p:spPr>
      </p:cxnSp>
      <p:sp>
        <p:nvSpPr>
          <p:cNvPr id="258" name="Google Shape;258;p22"/>
          <p:cNvSpPr txBox="1">
            <a:spLocks noGrp="1"/>
          </p:cNvSpPr>
          <p:nvPr>
            <p:ph type="title" hasCustomPrompt="1"/>
          </p:nvPr>
        </p:nvSpPr>
        <p:spPr>
          <a:xfrm>
            <a:off x="314550" y="1919975"/>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4800"/>
              <a:buNone/>
              <a:defRPr sz="4800">
                <a:solidFill>
                  <a:srgbClr val="FFFFFF"/>
                </a:solidFill>
              </a:defRPr>
            </a:lvl1pPr>
            <a:lvl2pPr lvl="1" algn="ctr" rtl="0">
              <a:spcBef>
                <a:spcPts val="0"/>
              </a:spcBef>
              <a:spcAft>
                <a:spcPts val="0"/>
              </a:spcAft>
              <a:buClr>
                <a:srgbClr val="FFFFFF"/>
              </a:buClr>
              <a:buSzPts val="4800"/>
              <a:buNone/>
              <a:defRPr sz="4800">
                <a:solidFill>
                  <a:srgbClr val="FFFFFF"/>
                </a:solidFill>
              </a:defRPr>
            </a:lvl2pPr>
            <a:lvl3pPr lvl="2" algn="ctr" rtl="0">
              <a:spcBef>
                <a:spcPts val="0"/>
              </a:spcBef>
              <a:spcAft>
                <a:spcPts val="0"/>
              </a:spcAft>
              <a:buClr>
                <a:srgbClr val="FFFFFF"/>
              </a:buClr>
              <a:buSzPts val="4800"/>
              <a:buNone/>
              <a:defRPr sz="4800">
                <a:solidFill>
                  <a:srgbClr val="FFFFFF"/>
                </a:solidFill>
              </a:defRPr>
            </a:lvl3pPr>
            <a:lvl4pPr lvl="3" algn="ctr" rtl="0">
              <a:spcBef>
                <a:spcPts val="0"/>
              </a:spcBef>
              <a:spcAft>
                <a:spcPts val="0"/>
              </a:spcAft>
              <a:buClr>
                <a:srgbClr val="FFFFFF"/>
              </a:buClr>
              <a:buSzPts val="4800"/>
              <a:buNone/>
              <a:defRPr sz="4800">
                <a:solidFill>
                  <a:srgbClr val="FFFFFF"/>
                </a:solidFill>
              </a:defRPr>
            </a:lvl4pPr>
            <a:lvl5pPr lvl="4" algn="ctr" rtl="0">
              <a:spcBef>
                <a:spcPts val="0"/>
              </a:spcBef>
              <a:spcAft>
                <a:spcPts val="0"/>
              </a:spcAft>
              <a:buClr>
                <a:srgbClr val="FFFFFF"/>
              </a:buClr>
              <a:buSzPts val="4800"/>
              <a:buNone/>
              <a:defRPr sz="4800">
                <a:solidFill>
                  <a:srgbClr val="FFFFFF"/>
                </a:solidFill>
              </a:defRPr>
            </a:lvl5pPr>
            <a:lvl6pPr lvl="5" algn="ctr" rtl="0">
              <a:spcBef>
                <a:spcPts val="0"/>
              </a:spcBef>
              <a:spcAft>
                <a:spcPts val="0"/>
              </a:spcAft>
              <a:buClr>
                <a:srgbClr val="FFFFFF"/>
              </a:buClr>
              <a:buSzPts val="4800"/>
              <a:buNone/>
              <a:defRPr sz="4800">
                <a:solidFill>
                  <a:srgbClr val="FFFFFF"/>
                </a:solidFill>
              </a:defRPr>
            </a:lvl6pPr>
            <a:lvl7pPr lvl="6" algn="ctr" rtl="0">
              <a:spcBef>
                <a:spcPts val="0"/>
              </a:spcBef>
              <a:spcAft>
                <a:spcPts val="0"/>
              </a:spcAft>
              <a:buClr>
                <a:srgbClr val="FFFFFF"/>
              </a:buClr>
              <a:buSzPts val="4800"/>
              <a:buNone/>
              <a:defRPr sz="4800">
                <a:solidFill>
                  <a:srgbClr val="FFFFFF"/>
                </a:solidFill>
              </a:defRPr>
            </a:lvl7pPr>
            <a:lvl8pPr lvl="7" algn="ctr" rtl="0">
              <a:spcBef>
                <a:spcPts val="0"/>
              </a:spcBef>
              <a:spcAft>
                <a:spcPts val="0"/>
              </a:spcAft>
              <a:buClr>
                <a:srgbClr val="FFFFFF"/>
              </a:buClr>
              <a:buSzPts val="4800"/>
              <a:buNone/>
              <a:defRPr sz="4800">
                <a:solidFill>
                  <a:srgbClr val="FFFFFF"/>
                </a:solidFill>
              </a:defRPr>
            </a:lvl8pPr>
            <a:lvl9pPr lvl="8" algn="ctr" rtl="0">
              <a:spcBef>
                <a:spcPts val="0"/>
              </a:spcBef>
              <a:spcAft>
                <a:spcPts val="0"/>
              </a:spcAft>
              <a:buClr>
                <a:srgbClr val="FFFFFF"/>
              </a:buClr>
              <a:buSzPts val="4800"/>
              <a:buNone/>
              <a:defRPr sz="4800">
                <a:solidFill>
                  <a:srgbClr val="FFFFFF"/>
                </a:solidFill>
              </a:defRPr>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59"/>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with text">
  <p:cSld name="BLANK_1">
    <p:spTree>
      <p:nvGrpSpPr>
        <p:cNvPr id="1" name="Shape 260"/>
        <p:cNvGrpSpPr/>
        <p:nvPr/>
      </p:nvGrpSpPr>
      <p:grpSpPr>
        <a:xfrm>
          <a:off x="0" y="0"/>
          <a:ext cx="0" cy="0"/>
          <a:chOff x="0" y="0"/>
          <a:chExt cx="0" cy="0"/>
        </a:xfrm>
      </p:grpSpPr>
      <p:sp>
        <p:nvSpPr>
          <p:cNvPr id="261" name="Google Shape;261;p24"/>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262" name="Google Shape;262;p24"/>
          <p:cNvSpPr txBox="1">
            <a:spLocks noGrp="1"/>
          </p:cNvSpPr>
          <p:nvPr>
            <p:ph type="title"/>
          </p:nvPr>
        </p:nvSpPr>
        <p:spPr>
          <a:xfrm>
            <a:off x="1229850" y="4118938"/>
            <a:ext cx="6684300" cy="48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a:lvl1pPr>
            <a:lvl2pPr lvl="1" algn="ctr" rtl="0">
              <a:spcBef>
                <a:spcPts val="0"/>
              </a:spcBef>
              <a:spcAft>
                <a:spcPts val="0"/>
              </a:spcAft>
              <a:buClr>
                <a:srgbClr val="EFD67E"/>
              </a:buClr>
              <a:buSzPts val="2400"/>
              <a:buNone/>
              <a:defRPr>
                <a:solidFill>
                  <a:srgbClr val="EFD67E"/>
                </a:solidFill>
              </a:defRPr>
            </a:lvl2pPr>
            <a:lvl3pPr lvl="2" algn="ctr" rtl="0">
              <a:spcBef>
                <a:spcPts val="0"/>
              </a:spcBef>
              <a:spcAft>
                <a:spcPts val="0"/>
              </a:spcAft>
              <a:buClr>
                <a:srgbClr val="EFD67E"/>
              </a:buClr>
              <a:buSzPts val="2400"/>
              <a:buNone/>
              <a:defRPr>
                <a:solidFill>
                  <a:srgbClr val="EFD67E"/>
                </a:solidFill>
              </a:defRPr>
            </a:lvl3pPr>
            <a:lvl4pPr lvl="3" algn="ctr" rtl="0">
              <a:spcBef>
                <a:spcPts val="0"/>
              </a:spcBef>
              <a:spcAft>
                <a:spcPts val="0"/>
              </a:spcAft>
              <a:buClr>
                <a:srgbClr val="EFD67E"/>
              </a:buClr>
              <a:buSzPts val="2400"/>
              <a:buNone/>
              <a:defRPr>
                <a:solidFill>
                  <a:srgbClr val="EFD67E"/>
                </a:solidFill>
              </a:defRPr>
            </a:lvl4pPr>
            <a:lvl5pPr lvl="4" algn="ctr" rtl="0">
              <a:spcBef>
                <a:spcPts val="0"/>
              </a:spcBef>
              <a:spcAft>
                <a:spcPts val="0"/>
              </a:spcAft>
              <a:buClr>
                <a:srgbClr val="EFD67E"/>
              </a:buClr>
              <a:buSzPts val="2400"/>
              <a:buNone/>
              <a:defRPr>
                <a:solidFill>
                  <a:srgbClr val="EFD67E"/>
                </a:solidFill>
              </a:defRPr>
            </a:lvl5pPr>
            <a:lvl6pPr lvl="5" algn="ctr" rtl="0">
              <a:spcBef>
                <a:spcPts val="0"/>
              </a:spcBef>
              <a:spcAft>
                <a:spcPts val="0"/>
              </a:spcAft>
              <a:buClr>
                <a:srgbClr val="EFD67E"/>
              </a:buClr>
              <a:buSzPts val="2400"/>
              <a:buNone/>
              <a:defRPr>
                <a:solidFill>
                  <a:srgbClr val="EFD67E"/>
                </a:solidFill>
              </a:defRPr>
            </a:lvl6pPr>
            <a:lvl7pPr lvl="6" algn="ctr" rtl="0">
              <a:spcBef>
                <a:spcPts val="0"/>
              </a:spcBef>
              <a:spcAft>
                <a:spcPts val="0"/>
              </a:spcAft>
              <a:buClr>
                <a:srgbClr val="EFD67E"/>
              </a:buClr>
              <a:buSzPts val="2400"/>
              <a:buNone/>
              <a:defRPr>
                <a:solidFill>
                  <a:srgbClr val="EFD67E"/>
                </a:solidFill>
              </a:defRPr>
            </a:lvl7pPr>
            <a:lvl8pPr lvl="7" algn="ctr" rtl="0">
              <a:spcBef>
                <a:spcPts val="0"/>
              </a:spcBef>
              <a:spcAft>
                <a:spcPts val="0"/>
              </a:spcAft>
              <a:buClr>
                <a:srgbClr val="EFD67E"/>
              </a:buClr>
              <a:buSzPts val="2400"/>
              <a:buNone/>
              <a:defRPr>
                <a:solidFill>
                  <a:srgbClr val="EFD67E"/>
                </a:solidFill>
              </a:defRPr>
            </a:lvl8pPr>
            <a:lvl9pPr lvl="8" algn="ctr" rtl="0">
              <a:spcBef>
                <a:spcPts val="0"/>
              </a:spcBef>
              <a:spcAft>
                <a:spcPts val="0"/>
              </a:spcAft>
              <a:buClr>
                <a:srgbClr val="EFD67E"/>
              </a:buClr>
              <a:buSzPts val="2400"/>
              <a:buNone/>
              <a:defRPr>
                <a:solidFill>
                  <a:srgbClr val="EFD67E"/>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with photo">
  <p:cSld name="BLANK_1_1_1_1">
    <p:spTree>
      <p:nvGrpSpPr>
        <p:cNvPr id="1" name="Shape 263"/>
        <p:cNvGrpSpPr/>
        <p:nvPr/>
      </p:nvGrpSpPr>
      <p:grpSpPr>
        <a:xfrm>
          <a:off x="0" y="0"/>
          <a:ext cx="0" cy="0"/>
          <a:chOff x="0" y="0"/>
          <a:chExt cx="0" cy="0"/>
        </a:xfrm>
      </p:grpSpPr>
      <p:sp>
        <p:nvSpPr>
          <p:cNvPr id="264" name="Google Shape;264;p2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a:solidFill>
                  <a:srgbClr val="3E516C"/>
                </a:solidFill>
              </a:defRPr>
            </a:lvl1pPr>
            <a:lvl2pPr lvl="1" rtl="0">
              <a:buNone/>
              <a:defRPr>
                <a:solidFill>
                  <a:srgbClr val="3E516C"/>
                </a:solidFill>
              </a:defRPr>
            </a:lvl2pPr>
            <a:lvl3pPr lvl="2" rtl="0">
              <a:buNone/>
              <a:defRPr>
                <a:solidFill>
                  <a:srgbClr val="3E516C"/>
                </a:solidFill>
              </a:defRPr>
            </a:lvl3pPr>
            <a:lvl4pPr lvl="3" rtl="0">
              <a:buNone/>
              <a:defRPr>
                <a:solidFill>
                  <a:srgbClr val="3E516C"/>
                </a:solidFill>
              </a:defRPr>
            </a:lvl4pPr>
            <a:lvl5pPr lvl="4" rtl="0">
              <a:buNone/>
              <a:defRPr>
                <a:solidFill>
                  <a:srgbClr val="3E516C"/>
                </a:solidFill>
              </a:defRPr>
            </a:lvl5pPr>
            <a:lvl6pPr lvl="5" rtl="0">
              <a:buNone/>
              <a:defRPr>
                <a:solidFill>
                  <a:srgbClr val="3E516C"/>
                </a:solidFill>
              </a:defRPr>
            </a:lvl6pPr>
            <a:lvl7pPr lvl="6" rtl="0">
              <a:buNone/>
              <a:defRPr>
                <a:solidFill>
                  <a:srgbClr val="3E516C"/>
                </a:solidFill>
              </a:defRPr>
            </a:lvl7pPr>
            <a:lvl8pPr lvl="7" rtl="0">
              <a:buNone/>
              <a:defRPr>
                <a:solidFill>
                  <a:srgbClr val="3E516C"/>
                </a:solidFill>
              </a:defRPr>
            </a:lvl8pPr>
            <a:lvl9pPr lvl="8" rtl="0">
              <a:buNone/>
              <a:defRPr>
                <a:solidFill>
                  <a:srgbClr val="3E516C"/>
                </a:solidFill>
              </a:defRPr>
            </a:lvl9pPr>
          </a:lstStyle>
          <a:p>
            <a:pPr marL="0" lvl="0" indent="0" algn="l" rtl="0">
              <a:spcBef>
                <a:spcPts val="0"/>
              </a:spcBef>
              <a:spcAft>
                <a:spcPts val="0"/>
              </a:spcAft>
              <a:buNone/>
            </a:pPr>
            <a:fld id="{00000000-1234-1234-1234-123412341234}" type="slidenum">
              <a:rPr lang="es"/>
              <a:t>‹#›</a:t>
            </a:fld>
            <a:endParaRPr/>
          </a:p>
        </p:txBody>
      </p:sp>
      <p:pic>
        <p:nvPicPr>
          <p:cNvPr id="265" name="Google Shape;265;p25"/>
          <p:cNvPicPr preferRelativeResize="0"/>
          <p:nvPr/>
        </p:nvPicPr>
        <p:blipFill rotWithShape="1">
          <a:blip r:embed="rId2">
            <a:alphaModFix/>
          </a:blip>
          <a:srcRect t="13521" b="2076"/>
          <a:stretch/>
        </p:blipFill>
        <p:spPr>
          <a:xfrm>
            <a:off x="0" y="0"/>
            <a:ext cx="9144000" cy="5143500"/>
          </a:xfrm>
          <a:prstGeom prst="rect">
            <a:avLst/>
          </a:prstGeom>
          <a:noFill/>
          <a:ln>
            <a:noFill/>
          </a:ln>
        </p:spPr>
      </p:pic>
      <p:sp>
        <p:nvSpPr>
          <p:cNvPr id="266" name="Google Shape;266;p25"/>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267" name="Google Shape;267;p25"/>
          <p:cNvSpPr txBox="1">
            <a:spLocks noGrp="1"/>
          </p:cNvSpPr>
          <p:nvPr>
            <p:ph type="ctrTitle"/>
          </p:nvPr>
        </p:nvSpPr>
        <p:spPr>
          <a:xfrm>
            <a:off x="2323600" y="1146190"/>
            <a:ext cx="6168000" cy="594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None/>
              <a:defRPr b="0"/>
            </a:lvl1pPr>
            <a:lvl2pPr lvl="1" algn="r" rtl="0">
              <a:spcBef>
                <a:spcPts val="0"/>
              </a:spcBef>
              <a:spcAft>
                <a:spcPts val="0"/>
              </a:spcAft>
              <a:buClr>
                <a:srgbClr val="314256"/>
              </a:buClr>
              <a:buSzPts val="6000"/>
              <a:buNone/>
              <a:defRPr sz="6000">
                <a:solidFill>
                  <a:srgbClr val="314256"/>
                </a:solidFill>
              </a:defRPr>
            </a:lvl2pPr>
            <a:lvl3pPr lvl="2" algn="r" rtl="0">
              <a:spcBef>
                <a:spcPts val="0"/>
              </a:spcBef>
              <a:spcAft>
                <a:spcPts val="0"/>
              </a:spcAft>
              <a:buClr>
                <a:srgbClr val="314256"/>
              </a:buClr>
              <a:buSzPts val="6000"/>
              <a:buNone/>
              <a:defRPr sz="6000">
                <a:solidFill>
                  <a:srgbClr val="314256"/>
                </a:solidFill>
              </a:defRPr>
            </a:lvl3pPr>
            <a:lvl4pPr lvl="3" algn="r" rtl="0">
              <a:spcBef>
                <a:spcPts val="0"/>
              </a:spcBef>
              <a:spcAft>
                <a:spcPts val="0"/>
              </a:spcAft>
              <a:buClr>
                <a:srgbClr val="314256"/>
              </a:buClr>
              <a:buSzPts val="6000"/>
              <a:buNone/>
              <a:defRPr sz="6000">
                <a:solidFill>
                  <a:srgbClr val="314256"/>
                </a:solidFill>
              </a:defRPr>
            </a:lvl4pPr>
            <a:lvl5pPr lvl="4" algn="r" rtl="0">
              <a:spcBef>
                <a:spcPts val="0"/>
              </a:spcBef>
              <a:spcAft>
                <a:spcPts val="0"/>
              </a:spcAft>
              <a:buClr>
                <a:srgbClr val="314256"/>
              </a:buClr>
              <a:buSzPts val="6000"/>
              <a:buNone/>
              <a:defRPr sz="6000">
                <a:solidFill>
                  <a:srgbClr val="314256"/>
                </a:solidFill>
              </a:defRPr>
            </a:lvl5pPr>
            <a:lvl6pPr lvl="5" algn="r" rtl="0">
              <a:spcBef>
                <a:spcPts val="0"/>
              </a:spcBef>
              <a:spcAft>
                <a:spcPts val="0"/>
              </a:spcAft>
              <a:buClr>
                <a:srgbClr val="314256"/>
              </a:buClr>
              <a:buSzPts val="6000"/>
              <a:buNone/>
              <a:defRPr sz="6000">
                <a:solidFill>
                  <a:srgbClr val="314256"/>
                </a:solidFill>
              </a:defRPr>
            </a:lvl6pPr>
            <a:lvl7pPr lvl="6" algn="r" rtl="0">
              <a:spcBef>
                <a:spcPts val="0"/>
              </a:spcBef>
              <a:spcAft>
                <a:spcPts val="0"/>
              </a:spcAft>
              <a:buClr>
                <a:srgbClr val="314256"/>
              </a:buClr>
              <a:buSzPts val="6000"/>
              <a:buNone/>
              <a:defRPr sz="6000">
                <a:solidFill>
                  <a:srgbClr val="314256"/>
                </a:solidFill>
              </a:defRPr>
            </a:lvl7pPr>
            <a:lvl8pPr lvl="7" algn="r" rtl="0">
              <a:spcBef>
                <a:spcPts val="0"/>
              </a:spcBef>
              <a:spcAft>
                <a:spcPts val="0"/>
              </a:spcAft>
              <a:buClr>
                <a:srgbClr val="314256"/>
              </a:buClr>
              <a:buSzPts val="6000"/>
              <a:buNone/>
              <a:defRPr sz="6000">
                <a:solidFill>
                  <a:srgbClr val="314256"/>
                </a:solidFill>
              </a:defRPr>
            </a:lvl8pPr>
            <a:lvl9pPr lvl="8" algn="r" rtl="0">
              <a:spcBef>
                <a:spcPts val="0"/>
              </a:spcBef>
              <a:spcAft>
                <a:spcPts val="0"/>
              </a:spcAft>
              <a:buClr>
                <a:srgbClr val="314256"/>
              </a:buClr>
              <a:buSzPts val="6000"/>
              <a:buNone/>
              <a:defRPr sz="6000">
                <a:solidFill>
                  <a:srgbClr val="314256"/>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2"/>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6"/>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mp; percentage slide">
  <p:cSld name="TITLE_2">
    <p:spTree>
      <p:nvGrpSpPr>
        <p:cNvPr id="1" name="Shape 31"/>
        <p:cNvGrpSpPr/>
        <p:nvPr/>
      </p:nvGrpSpPr>
      <p:grpSpPr>
        <a:xfrm>
          <a:off x="0" y="0"/>
          <a:ext cx="0" cy="0"/>
          <a:chOff x="0" y="0"/>
          <a:chExt cx="0" cy="0"/>
        </a:xfrm>
      </p:grpSpPr>
      <p:sp>
        <p:nvSpPr>
          <p:cNvPr id="32" name="Google Shape;32;p4"/>
          <p:cNvSpPr/>
          <p:nvPr/>
        </p:nvSpPr>
        <p:spPr>
          <a:xfrm>
            <a:off x="1841888" y="647372"/>
            <a:ext cx="21143" cy="44586"/>
          </a:xfrm>
          <a:custGeom>
            <a:avLst/>
            <a:gdLst/>
            <a:ahLst/>
            <a:cxnLst/>
            <a:rect l="l" t="t" r="r" b="b"/>
            <a:pathLst>
              <a:path w="348" h="589" extrusionOk="0">
                <a:moveTo>
                  <a:pt x="348" y="588"/>
                </a:moveTo>
                <a:lnTo>
                  <a:pt x="1" y="0"/>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34" name="Google Shape;34;p4"/>
          <p:cNvSpPr txBox="1">
            <a:spLocks noGrp="1"/>
          </p:cNvSpPr>
          <p:nvPr>
            <p:ph type="ctrTitle"/>
          </p:nvPr>
        </p:nvSpPr>
        <p:spPr>
          <a:xfrm>
            <a:off x="3223125" y="475400"/>
            <a:ext cx="5434800" cy="59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None/>
              <a:defRPr b="0"/>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35" name="Google Shape;35;p4"/>
          <p:cNvSpPr/>
          <p:nvPr/>
        </p:nvSpPr>
        <p:spPr>
          <a:xfrm rot="10800000">
            <a:off x="2970009" y="674958"/>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extLst>
    <p:ext uri="{DCECCB84-F9BA-43D5-87BE-67443E8EF086}">
      <p15:sldGuideLst xmlns:p15="http://schemas.microsoft.com/office/powerpoint/2012/main">
        <p15:guide id="1" pos="1871">
          <p15:clr>
            <a:srgbClr val="F9AD4C"/>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slide &amp; presentation photo 2">
  <p:cSld name="TITLE_1_2">
    <p:spTree>
      <p:nvGrpSpPr>
        <p:cNvPr id="1" name="Shape 36"/>
        <p:cNvGrpSpPr/>
        <p:nvPr/>
      </p:nvGrpSpPr>
      <p:grpSpPr>
        <a:xfrm>
          <a:off x="0" y="0"/>
          <a:ext cx="0" cy="0"/>
          <a:chOff x="0" y="0"/>
          <a:chExt cx="0" cy="0"/>
        </a:xfrm>
      </p:grpSpPr>
      <p:sp>
        <p:nvSpPr>
          <p:cNvPr id="37" name="Google Shape;37;p5"/>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5"/>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9" name="Google Shape;39;p5"/>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3E516C"/>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 name="Google Shape;43;p5"/>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 name="Google Shape;44;p5"/>
          <p:cNvSpPr/>
          <p:nvPr/>
        </p:nvSpPr>
        <p:spPr>
          <a:xfrm>
            <a:off x="2504435" y="705489"/>
            <a:ext cx="28708" cy="48590"/>
          </a:xfrm>
          <a:custGeom>
            <a:avLst/>
            <a:gdLst/>
            <a:ahLst/>
            <a:cxnLst/>
            <a:rect l="l" t="t" r="r" b="b"/>
            <a:pathLst>
              <a:path w="348" h="589" extrusionOk="0">
                <a:moveTo>
                  <a:pt x="348" y="588"/>
                </a:moveTo>
                <a:lnTo>
                  <a:pt x="1" y="0"/>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txBox="1">
            <a:spLocks noGrp="1"/>
          </p:cNvSpPr>
          <p:nvPr>
            <p:ph type="ctrTitle"/>
          </p:nvPr>
        </p:nvSpPr>
        <p:spPr>
          <a:xfrm>
            <a:off x="4572000" y="473650"/>
            <a:ext cx="3731400" cy="189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46" name="Google Shape;46;p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47" name="Google Shape;47;p5"/>
          <p:cNvSpPr txBox="1">
            <a:spLocks noGrp="1"/>
          </p:cNvSpPr>
          <p:nvPr>
            <p:ph type="ctrTitle" idx="2"/>
          </p:nvPr>
        </p:nvSpPr>
        <p:spPr>
          <a:xfrm>
            <a:off x="4572000" y="2367100"/>
            <a:ext cx="4326600" cy="1656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1400"/>
              <a:buFont typeface="Cabin"/>
              <a:buNone/>
              <a:defRPr sz="1400" b="0">
                <a:solidFill>
                  <a:srgbClr val="999999"/>
                </a:solidFill>
                <a:latin typeface="Cabin"/>
                <a:ea typeface="Cabin"/>
                <a:cs typeface="Cabin"/>
                <a:sym typeface="Cabin"/>
              </a:defRPr>
            </a:lvl1pPr>
            <a:lvl2pPr lvl="1" algn="r" rtl="0">
              <a:spcBef>
                <a:spcPts val="0"/>
              </a:spcBef>
              <a:spcAft>
                <a:spcPts val="0"/>
              </a:spcAft>
              <a:buClr>
                <a:srgbClr val="314256"/>
              </a:buClr>
              <a:buSzPts val="1200"/>
              <a:buNone/>
              <a:defRPr sz="1200">
                <a:solidFill>
                  <a:srgbClr val="314256"/>
                </a:solidFill>
              </a:defRPr>
            </a:lvl2pPr>
            <a:lvl3pPr lvl="2" algn="r" rtl="0">
              <a:spcBef>
                <a:spcPts val="0"/>
              </a:spcBef>
              <a:spcAft>
                <a:spcPts val="0"/>
              </a:spcAft>
              <a:buClr>
                <a:srgbClr val="314256"/>
              </a:buClr>
              <a:buSzPts val="1200"/>
              <a:buNone/>
              <a:defRPr sz="1200">
                <a:solidFill>
                  <a:srgbClr val="314256"/>
                </a:solidFill>
              </a:defRPr>
            </a:lvl3pPr>
            <a:lvl4pPr lvl="3" algn="r" rtl="0">
              <a:spcBef>
                <a:spcPts val="0"/>
              </a:spcBef>
              <a:spcAft>
                <a:spcPts val="0"/>
              </a:spcAft>
              <a:buClr>
                <a:srgbClr val="314256"/>
              </a:buClr>
              <a:buSzPts val="1200"/>
              <a:buNone/>
              <a:defRPr sz="1200">
                <a:solidFill>
                  <a:srgbClr val="314256"/>
                </a:solidFill>
              </a:defRPr>
            </a:lvl4pPr>
            <a:lvl5pPr lvl="4" algn="r" rtl="0">
              <a:spcBef>
                <a:spcPts val="0"/>
              </a:spcBef>
              <a:spcAft>
                <a:spcPts val="0"/>
              </a:spcAft>
              <a:buClr>
                <a:srgbClr val="314256"/>
              </a:buClr>
              <a:buSzPts val="1200"/>
              <a:buNone/>
              <a:defRPr sz="1200">
                <a:solidFill>
                  <a:srgbClr val="314256"/>
                </a:solidFill>
              </a:defRPr>
            </a:lvl5pPr>
            <a:lvl6pPr lvl="5" algn="r" rtl="0">
              <a:spcBef>
                <a:spcPts val="0"/>
              </a:spcBef>
              <a:spcAft>
                <a:spcPts val="0"/>
              </a:spcAft>
              <a:buClr>
                <a:srgbClr val="314256"/>
              </a:buClr>
              <a:buSzPts val="1200"/>
              <a:buNone/>
              <a:defRPr sz="1200">
                <a:solidFill>
                  <a:srgbClr val="314256"/>
                </a:solidFill>
              </a:defRPr>
            </a:lvl6pPr>
            <a:lvl7pPr lvl="6" algn="r" rtl="0">
              <a:spcBef>
                <a:spcPts val="0"/>
              </a:spcBef>
              <a:spcAft>
                <a:spcPts val="0"/>
              </a:spcAft>
              <a:buClr>
                <a:srgbClr val="314256"/>
              </a:buClr>
              <a:buSzPts val="1200"/>
              <a:buNone/>
              <a:defRPr sz="1200">
                <a:solidFill>
                  <a:srgbClr val="314256"/>
                </a:solidFill>
              </a:defRPr>
            </a:lvl7pPr>
            <a:lvl8pPr lvl="7" algn="r" rtl="0">
              <a:spcBef>
                <a:spcPts val="0"/>
              </a:spcBef>
              <a:spcAft>
                <a:spcPts val="0"/>
              </a:spcAft>
              <a:buClr>
                <a:srgbClr val="314256"/>
              </a:buClr>
              <a:buSzPts val="1200"/>
              <a:buNone/>
              <a:defRPr sz="1200">
                <a:solidFill>
                  <a:srgbClr val="314256"/>
                </a:solidFill>
              </a:defRPr>
            </a:lvl8pPr>
            <a:lvl9pPr lvl="8" algn="r" rtl="0">
              <a:spcBef>
                <a:spcPts val="0"/>
              </a:spcBef>
              <a:spcAft>
                <a:spcPts val="0"/>
              </a:spcAft>
              <a:buClr>
                <a:srgbClr val="314256"/>
              </a:buClr>
              <a:buSzPts val="1200"/>
              <a:buNone/>
              <a:defRPr sz="1200">
                <a:solidFill>
                  <a:srgbClr val="314256"/>
                </a:solidFill>
              </a:defRPr>
            </a:lvl9pPr>
          </a:lstStyle>
          <a:p>
            <a:endParaRPr/>
          </a:p>
        </p:txBody>
      </p:sp>
    </p:spTree>
  </p:cSld>
  <p:clrMapOvr>
    <a:masterClrMapping/>
  </p:clrMapOvr>
  <p:extLst>
    <p:ext uri="{DCECCB84-F9BA-43D5-87BE-67443E8EF086}">
      <p15:sldGuideLst xmlns:p15="http://schemas.microsoft.com/office/powerpoint/2012/main">
        <p15:guide id="1" pos="2880">
          <p15:clr>
            <a:srgbClr val="F9AD4C"/>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amp; subtitle slide 1">
  <p:cSld name="SECTION_HEADER_1">
    <p:bg>
      <p:bgPr>
        <a:solidFill>
          <a:srgbClr val="3E516C"/>
        </a:solidFill>
        <a:effectLst/>
      </p:bgPr>
    </p:bg>
    <p:spTree>
      <p:nvGrpSpPr>
        <p:cNvPr id="1" name="Shape 48"/>
        <p:cNvGrpSpPr/>
        <p:nvPr/>
      </p:nvGrpSpPr>
      <p:grpSpPr>
        <a:xfrm>
          <a:off x="0" y="0"/>
          <a:ext cx="0" cy="0"/>
          <a:chOff x="0" y="0"/>
          <a:chExt cx="0" cy="0"/>
        </a:xfrm>
      </p:grpSpPr>
      <p:sp>
        <p:nvSpPr>
          <p:cNvPr id="49" name="Google Shape;49;p6"/>
          <p:cNvSpPr txBox="1">
            <a:spLocks noGrp="1"/>
          </p:cNvSpPr>
          <p:nvPr>
            <p:ph type="title"/>
          </p:nvPr>
        </p:nvSpPr>
        <p:spPr>
          <a:xfrm>
            <a:off x="1062550" y="1304275"/>
            <a:ext cx="3055500" cy="1114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CCC3B"/>
              </a:buClr>
              <a:buSzPts val="2400"/>
              <a:buNone/>
              <a:defRPr>
                <a:solidFill>
                  <a:srgbClr val="FCCC3B"/>
                </a:solidFill>
              </a:defRPr>
            </a:lvl1pPr>
            <a:lvl2pPr lvl="1" rtl="0">
              <a:spcBef>
                <a:spcPts val="0"/>
              </a:spcBef>
              <a:spcAft>
                <a:spcPts val="0"/>
              </a:spcAft>
              <a:buClr>
                <a:srgbClr val="FCCC3B"/>
              </a:buClr>
              <a:buSzPts val="4000"/>
              <a:buNone/>
              <a:defRPr sz="4000">
                <a:solidFill>
                  <a:srgbClr val="FCCC3B"/>
                </a:solidFill>
              </a:defRPr>
            </a:lvl2pPr>
            <a:lvl3pPr lvl="2" rtl="0">
              <a:spcBef>
                <a:spcPts val="0"/>
              </a:spcBef>
              <a:spcAft>
                <a:spcPts val="0"/>
              </a:spcAft>
              <a:buClr>
                <a:srgbClr val="FCCC3B"/>
              </a:buClr>
              <a:buSzPts val="4000"/>
              <a:buNone/>
              <a:defRPr sz="4000">
                <a:solidFill>
                  <a:srgbClr val="FCCC3B"/>
                </a:solidFill>
              </a:defRPr>
            </a:lvl3pPr>
            <a:lvl4pPr lvl="3" rtl="0">
              <a:spcBef>
                <a:spcPts val="0"/>
              </a:spcBef>
              <a:spcAft>
                <a:spcPts val="0"/>
              </a:spcAft>
              <a:buClr>
                <a:srgbClr val="FCCC3B"/>
              </a:buClr>
              <a:buSzPts val="4000"/>
              <a:buNone/>
              <a:defRPr sz="4000">
                <a:solidFill>
                  <a:srgbClr val="FCCC3B"/>
                </a:solidFill>
              </a:defRPr>
            </a:lvl4pPr>
            <a:lvl5pPr lvl="4" rtl="0">
              <a:spcBef>
                <a:spcPts val="0"/>
              </a:spcBef>
              <a:spcAft>
                <a:spcPts val="0"/>
              </a:spcAft>
              <a:buClr>
                <a:srgbClr val="FCCC3B"/>
              </a:buClr>
              <a:buSzPts val="4000"/>
              <a:buNone/>
              <a:defRPr sz="4000">
                <a:solidFill>
                  <a:srgbClr val="FCCC3B"/>
                </a:solidFill>
              </a:defRPr>
            </a:lvl5pPr>
            <a:lvl6pPr lvl="5" rtl="0">
              <a:spcBef>
                <a:spcPts val="0"/>
              </a:spcBef>
              <a:spcAft>
                <a:spcPts val="0"/>
              </a:spcAft>
              <a:buClr>
                <a:srgbClr val="FCCC3B"/>
              </a:buClr>
              <a:buSzPts val="4000"/>
              <a:buNone/>
              <a:defRPr sz="4000">
                <a:solidFill>
                  <a:srgbClr val="FCCC3B"/>
                </a:solidFill>
              </a:defRPr>
            </a:lvl6pPr>
            <a:lvl7pPr lvl="6" rtl="0">
              <a:spcBef>
                <a:spcPts val="0"/>
              </a:spcBef>
              <a:spcAft>
                <a:spcPts val="0"/>
              </a:spcAft>
              <a:buClr>
                <a:srgbClr val="FCCC3B"/>
              </a:buClr>
              <a:buSzPts val="4000"/>
              <a:buNone/>
              <a:defRPr sz="4000">
                <a:solidFill>
                  <a:srgbClr val="FCCC3B"/>
                </a:solidFill>
              </a:defRPr>
            </a:lvl7pPr>
            <a:lvl8pPr lvl="7" rtl="0">
              <a:spcBef>
                <a:spcPts val="0"/>
              </a:spcBef>
              <a:spcAft>
                <a:spcPts val="0"/>
              </a:spcAft>
              <a:buClr>
                <a:srgbClr val="FCCC3B"/>
              </a:buClr>
              <a:buSzPts val="4000"/>
              <a:buNone/>
              <a:defRPr sz="4000">
                <a:solidFill>
                  <a:srgbClr val="FCCC3B"/>
                </a:solidFill>
              </a:defRPr>
            </a:lvl8pPr>
            <a:lvl9pPr lvl="8" rtl="0">
              <a:spcBef>
                <a:spcPts val="0"/>
              </a:spcBef>
              <a:spcAft>
                <a:spcPts val="0"/>
              </a:spcAft>
              <a:buClr>
                <a:srgbClr val="FCCC3B"/>
              </a:buClr>
              <a:buSzPts val="4000"/>
              <a:buNone/>
              <a:defRPr sz="4000">
                <a:solidFill>
                  <a:srgbClr val="FCCC3B"/>
                </a:solidFill>
              </a:defRPr>
            </a:lvl9pPr>
          </a:lstStyle>
          <a:p>
            <a:endParaRPr/>
          </a:p>
        </p:txBody>
      </p:sp>
      <p:sp>
        <p:nvSpPr>
          <p:cNvPr id="50" name="Google Shape;50;p6"/>
          <p:cNvSpPr txBox="1">
            <a:spLocks noGrp="1"/>
          </p:cNvSpPr>
          <p:nvPr>
            <p:ph type="subTitle" idx="1"/>
          </p:nvPr>
        </p:nvSpPr>
        <p:spPr>
          <a:xfrm>
            <a:off x="1062550" y="2512925"/>
            <a:ext cx="2454600" cy="908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51" name="Google Shape;51;p6"/>
          <p:cNvSpPr/>
          <p:nvPr/>
        </p:nvSpPr>
        <p:spPr>
          <a:xfrm rot="10800000">
            <a:off x="6317125" y="2545825"/>
            <a:ext cx="2826812" cy="2597677"/>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 name="Google Shape;52;p6"/>
          <p:cNvSpPr/>
          <p:nvPr/>
        </p:nvSpPr>
        <p:spPr>
          <a:xfrm rot="10800000">
            <a:off x="6947325" y="2582289"/>
            <a:ext cx="2196612" cy="2561214"/>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 name="Google Shape;53;p6"/>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mp; subtitle slide 1 1">
  <p:cSld name="SECTION_HEADER_1_1">
    <p:bg>
      <p:bgPr>
        <a:solidFill>
          <a:srgbClr val="FFFFFF"/>
        </a:solidFill>
        <a:effectLst/>
      </p:bgPr>
    </p:bg>
    <p:spTree>
      <p:nvGrpSpPr>
        <p:cNvPr id="1" name="Shape 54"/>
        <p:cNvGrpSpPr/>
        <p:nvPr/>
      </p:nvGrpSpPr>
      <p:grpSpPr>
        <a:xfrm>
          <a:off x="0" y="0"/>
          <a:ext cx="0" cy="0"/>
          <a:chOff x="0" y="0"/>
          <a:chExt cx="0" cy="0"/>
        </a:xfrm>
      </p:grpSpPr>
      <p:sp>
        <p:nvSpPr>
          <p:cNvPr id="55" name="Google Shape;55;p7"/>
          <p:cNvSpPr/>
          <p:nvPr/>
        </p:nvSpPr>
        <p:spPr>
          <a:xfrm rot="-5400000">
            <a:off x="1995421" y="-2009807"/>
            <a:ext cx="5153149" cy="9163116"/>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57" name="Google Shape;57;p7"/>
          <p:cNvSpPr/>
          <p:nvPr/>
        </p:nvSpPr>
        <p:spPr>
          <a:xfrm rot="-5400000">
            <a:off x="-539896" y="525540"/>
            <a:ext cx="280340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7"/>
          <p:cNvSpPr/>
          <p:nvPr/>
        </p:nvSpPr>
        <p:spPr>
          <a:xfrm rot="-5400000" flipH="1">
            <a:off x="-26359" y="11984"/>
            <a:ext cx="1777059" cy="1743442"/>
          </a:xfrm>
          <a:custGeom>
            <a:avLst/>
            <a:gdLst/>
            <a:ahLst/>
            <a:cxnLst/>
            <a:rect l="l" t="t" r="r" b="b"/>
            <a:pathLst>
              <a:path w="99597" h="36908" extrusionOk="0">
                <a:moveTo>
                  <a:pt x="0" y="0"/>
                </a:moveTo>
                <a:lnTo>
                  <a:pt x="0" y="36907"/>
                </a:lnTo>
                <a:lnTo>
                  <a:pt x="99596" y="11"/>
                </a:lnTo>
                <a:lnTo>
                  <a:pt x="0" y="0"/>
                </a:lnTo>
                <a:close/>
              </a:path>
            </a:pathLst>
          </a:custGeom>
          <a:solidFill>
            <a:srgbClr val="EFEF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9" name="Google Shape;59;p7"/>
          <p:cNvSpPr/>
          <p:nvPr/>
        </p:nvSpPr>
        <p:spPr>
          <a:xfrm rot="-5400000" flipH="1">
            <a:off x="159672" y="-174047"/>
            <a:ext cx="1380663" cy="1719108"/>
          </a:xfrm>
          <a:custGeom>
            <a:avLst/>
            <a:gdLst/>
            <a:ahLst/>
            <a:cxnLst/>
            <a:rect l="l" t="t" r="r" b="b"/>
            <a:pathLst>
              <a:path w="99597" h="28488" extrusionOk="0">
                <a:moveTo>
                  <a:pt x="0" y="1"/>
                </a:moveTo>
                <a:lnTo>
                  <a:pt x="0" y="28488"/>
                </a:lnTo>
                <a:lnTo>
                  <a:pt x="9959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 name="Google Shape;60;p7"/>
          <p:cNvSpPr/>
          <p:nvPr/>
        </p:nvSpPr>
        <p:spPr>
          <a:xfrm rot="10800000" flipH="1">
            <a:off x="6836375" y="3817625"/>
            <a:ext cx="2307413" cy="1325867"/>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7"/>
          <p:cNvSpPr/>
          <p:nvPr/>
        </p:nvSpPr>
        <p:spPr>
          <a:xfrm rot="10800000">
            <a:off x="7057692" y="4412713"/>
            <a:ext cx="2086308" cy="730778"/>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 name="Google Shape;62;p7"/>
          <p:cNvSpPr/>
          <p:nvPr/>
        </p:nvSpPr>
        <p:spPr>
          <a:xfrm rot="10800000">
            <a:off x="7057692" y="4579429"/>
            <a:ext cx="2086308" cy="564062"/>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64" name="Google Shape;64;p7"/>
          <p:cNvSpPr/>
          <p:nvPr/>
        </p:nvSpPr>
        <p:spPr>
          <a:xfrm rot="-5400000">
            <a:off x="-539896" y="525540"/>
            <a:ext cx="280340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7"/>
          <p:cNvSpPr/>
          <p:nvPr/>
        </p:nvSpPr>
        <p:spPr>
          <a:xfrm rot="-5400000" flipH="1">
            <a:off x="-26359" y="11984"/>
            <a:ext cx="1777059" cy="1743442"/>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6" name="Google Shape;66;p7"/>
          <p:cNvSpPr/>
          <p:nvPr/>
        </p:nvSpPr>
        <p:spPr>
          <a:xfrm rot="-5400000" flipH="1">
            <a:off x="159672" y="-174047"/>
            <a:ext cx="1380663" cy="1719108"/>
          </a:xfrm>
          <a:custGeom>
            <a:avLst/>
            <a:gdLst/>
            <a:ahLst/>
            <a:cxnLst/>
            <a:rect l="l" t="t" r="r" b="b"/>
            <a:pathLst>
              <a:path w="99597" h="28488" extrusionOk="0">
                <a:moveTo>
                  <a:pt x="0" y="1"/>
                </a:moveTo>
                <a:lnTo>
                  <a:pt x="0" y="28488"/>
                </a:lnTo>
                <a:lnTo>
                  <a:pt x="99596" y="1"/>
                </a:lnTo>
                <a:close/>
              </a:path>
            </a:pathLst>
          </a:custGeom>
          <a:solidFill>
            <a:srgbClr val="E9AA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7" name="Google Shape;67;p7"/>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None/>
              <a:defRPr b="0"/>
            </a:lvl1pPr>
            <a:lvl2pPr lvl="1" algn="ctr" rtl="0">
              <a:spcBef>
                <a:spcPts val="0"/>
              </a:spcBef>
              <a:spcAft>
                <a:spcPts val="0"/>
              </a:spcAft>
              <a:buClr>
                <a:srgbClr val="314256"/>
              </a:buClr>
              <a:buSzPts val="6000"/>
              <a:buNone/>
              <a:defRPr sz="6000">
                <a:solidFill>
                  <a:srgbClr val="314256"/>
                </a:solidFill>
              </a:defRPr>
            </a:lvl2pPr>
            <a:lvl3pPr lvl="2" algn="ctr" rtl="0">
              <a:spcBef>
                <a:spcPts val="0"/>
              </a:spcBef>
              <a:spcAft>
                <a:spcPts val="0"/>
              </a:spcAft>
              <a:buClr>
                <a:srgbClr val="314256"/>
              </a:buClr>
              <a:buSzPts val="6000"/>
              <a:buNone/>
              <a:defRPr sz="6000">
                <a:solidFill>
                  <a:srgbClr val="314256"/>
                </a:solidFill>
              </a:defRPr>
            </a:lvl3pPr>
            <a:lvl4pPr lvl="3" algn="ctr" rtl="0">
              <a:spcBef>
                <a:spcPts val="0"/>
              </a:spcBef>
              <a:spcAft>
                <a:spcPts val="0"/>
              </a:spcAft>
              <a:buClr>
                <a:srgbClr val="314256"/>
              </a:buClr>
              <a:buSzPts val="6000"/>
              <a:buNone/>
              <a:defRPr sz="6000">
                <a:solidFill>
                  <a:srgbClr val="314256"/>
                </a:solidFill>
              </a:defRPr>
            </a:lvl4pPr>
            <a:lvl5pPr lvl="4" algn="ctr" rtl="0">
              <a:spcBef>
                <a:spcPts val="0"/>
              </a:spcBef>
              <a:spcAft>
                <a:spcPts val="0"/>
              </a:spcAft>
              <a:buClr>
                <a:srgbClr val="314256"/>
              </a:buClr>
              <a:buSzPts val="6000"/>
              <a:buNone/>
              <a:defRPr sz="6000">
                <a:solidFill>
                  <a:srgbClr val="314256"/>
                </a:solidFill>
              </a:defRPr>
            </a:lvl5pPr>
            <a:lvl6pPr lvl="5" algn="ctr" rtl="0">
              <a:spcBef>
                <a:spcPts val="0"/>
              </a:spcBef>
              <a:spcAft>
                <a:spcPts val="0"/>
              </a:spcAft>
              <a:buClr>
                <a:srgbClr val="314256"/>
              </a:buClr>
              <a:buSzPts val="6000"/>
              <a:buNone/>
              <a:defRPr sz="6000">
                <a:solidFill>
                  <a:srgbClr val="314256"/>
                </a:solidFill>
              </a:defRPr>
            </a:lvl6pPr>
            <a:lvl7pPr lvl="6" algn="ctr" rtl="0">
              <a:spcBef>
                <a:spcPts val="0"/>
              </a:spcBef>
              <a:spcAft>
                <a:spcPts val="0"/>
              </a:spcAft>
              <a:buClr>
                <a:srgbClr val="314256"/>
              </a:buClr>
              <a:buSzPts val="6000"/>
              <a:buNone/>
              <a:defRPr sz="6000">
                <a:solidFill>
                  <a:srgbClr val="314256"/>
                </a:solidFill>
              </a:defRPr>
            </a:lvl7pPr>
            <a:lvl8pPr lvl="7" algn="ctr" rtl="0">
              <a:spcBef>
                <a:spcPts val="0"/>
              </a:spcBef>
              <a:spcAft>
                <a:spcPts val="0"/>
              </a:spcAft>
              <a:buClr>
                <a:srgbClr val="314256"/>
              </a:buClr>
              <a:buSzPts val="6000"/>
              <a:buNone/>
              <a:defRPr sz="6000">
                <a:solidFill>
                  <a:srgbClr val="314256"/>
                </a:solidFill>
              </a:defRPr>
            </a:lvl8pPr>
            <a:lvl9pPr lvl="8" algn="ctr" rtl="0">
              <a:spcBef>
                <a:spcPts val="0"/>
              </a:spcBef>
              <a:spcAft>
                <a:spcPts val="0"/>
              </a:spcAft>
              <a:buClr>
                <a:srgbClr val="314256"/>
              </a:buClr>
              <a:buSzPts val="6000"/>
              <a:buNone/>
              <a:defRPr sz="6000">
                <a:solidFill>
                  <a:srgbClr val="314256"/>
                </a:solidFill>
              </a:defRPr>
            </a:lvl9pPr>
          </a:lstStyle>
          <a:p>
            <a:endParaRPr/>
          </a:p>
        </p:txBody>
      </p:sp>
      <p:sp>
        <p:nvSpPr>
          <p:cNvPr id="68" name="Google Shape;68;p7"/>
          <p:cNvSpPr/>
          <p:nvPr/>
        </p:nvSpPr>
        <p:spPr>
          <a:xfrm rot="10800000">
            <a:off x="1884334" y="674958"/>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title slide">
  <p:cSld name="CUSTOM">
    <p:bg>
      <p:bgPr>
        <a:solidFill>
          <a:srgbClr val="E9AA1B"/>
        </a:solidFill>
        <a:effectLst/>
      </p:bgPr>
    </p:bg>
    <p:spTree>
      <p:nvGrpSpPr>
        <p:cNvPr id="1" name="Shape 69"/>
        <p:cNvGrpSpPr/>
        <p:nvPr/>
      </p:nvGrpSpPr>
      <p:grpSpPr>
        <a:xfrm>
          <a:off x="0" y="0"/>
          <a:ext cx="0" cy="0"/>
          <a:chOff x="0" y="0"/>
          <a:chExt cx="0" cy="0"/>
        </a:xfrm>
      </p:grpSpPr>
      <p:sp>
        <p:nvSpPr>
          <p:cNvPr id="70" name="Google Shape;70;p8"/>
          <p:cNvSpPr txBox="1">
            <a:spLocks noGrp="1"/>
          </p:cNvSpPr>
          <p:nvPr>
            <p:ph type="title"/>
          </p:nvPr>
        </p:nvSpPr>
        <p:spPr>
          <a:xfrm>
            <a:off x="2122200" y="1826900"/>
            <a:ext cx="4899600" cy="938400"/>
          </a:xfrm>
          <a:prstGeom prst="rect">
            <a:avLst/>
          </a:prstGeom>
        </p:spPr>
        <p:txBody>
          <a:bodyPr spcFirstLastPara="1" wrap="square" lIns="91425" tIns="91425" rIns="91425" bIns="91425" anchor="b" anchorCtr="0">
            <a:noAutofit/>
          </a:bodyPr>
          <a:lstStyle>
            <a:lvl1pPr lvl="0" algn="ctr">
              <a:spcBef>
                <a:spcPts val="0"/>
              </a:spcBef>
              <a:spcAft>
                <a:spcPts val="0"/>
              </a:spcAft>
              <a:buNone/>
              <a:defRPr sz="3600">
                <a:solidFill>
                  <a:srgbClr val="FFFFFF"/>
                </a:solidFill>
              </a:defRPr>
            </a:lvl1pPr>
            <a:lvl2pPr lvl="1">
              <a:spcBef>
                <a:spcPts val="0"/>
              </a:spcBef>
              <a:spcAft>
                <a:spcPts val="0"/>
              </a:spcAft>
              <a:buNone/>
              <a:defRPr>
                <a:solidFill>
                  <a:srgbClr val="FFFFFF"/>
                </a:solidFill>
              </a:defRPr>
            </a:lvl2pPr>
            <a:lvl3pPr lvl="2">
              <a:spcBef>
                <a:spcPts val="0"/>
              </a:spcBef>
              <a:spcAft>
                <a:spcPts val="0"/>
              </a:spcAft>
              <a:buNone/>
              <a:defRPr>
                <a:solidFill>
                  <a:srgbClr val="FFFFFF"/>
                </a:solidFill>
              </a:defRPr>
            </a:lvl3pPr>
            <a:lvl4pPr lvl="3">
              <a:spcBef>
                <a:spcPts val="0"/>
              </a:spcBef>
              <a:spcAft>
                <a:spcPts val="0"/>
              </a:spcAft>
              <a:buNone/>
              <a:defRPr>
                <a:solidFill>
                  <a:srgbClr val="FFFFFF"/>
                </a:solidFill>
              </a:defRPr>
            </a:lvl4pPr>
            <a:lvl5pPr lvl="4">
              <a:spcBef>
                <a:spcPts val="0"/>
              </a:spcBef>
              <a:spcAft>
                <a:spcPts val="0"/>
              </a:spcAft>
              <a:buNone/>
              <a:defRPr>
                <a:solidFill>
                  <a:srgbClr val="FFFFFF"/>
                </a:solidFill>
              </a:defRPr>
            </a:lvl5pPr>
            <a:lvl6pPr lvl="5">
              <a:spcBef>
                <a:spcPts val="0"/>
              </a:spcBef>
              <a:spcAft>
                <a:spcPts val="0"/>
              </a:spcAft>
              <a:buNone/>
              <a:defRPr>
                <a:solidFill>
                  <a:srgbClr val="FFFFFF"/>
                </a:solidFill>
              </a:defRPr>
            </a:lvl6pPr>
            <a:lvl7pPr lvl="6">
              <a:spcBef>
                <a:spcPts val="0"/>
              </a:spcBef>
              <a:spcAft>
                <a:spcPts val="0"/>
              </a:spcAft>
              <a:buNone/>
              <a:defRPr>
                <a:solidFill>
                  <a:srgbClr val="FFFFFF"/>
                </a:solidFill>
              </a:defRPr>
            </a:lvl7pPr>
            <a:lvl8pPr lvl="7">
              <a:spcBef>
                <a:spcPts val="0"/>
              </a:spcBef>
              <a:spcAft>
                <a:spcPts val="0"/>
              </a:spcAft>
              <a:buNone/>
              <a:defRPr>
                <a:solidFill>
                  <a:srgbClr val="FFFFFF"/>
                </a:solidFill>
              </a:defRPr>
            </a:lvl8pPr>
            <a:lvl9pPr lvl="8">
              <a:spcBef>
                <a:spcPts val="0"/>
              </a:spcBef>
              <a:spcAft>
                <a:spcPts val="0"/>
              </a:spcAft>
              <a:buNone/>
              <a:defRPr>
                <a:solidFill>
                  <a:srgbClr val="FFFFFF"/>
                </a:solidFill>
              </a:defRPr>
            </a:lvl9pPr>
          </a:lstStyle>
          <a:p>
            <a:endParaRPr/>
          </a:p>
        </p:txBody>
      </p:sp>
      <p:sp>
        <p:nvSpPr>
          <p:cNvPr id="71" name="Google Shape;71;p8"/>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3" name="Google Shape;73;p8"/>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8"/>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EFEF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6" name="Google Shape;76;p8"/>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7" name="Google Shape;77;p8"/>
          <p:cNvSpPr txBox="1">
            <a:spLocks noGrp="1"/>
          </p:cNvSpPr>
          <p:nvPr>
            <p:ph type="subTitle" idx="1"/>
          </p:nvPr>
        </p:nvSpPr>
        <p:spPr>
          <a:xfrm>
            <a:off x="2122200" y="2765302"/>
            <a:ext cx="4899600" cy="12327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1400">
                <a:solidFill>
                  <a:srgbClr val="3E516C"/>
                </a:solidFill>
              </a:defRPr>
            </a:lvl1pPr>
            <a:lvl2pPr lvl="1" algn="ctr">
              <a:spcBef>
                <a:spcPts val="0"/>
              </a:spcBef>
              <a:spcAft>
                <a:spcPts val="0"/>
              </a:spcAft>
              <a:buNone/>
              <a:defRPr sz="3600" b="1">
                <a:solidFill>
                  <a:srgbClr val="FFFFFF"/>
                </a:solidFill>
                <a:latin typeface="Montserrat"/>
                <a:ea typeface="Montserrat"/>
                <a:cs typeface="Montserrat"/>
                <a:sym typeface="Montserrat"/>
              </a:defRPr>
            </a:lvl2pPr>
            <a:lvl3pPr lvl="2" algn="ctr">
              <a:spcBef>
                <a:spcPts val="0"/>
              </a:spcBef>
              <a:spcAft>
                <a:spcPts val="0"/>
              </a:spcAft>
              <a:buNone/>
              <a:defRPr sz="3600" b="1">
                <a:solidFill>
                  <a:srgbClr val="FFFFFF"/>
                </a:solidFill>
                <a:latin typeface="Montserrat"/>
                <a:ea typeface="Montserrat"/>
                <a:cs typeface="Montserrat"/>
                <a:sym typeface="Montserrat"/>
              </a:defRPr>
            </a:lvl3pPr>
            <a:lvl4pPr lvl="3" algn="ctr">
              <a:spcBef>
                <a:spcPts val="0"/>
              </a:spcBef>
              <a:spcAft>
                <a:spcPts val="0"/>
              </a:spcAft>
              <a:buNone/>
              <a:defRPr sz="3600" b="1">
                <a:solidFill>
                  <a:srgbClr val="FFFFFF"/>
                </a:solidFill>
                <a:latin typeface="Montserrat"/>
                <a:ea typeface="Montserrat"/>
                <a:cs typeface="Montserrat"/>
                <a:sym typeface="Montserrat"/>
              </a:defRPr>
            </a:lvl4pPr>
            <a:lvl5pPr lvl="4" algn="ctr">
              <a:spcBef>
                <a:spcPts val="0"/>
              </a:spcBef>
              <a:spcAft>
                <a:spcPts val="0"/>
              </a:spcAft>
              <a:buNone/>
              <a:defRPr sz="3600" b="1">
                <a:solidFill>
                  <a:srgbClr val="FFFFFF"/>
                </a:solidFill>
                <a:latin typeface="Montserrat"/>
                <a:ea typeface="Montserrat"/>
                <a:cs typeface="Montserrat"/>
                <a:sym typeface="Montserrat"/>
              </a:defRPr>
            </a:lvl5pPr>
            <a:lvl6pPr lvl="5" algn="ctr">
              <a:spcBef>
                <a:spcPts val="0"/>
              </a:spcBef>
              <a:spcAft>
                <a:spcPts val="0"/>
              </a:spcAft>
              <a:buNone/>
              <a:defRPr sz="3600" b="1">
                <a:solidFill>
                  <a:srgbClr val="FFFFFF"/>
                </a:solidFill>
                <a:latin typeface="Montserrat"/>
                <a:ea typeface="Montserrat"/>
                <a:cs typeface="Montserrat"/>
                <a:sym typeface="Montserrat"/>
              </a:defRPr>
            </a:lvl6pPr>
            <a:lvl7pPr lvl="6" algn="ctr">
              <a:spcBef>
                <a:spcPts val="0"/>
              </a:spcBef>
              <a:spcAft>
                <a:spcPts val="0"/>
              </a:spcAft>
              <a:buNone/>
              <a:defRPr sz="3600" b="1">
                <a:solidFill>
                  <a:srgbClr val="FFFFFF"/>
                </a:solidFill>
                <a:latin typeface="Montserrat"/>
                <a:ea typeface="Montserrat"/>
                <a:cs typeface="Montserrat"/>
                <a:sym typeface="Montserrat"/>
              </a:defRPr>
            </a:lvl7pPr>
            <a:lvl8pPr lvl="7" algn="ctr">
              <a:spcBef>
                <a:spcPts val="0"/>
              </a:spcBef>
              <a:spcAft>
                <a:spcPts val="0"/>
              </a:spcAft>
              <a:buNone/>
              <a:defRPr sz="3600" b="1">
                <a:solidFill>
                  <a:srgbClr val="FFFFFF"/>
                </a:solidFill>
                <a:latin typeface="Montserrat"/>
                <a:ea typeface="Montserrat"/>
                <a:cs typeface="Montserrat"/>
                <a:sym typeface="Montserrat"/>
              </a:defRPr>
            </a:lvl8pPr>
            <a:lvl9pPr lvl="8" algn="ctr">
              <a:spcBef>
                <a:spcPts val="0"/>
              </a:spcBef>
              <a:spcAft>
                <a:spcPts val="0"/>
              </a:spcAft>
              <a:buNone/>
              <a:defRPr sz="3600" b="1">
                <a:solidFill>
                  <a:srgbClr val="FFFFFF"/>
                </a:solidFill>
                <a:latin typeface="Montserrat"/>
                <a:ea typeface="Montserrat"/>
                <a:cs typeface="Montserrat"/>
                <a:sym typeface="Montserrat"/>
              </a:defRPr>
            </a:lvl9pPr>
          </a:lstStyle>
          <a:p>
            <a:endParaRPr/>
          </a:p>
        </p:txBody>
      </p:sp>
      <p:sp>
        <p:nvSpPr>
          <p:cNvPr id="78" name="Google Shape;78;p8"/>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amp; text">
  <p:cSld name="CUSTOM_1">
    <p:bg>
      <p:bgPr>
        <a:solidFill>
          <a:srgbClr val="E9AA1B"/>
        </a:solidFill>
        <a:effectLst/>
      </p:bgPr>
    </p:bg>
    <p:spTree>
      <p:nvGrpSpPr>
        <p:cNvPr id="1" name="Shape 79"/>
        <p:cNvGrpSpPr/>
        <p:nvPr/>
      </p:nvGrpSpPr>
      <p:grpSpPr>
        <a:xfrm>
          <a:off x="0" y="0"/>
          <a:ext cx="0" cy="0"/>
          <a:chOff x="0" y="0"/>
          <a:chExt cx="0" cy="0"/>
        </a:xfrm>
      </p:grpSpPr>
      <p:sp>
        <p:nvSpPr>
          <p:cNvPr id="80" name="Google Shape;80;p9"/>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9"/>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82" name="Google Shape;82;p9"/>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9"/>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9"/>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EFEF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85" name="Google Shape;85;p9"/>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86" name="Google Shape;86;p9"/>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
        <p:nvSpPr>
          <p:cNvPr id="87" name="Google Shape;87;p9"/>
          <p:cNvSpPr txBox="1">
            <a:spLocks noGrp="1"/>
          </p:cNvSpPr>
          <p:nvPr>
            <p:ph type="title" hasCustomPrompt="1"/>
          </p:nvPr>
        </p:nvSpPr>
        <p:spPr>
          <a:xfrm>
            <a:off x="314550" y="813150"/>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4800"/>
              <a:buNone/>
              <a:defRPr sz="4800">
                <a:solidFill>
                  <a:srgbClr val="FFFFFF"/>
                </a:solidFill>
              </a:defRPr>
            </a:lvl1pPr>
            <a:lvl2pPr lvl="1" algn="ctr" rtl="0">
              <a:spcBef>
                <a:spcPts val="0"/>
              </a:spcBef>
              <a:spcAft>
                <a:spcPts val="0"/>
              </a:spcAft>
              <a:buClr>
                <a:srgbClr val="FFFFFF"/>
              </a:buClr>
              <a:buSzPts val="4800"/>
              <a:buNone/>
              <a:defRPr sz="4800">
                <a:solidFill>
                  <a:srgbClr val="FFFFFF"/>
                </a:solidFill>
              </a:defRPr>
            </a:lvl2pPr>
            <a:lvl3pPr lvl="2" algn="ctr" rtl="0">
              <a:spcBef>
                <a:spcPts val="0"/>
              </a:spcBef>
              <a:spcAft>
                <a:spcPts val="0"/>
              </a:spcAft>
              <a:buClr>
                <a:srgbClr val="FFFFFF"/>
              </a:buClr>
              <a:buSzPts val="4800"/>
              <a:buNone/>
              <a:defRPr sz="4800">
                <a:solidFill>
                  <a:srgbClr val="FFFFFF"/>
                </a:solidFill>
              </a:defRPr>
            </a:lvl3pPr>
            <a:lvl4pPr lvl="3" algn="ctr" rtl="0">
              <a:spcBef>
                <a:spcPts val="0"/>
              </a:spcBef>
              <a:spcAft>
                <a:spcPts val="0"/>
              </a:spcAft>
              <a:buClr>
                <a:srgbClr val="FFFFFF"/>
              </a:buClr>
              <a:buSzPts val="4800"/>
              <a:buNone/>
              <a:defRPr sz="4800">
                <a:solidFill>
                  <a:srgbClr val="FFFFFF"/>
                </a:solidFill>
              </a:defRPr>
            </a:lvl4pPr>
            <a:lvl5pPr lvl="4" algn="ctr" rtl="0">
              <a:spcBef>
                <a:spcPts val="0"/>
              </a:spcBef>
              <a:spcAft>
                <a:spcPts val="0"/>
              </a:spcAft>
              <a:buClr>
                <a:srgbClr val="FFFFFF"/>
              </a:buClr>
              <a:buSzPts val="4800"/>
              <a:buNone/>
              <a:defRPr sz="4800">
                <a:solidFill>
                  <a:srgbClr val="FFFFFF"/>
                </a:solidFill>
              </a:defRPr>
            </a:lvl5pPr>
            <a:lvl6pPr lvl="5" algn="ctr" rtl="0">
              <a:spcBef>
                <a:spcPts val="0"/>
              </a:spcBef>
              <a:spcAft>
                <a:spcPts val="0"/>
              </a:spcAft>
              <a:buClr>
                <a:srgbClr val="FFFFFF"/>
              </a:buClr>
              <a:buSzPts val="4800"/>
              <a:buNone/>
              <a:defRPr sz="4800">
                <a:solidFill>
                  <a:srgbClr val="FFFFFF"/>
                </a:solidFill>
              </a:defRPr>
            </a:lvl6pPr>
            <a:lvl7pPr lvl="6" algn="ctr" rtl="0">
              <a:spcBef>
                <a:spcPts val="0"/>
              </a:spcBef>
              <a:spcAft>
                <a:spcPts val="0"/>
              </a:spcAft>
              <a:buClr>
                <a:srgbClr val="FFFFFF"/>
              </a:buClr>
              <a:buSzPts val="4800"/>
              <a:buNone/>
              <a:defRPr sz="4800">
                <a:solidFill>
                  <a:srgbClr val="FFFFFF"/>
                </a:solidFill>
              </a:defRPr>
            </a:lvl7pPr>
            <a:lvl8pPr lvl="7" algn="ctr" rtl="0">
              <a:spcBef>
                <a:spcPts val="0"/>
              </a:spcBef>
              <a:spcAft>
                <a:spcPts val="0"/>
              </a:spcAft>
              <a:buClr>
                <a:srgbClr val="FFFFFF"/>
              </a:buClr>
              <a:buSzPts val="4800"/>
              <a:buNone/>
              <a:defRPr sz="4800">
                <a:solidFill>
                  <a:srgbClr val="FFFFFF"/>
                </a:solidFill>
              </a:defRPr>
            </a:lvl8pPr>
            <a:lvl9pPr lvl="8" algn="ctr" rtl="0">
              <a:spcBef>
                <a:spcPts val="0"/>
              </a:spcBef>
              <a:spcAft>
                <a:spcPts val="0"/>
              </a:spcAft>
              <a:buClr>
                <a:srgbClr val="FFFFFF"/>
              </a:buClr>
              <a:buSzPts val="4800"/>
              <a:buNone/>
              <a:defRPr sz="4800">
                <a:solidFill>
                  <a:srgbClr val="FFFFFF"/>
                </a:solidFill>
              </a:defRPr>
            </a:lvl9pPr>
          </a:lstStyle>
          <a:p>
            <a:r>
              <a:t>xx%</a:t>
            </a:r>
          </a:p>
        </p:txBody>
      </p:sp>
      <p:sp>
        <p:nvSpPr>
          <p:cNvPr id="88" name="Google Shape;88;p9"/>
          <p:cNvSpPr txBox="1">
            <a:spLocks noGrp="1"/>
          </p:cNvSpPr>
          <p:nvPr>
            <p:ph type="title" idx="2" hasCustomPrompt="1"/>
          </p:nvPr>
        </p:nvSpPr>
        <p:spPr>
          <a:xfrm>
            <a:off x="314550" y="1960700"/>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4800"/>
              <a:buNone/>
              <a:defRPr sz="4800">
                <a:solidFill>
                  <a:srgbClr val="FFFFFF"/>
                </a:solidFill>
              </a:defRPr>
            </a:lvl1pPr>
            <a:lvl2pPr lvl="1" algn="ctr" rtl="0">
              <a:spcBef>
                <a:spcPts val="0"/>
              </a:spcBef>
              <a:spcAft>
                <a:spcPts val="0"/>
              </a:spcAft>
              <a:buClr>
                <a:srgbClr val="FFFFFF"/>
              </a:buClr>
              <a:buSzPts val="4800"/>
              <a:buNone/>
              <a:defRPr sz="4800">
                <a:solidFill>
                  <a:srgbClr val="FFFFFF"/>
                </a:solidFill>
              </a:defRPr>
            </a:lvl2pPr>
            <a:lvl3pPr lvl="2" algn="ctr" rtl="0">
              <a:spcBef>
                <a:spcPts val="0"/>
              </a:spcBef>
              <a:spcAft>
                <a:spcPts val="0"/>
              </a:spcAft>
              <a:buClr>
                <a:srgbClr val="FFFFFF"/>
              </a:buClr>
              <a:buSzPts val="4800"/>
              <a:buNone/>
              <a:defRPr sz="4800">
                <a:solidFill>
                  <a:srgbClr val="FFFFFF"/>
                </a:solidFill>
              </a:defRPr>
            </a:lvl3pPr>
            <a:lvl4pPr lvl="3" algn="ctr" rtl="0">
              <a:spcBef>
                <a:spcPts val="0"/>
              </a:spcBef>
              <a:spcAft>
                <a:spcPts val="0"/>
              </a:spcAft>
              <a:buClr>
                <a:srgbClr val="FFFFFF"/>
              </a:buClr>
              <a:buSzPts val="4800"/>
              <a:buNone/>
              <a:defRPr sz="4800">
                <a:solidFill>
                  <a:srgbClr val="FFFFFF"/>
                </a:solidFill>
              </a:defRPr>
            </a:lvl4pPr>
            <a:lvl5pPr lvl="4" algn="ctr" rtl="0">
              <a:spcBef>
                <a:spcPts val="0"/>
              </a:spcBef>
              <a:spcAft>
                <a:spcPts val="0"/>
              </a:spcAft>
              <a:buClr>
                <a:srgbClr val="FFFFFF"/>
              </a:buClr>
              <a:buSzPts val="4800"/>
              <a:buNone/>
              <a:defRPr sz="4800">
                <a:solidFill>
                  <a:srgbClr val="FFFFFF"/>
                </a:solidFill>
              </a:defRPr>
            </a:lvl5pPr>
            <a:lvl6pPr lvl="5" algn="ctr" rtl="0">
              <a:spcBef>
                <a:spcPts val="0"/>
              </a:spcBef>
              <a:spcAft>
                <a:spcPts val="0"/>
              </a:spcAft>
              <a:buClr>
                <a:srgbClr val="FFFFFF"/>
              </a:buClr>
              <a:buSzPts val="4800"/>
              <a:buNone/>
              <a:defRPr sz="4800">
                <a:solidFill>
                  <a:srgbClr val="FFFFFF"/>
                </a:solidFill>
              </a:defRPr>
            </a:lvl6pPr>
            <a:lvl7pPr lvl="6" algn="ctr" rtl="0">
              <a:spcBef>
                <a:spcPts val="0"/>
              </a:spcBef>
              <a:spcAft>
                <a:spcPts val="0"/>
              </a:spcAft>
              <a:buClr>
                <a:srgbClr val="FFFFFF"/>
              </a:buClr>
              <a:buSzPts val="4800"/>
              <a:buNone/>
              <a:defRPr sz="4800">
                <a:solidFill>
                  <a:srgbClr val="FFFFFF"/>
                </a:solidFill>
              </a:defRPr>
            </a:lvl7pPr>
            <a:lvl8pPr lvl="7" algn="ctr" rtl="0">
              <a:spcBef>
                <a:spcPts val="0"/>
              </a:spcBef>
              <a:spcAft>
                <a:spcPts val="0"/>
              </a:spcAft>
              <a:buClr>
                <a:srgbClr val="FFFFFF"/>
              </a:buClr>
              <a:buSzPts val="4800"/>
              <a:buNone/>
              <a:defRPr sz="4800">
                <a:solidFill>
                  <a:srgbClr val="FFFFFF"/>
                </a:solidFill>
              </a:defRPr>
            </a:lvl8pPr>
            <a:lvl9pPr lvl="8" algn="ctr" rtl="0">
              <a:spcBef>
                <a:spcPts val="0"/>
              </a:spcBef>
              <a:spcAft>
                <a:spcPts val="0"/>
              </a:spcAft>
              <a:buClr>
                <a:srgbClr val="FFFFFF"/>
              </a:buClr>
              <a:buSzPts val="4800"/>
              <a:buNone/>
              <a:defRPr sz="4800">
                <a:solidFill>
                  <a:srgbClr val="FFFFFF"/>
                </a:solidFill>
              </a:defRPr>
            </a:lvl9pPr>
          </a:lstStyle>
          <a:p>
            <a:r>
              <a:t>xx%</a:t>
            </a:r>
          </a:p>
        </p:txBody>
      </p:sp>
      <p:sp>
        <p:nvSpPr>
          <p:cNvPr id="89" name="Google Shape;89;p9"/>
          <p:cNvSpPr txBox="1">
            <a:spLocks noGrp="1"/>
          </p:cNvSpPr>
          <p:nvPr>
            <p:ph type="title" idx="3" hasCustomPrompt="1"/>
          </p:nvPr>
        </p:nvSpPr>
        <p:spPr>
          <a:xfrm>
            <a:off x="314550" y="3146350"/>
            <a:ext cx="85206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4800"/>
              <a:buNone/>
              <a:defRPr sz="4800">
                <a:solidFill>
                  <a:srgbClr val="FFFFFF"/>
                </a:solidFill>
              </a:defRPr>
            </a:lvl1pPr>
            <a:lvl2pPr lvl="1" algn="ctr" rtl="0">
              <a:spcBef>
                <a:spcPts val="0"/>
              </a:spcBef>
              <a:spcAft>
                <a:spcPts val="0"/>
              </a:spcAft>
              <a:buClr>
                <a:srgbClr val="FFFFFF"/>
              </a:buClr>
              <a:buSzPts val="4800"/>
              <a:buNone/>
              <a:defRPr sz="4800">
                <a:solidFill>
                  <a:srgbClr val="FFFFFF"/>
                </a:solidFill>
              </a:defRPr>
            </a:lvl2pPr>
            <a:lvl3pPr lvl="2" algn="ctr" rtl="0">
              <a:spcBef>
                <a:spcPts val="0"/>
              </a:spcBef>
              <a:spcAft>
                <a:spcPts val="0"/>
              </a:spcAft>
              <a:buClr>
                <a:srgbClr val="FFFFFF"/>
              </a:buClr>
              <a:buSzPts val="4800"/>
              <a:buNone/>
              <a:defRPr sz="4800">
                <a:solidFill>
                  <a:srgbClr val="FFFFFF"/>
                </a:solidFill>
              </a:defRPr>
            </a:lvl3pPr>
            <a:lvl4pPr lvl="3" algn="ctr" rtl="0">
              <a:spcBef>
                <a:spcPts val="0"/>
              </a:spcBef>
              <a:spcAft>
                <a:spcPts val="0"/>
              </a:spcAft>
              <a:buClr>
                <a:srgbClr val="FFFFFF"/>
              </a:buClr>
              <a:buSzPts val="4800"/>
              <a:buNone/>
              <a:defRPr sz="4800">
                <a:solidFill>
                  <a:srgbClr val="FFFFFF"/>
                </a:solidFill>
              </a:defRPr>
            </a:lvl4pPr>
            <a:lvl5pPr lvl="4" algn="ctr" rtl="0">
              <a:spcBef>
                <a:spcPts val="0"/>
              </a:spcBef>
              <a:spcAft>
                <a:spcPts val="0"/>
              </a:spcAft>
              <a:buClr>
                <a:srgbClr val="FFFFFF"/>
              </a:buClr>
              <a:buSzPts val="4800"/>
              <a:buNone/>
              <a:defRPr sz="4800">
                <a:solidFill>
                  <a:srgbClr val="FFFFFF"/>
                </a:solidFill>
              </a:defRPr>
            </a:lvl5pPr>
            <a:lvl6pPr lvl="5" algn="ctr" rtl="0">
              <a:spcBef>
                <a:spcPts val="0"/>
              </a:spcBef>
              <a:spcAft>
                <a:spcPts val="0"/>
              </a:spcAft>
              <a:buClr>
                <a:srgbClr val="FFFFFF"/>
              </a:buClr>
              <a:buSzPts val="4800"/>
              <a:buNone/>
              <a:defRPr sz="4800">
                <a:solidFill>
                  <a:srgbClr val="FFFFFF"/>
                </a:solidFill>
              </a:defRPr>
            </a:lvl6pPr>
            <a:lvl7pPr lvl="6" algn="ctr" rtl="0">
              <a:spcBef>
                <a:spcPts val="0"/>
              </a:spcBef>
              <a:spcAft>
                <a:spcPts val="0"/>
              </a:spcAft>
              <a:buClr>
                <a:srgbClr val="FFFFFF"/>
              </a:buClr>
              <a:buSzPts val="4800"/>
              <a:buNone/>
              <a:defRPr sz="4800">
                <a:solidFill>
                  <a:srgbClr val="FFFFFF"/>
                </a:solidFill>
              </a:defRPr>
            </a:lvl7pPr>
            <a:lvl8pPr lvl="7" algn="ctr" rtl="0">
              <a:spcBef>
                <a:spcPts val="0"/>
              </a:spcBef>
              <a:spcAft>
                <a:spcPts val="0"/>
              </a:spcAft>
              <a:buClr>
                <a:srgbClr val="FFFFFF"/>
              </a:buClr>
              <a:buSzPts val="4800"/>
              <a:buNone/>
              <a:defRPr sz="4800">
                <a:solidFill>
                  <a:srgbClr val="FFFFFF"/>
                </a:solidFill>
              </a:defRPr>
            </a:lvl8pPr>
            <a:lvl9pPr lvl="8" algn="ctr" rtl="0">
              <a:spcBef>
                <a:spcPts val="0"/>
              </a:spcBef>
              <a:spcAft>
                <a:spcPts val="0"/>
              </a:spcAft>
              <a:buClr>
                <a:srgbClr val="FFFFFF"/>
              </a:buClr>
              <a:buSzPts val="4800"/>
              <a:buNone/>
              <a:defRPr sz="4800">
                <a:solidFill>
                  <a:srgbClr val="FFFFFF"/>
                </a:solidFill>
              </a:defRPr>
            </a:lvl9pPr>
          </a:lstStyle>
          <a:p>
            <a:r>
              <a:t>xx%</a:t>
            </a:r>
          </a:p>
        </p:txBody>
      </p:sp>
      <p:sp>
        <p:nvSpPr>
          <p:cNvPr id="90" name="Google Shape;90;p9"/>
          <p:cNvSpPr txBox="1">
            <a:spLocks noGrp="1"/>
          </p:cNvSpPr>
          <p:nvPr>
            <p:ph type="subTitle" idx="1"/>
          </p:nvPr>
        </p:nvSpPr>
        <p:spPr>
          <a:xfrm>
            <a:off x="1382875" y="1597050"/>
            <a:ext cx="6399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E516C"/>
              </a:buClr>
              <a:buSzPts val="1200"/>
              <a:buNone/>
              <a:defRPr sz="1200">
                <a:solidFill>
                  <a:srgbClr val="3E516C"/>
                </a:solidFill>
              </a:defRPr>
            </a:lvl1pPr>
            <a:lvl2pPr lvl="1" algn="ctr" rtl="0">
              <a:lnSpc>
                <a:spcPct val="100000"/>
              </a:lnSpc>
              <a:spcBef>
                <a:spcPts val="0"/>
              </a:spcBef>
              <a:spcAft>
                <a:spcPts val="0"/>
              </a:spcAft>
              <a:buClr>
                <a:srgbClr val="3E516C"/>
              </a:buClr>
              <a:buSzPts val="1200"/>
              <a:buNone/>
              <a:defRPr sz="1200">
                <a:solidFill>
                  <a:srgbClr val="3E516C"/>
                </a:solidFill>
              </a:defRPr>
            </a:lvl2pPr>
            <a:lvl3pPr lvl="2" algn="ctr" rtl="0">
              <a:lnSpc>
                <a:spcPct val="100000"/>
              </a:lnSpc>
              <a:spcBef>
                <a:spcPts val="0"/>
              </a:spcBef>
              <a:spcAft>
                <a:spcPts val="0"/>
              </a:spcAft>
              <a:buClr>
                <a:srgbClr val="3E516C"/>
              </a:buClr>
              <a:buSzPts val="1200"/>
              <a:buNone/>
              <a:defRPr sz="1200">
                <a:solidFill>
                  <a:srgbClr val="3E516C"/>
                </a:solidFill>
              </a:defRPr>
            </a:lvl3pPr>
            <a:lvl4pPr lvl="3" algn="ctr" rtl="0">
              <a:lnSpc>
                <a:spcPct val="100000"/>
              </a:lnSpc>
              <a:spcBef>
                <a:spcPts val="0"/>
              </a:spcBef>
              <a:spcAft>
                <a:spcPts val="0"/>
              </a:spcAft>
              <a:buClr>
                <a:srgbClr val="3E516C"/>
              </a:buClr>
              <a:buSzPts val="1200"/>
              <a:buNone/>
              <a:defRPr sz="1200">
                <a:solidFill>
                  <a:srgbClr val="3E516C"/>
                </a:solidFill>
              </a:defRPr>
            </a:lvl4pPr>
            <a:lvl5pPr lvl="4" algn="ctr" rtl="0">
              <a:lnSpc>
                <a:spcPct val="100000"/>
              </a:lnSpc>
              <a:spcBef>
                <a:spcPts val="0"/>
              </a:spcBef>
              <a:spcAft>
                <a:spcPts val="0"/>
              </a:spcAft>
              <a:buClr>
                <a:srgbClr val="3E516C"/>
              </a:buClr>
              <a:buSzPts val="1200"/>
              <a:buNone/>
              <a:defRPr sz="1200">
                <a:solidFill>
                  <a:srgbClr val="3E516C"/>
                </a:solidFill>
              </a:defRPr>
            </a:lvl5pPr>
            <a:lvl6pPr lvl="5" algn="ctr" rtl="0">
              <a:lnSpc>
                <a:spcPct val="100000"/>
              </a:lnSpc>
              <a:spcBef>
                <a:spcPts val="0"/>
              </a:spcBef>
              <a:spcAft>
                <a:spcPts val="0"/>
              </a:spcAft>
              <a:buClr>
                <a:srgbClr val="3E516C"/>
              </a:buClr>
              <a:buSzPts val="1200"/>
              <a:buNone/>
              <a:defRPr sz="1200">
                <a:solidFill>
                  <a:srgbClr val="3E516C"/>
                </a:solidFill>
              </a:defRPr>
            </a:lvl6pPr>
            <a:lvl7pPr lvl="6" algn="ctr" rtl="0">
              <a:lnSpc>
                <a:spcPct val="100000"/>
              </a:lnSpc>
              <a:spcBef>
                <a:spcPts val="0"/>
              </a:spcBef>
              <a:spcAft>
                <a:spcPts val="0"/>
              </a:spcAft>
              <a:buClr>
                <a:srgbClr val="3E516C"/>
              </a:buClr>
              <a:buSzPts val="1200"/>
              <a:buNone/>
              <a:defRPr sz="1200">
                <a:solidFill>
                  <a:srgbClr val="3E516C"/>
                </a:solidFill>
              </a:defRPr>
            </a:lvl7pPr>
            <a:lvl8pPr lvl="7" algn="ctr" rtl="0">
              <a:lnSpc>
                <a:spcPct val="100000"/>
              </a:lnSpc>
              <a:spcBef>
                <a:spcPts val="0"/>
              </a:spcBef>
              <a:spcAft>
                <a:spcPts val="0"/>
              </a:spcAft>
              <a:buClr>
                <a:srgbClr val="3E516C"/>
              </a:buClr>
              <a:buSzPts val="1200"/>
              <a:buNone/>
              <a:defRPr sz="1200">
                <a:solidFill>
                  <a:srgbClr val="3E516C"/>
                </a:solidFill>
              </a:defRPr>
            </a:lvl8pPr>
            <a:lvl9pPr lvl="8" algn="ctr" rtl="0">
              <a:lnSpc>
                <a:spcPct val="100000"/>
              </a:lnSpc>
              <a:spcBef>
                <a:spcPts val="0"/>
              </a:spcBef>
              <a:spcAft>
                <a:spcPts val="0"/>
              </a:spcAft>
              <a:buClr>
                <a:srgbClr val="3E516C"/>
              </a:buClr>
              <a:buSzPts val="1200"/>
              <a:buNone/>
              <a:defRPr sz="1200">
                <a:solidFill>
                  <a:srgbClr val="3E516C"/>
                </a:solidFill>
              </a:defRPr>
            </a:lvl9pPr>
          </a:lstStyle>
          <a:p>
            <a:endParaRPr/>
          </a:p>
        </p:txBody>
      </p:sp>
      <p:sp>
        <p:nvSpPr>
          <p:cNvPr id="91" name="Google Shape;91;p9"/>
          <p:cNvSpPr txBox="1">
            <a:spLocks noGrp="1"/>
          </p:cNvSpPr>
          <p:nvPr>
            <p:ph type="subTitle" idx="4"/>
          </p:nvPr>
        </p:nvSpPr>
        <p:spPr>
          <a:xfrm>
            <a:off x="1382875" y="2744600"/>
            <a:ext cx="6399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E516C"/>
              </a:buClr>
              <a:buSzPts val="1200"/>
              <a:buNone/>
              <a:defRPr sz="1200">
                <a:solidFill>
                  <a:srgbClr val="3E516C"/>
                </a:solidFill>
              </a:defRPr>
            </a:lvl1pPr>
            <a:lvl2pPr lvl="1" algn="ctr" rtl="0">
              <a:lnSpc>
                <a:spcPct val="100000"/>
              </a:lnSpc>
              <a:spcBef>
                <a:spcPts val="0"/>
              </a:spcBef>
              <a:spcAft>
                <a:spcPts val="0"/>
              </a:spcAft>
              <a:buClr>
                <a:srgbClr val="3E516C"/>
              </a:buClr>
              <a:buSzPts val="1200"/>
              <a:buNone/>
              <a:defRPr sz="1200">
                <a:solidFill>
                  <a:srgbClr val="3E516C"/>
                </a:solidFill>
              </a:defRPr>
            </a:lvl2pPr>
            <a:lvl3pPr lvl="2" algn="ctr" rtl="0">
              <a:lnSpc>
                <a:spcPct val="100000"/>
              </a:lnSpc>
              <a:spcBef>
                <a:spcPts val="0"/>
              </a:spcBef>
              <a:spcAft>
                <a:spcPts val="0"/>
              </a:spcAft>
              <a:buClr>
                <a:srgbClr val="3E516C"/>
              </a:buClr>
              <a:buSzPts val="1200"/>
              <a:buNone/>
              <a:defRPr sz="1200">
                <a:solidFill>
                  <a:srgbClr val="3E516C"/>
                </a:solidFill>
              </a:defRPr>
            </a:lvl3pPr>
            <a:lvl4pPr lvl="3" algn="ctr" rtl="0">
              <a:lnSpc>
                <a:spcPct val="100000"/>
              </a:lnSpc>
              <a:spcBef>
                <a:spcPts val="0"/>
              </a:spcBef>
              <a:spcAft>
                <a:spcPts val="0"/>
              </a:spcAft>
              <a:buClr>
                <a:srgbClr val="3E516C"/>
              </a:buClr>
              <a:buSzPts val="1200"/>
              <a:buNone/>
              <a:defRPr sz="1200">
                <a:solidFill>
                  <a:srgbClr val="3E516C"/>
                </a:solidFill>
              </a:defRPr>
            </a:lvl4pPr>
            <a:lvl5pPr lvl="4" algn="ctr" rtl="0">
              <a:lnSpc>
                <a:spcPct val="100000"/>
              </a:lnSpc>
              <a:spcBef>
                <a:spcPts val="0"/>
              </a:spcBef>
              <a:spcAft>
                <a:spcPts val="0"/>
              </a:spcAft>
              <a:buClr>
                <a:srgbClr val="3E516C"/>
              </a:buClr>
              <a:buSzPts val="1200"/>
              <a:buNone/>
              <a:defRPr sz="1200">
                <a:solidFill>
                  <a:srgbClr val="3E516C"/>
                </a:solidFill>
              </a:defRPr>
            </a:lvl5pPr>
            <a:lvl6pPr lvl="5" algn="ctr" rtl="0">
              <a:lnSpc>
                <a:spcPct val="100000"/>
              </a:lnSpc>
              <a:spcBef>
                <a:spcPts val="0"/>
              </a:spcBef>
              <a:spcAft>
                <a:spcPts val="0"/>
              </a:spcAft>
              <a:buClr>
                <a:srgbClr val="3E516C"/>
              </a:buClr>
              <a:buSzPts val="1200"/>
              <a:buNone/>
              <a:defRPr sz="1200">
                <a:solidFill>
                  <a:srgbClr val="3E516C"/>
                </a:solidFill>
              </a:defRPr>
            </a:lvl6pPr>
            <a:lvl7pPr lvl="6" algn="ctr" rtl="0">
              <a:lnSpc>
                <a:spcPct val="100000"/>
              </a:lnSpc>
              <a:spcBef>
                <a:spcPts val="0"/>
              </a:spcBef>
              <a:spcAft>
                <a:spcPts val="0"/>
              </a:spcAft>
              <a:buClr>
                <a:srgbClr val="3E516C"/>
              </a:buClr>
              <a:buSzPts val="1200"/>
              <a:buNone/>
              <a:defRPr sz="1200">
                <a:solidFill>
                  <a:srgbClr val="3E516C"/>
                </a:solidFill>
              </a:defRPr>
            </a:lvl7pPr>
            <a:lvl8pPr lvl="7" algn="ctr" rtl="0">
              <a:lnSpc>
                <a:spcPct val="100000"/>
              </a:lnSpc>
              <a:spcBef>
                <a:spcPts val="0"/>
              </a:spcBef>
              <a:spcAft>
                <a:spcPts val="0"/>
              </a:spcAft>
              <a:buClr>
                <a:srgbClr val="3E516C"/>
              </a:buClr>
              <a:buSzPts val="1200"/>
              <a:buNone/>
              <a:defRPr sz="1200">
                <a:solidFill>
                  <a:srgbClr val="3E516C"/>
                </a:solidFill>
              </a:defRPr>
            </a:lvl8pPr>
            <a:lvl9pPr lvl="8" algn="ctr" rtl="0">
              <a:lnSpc>
                <a:spcPct val="100000"/>
              </a:lnSpc>
              <a:spcBef>
                <a:spcPts val="0"/>
              </a:spcBef>
              <a:spcAft>
                <a:spcPts val="0"/>
              </a:spcAft>
              <a:buClr>
                <a:srgbClr val="3E516C"/>
              </a:buClr>
              <a:buSzPts val="1200"/>
              <a:buNone/>
              <a:defRPr sz="1200">
                <a:solidFill>
                  <a:srgbClr val="3E516C"/>
                </a:solidFill>
              </a:defRPr>
            </a:lvl9pPr>
          </a:lstStyle>
          <a:p>
            <a:endParaRPr/>
          </a:p>
        </p:txBody>
      </p:sp>
      <p:sp>
        <p:nvSpPr>
          <p:cNvPr id="92" name="Google Shape;92;p9"/>
          <p:cNvSpPr txBox="1">
            <a:spLocks noGrp="1"/>
          </p:cNvSpPr>
          <p:nvPr>
            <p:ph type="subTitle" idx="5"/>
          </p:nvPr>
        </p:nvSpPr>
        <p:spPr>
          <a:xfrm>
            <a:off x="1382875" y="3930250"/>
            <a:ext cx="6399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E516C"/>
              </a:buClr>
              <a:buSzPts val="1200"/>
              <a:buNone/>
              <a:defRPr sz="1200">
                <a:solidFill>
                  <a:srgbClr val="3E516C"/>
                </a:solidFill>
              </a:defRPr>
            </a:lvl1pPr>
            <a:lvl2pPr lvl="1" algn="ctr" rtl="0">
              <a:lnSpc>
                <a:spcPct val="100000"/>
              </a:lnSpc>
              <a:spcBef>
                <a:spcPts val="0"/>
              </a:spcBef>
              <a:spcAft>
                <a:spcPts val="0"/>
              </a:spcAft>
              <a:buClr>
                <a:srgbClr val="3E516C"/>
              </a:buClr>
              <a:buSzPts val="1200"/>
              <a:buNone/>
              <a:defRPr sz="1200">
                <a:solidFill>
                  <a:srgbClr val="3E516C"/>
                </a:solidFill>
              </a:defRPr>
            </a:lvl2pPr>
            <a:lvl3pPr lvl="2" algn="ctr" rtl="0">
              <a:lnSpc>
                <a:spcPct val="100000"/>
              </a:lnSpc>
              <a:spcBef>
                <a:spcPts val="0"/>
              </a:spcBef>
              <a:spcAft>
                <a:spcPts val="0"/>
              </a:spcAft>
              <a:buClr>
                <a:srgbClr val="3E516C"/>
              </a:buClr>
              <a:buSzPts val="1200"/>
              <a:buNone/>
              <a:defRPr sz="1200">
                <a:solidFill>
                  <a:srgbClr val="3E516C"/>
                </a:solidFill>
              </a:defRPr>
            </a:lvl3pPr>
            <a:lvl4pPr lvl="3" algn="ctr" rtl="0">
              <a:lnSpc>
                <a:spcPct val="100000"/>
              </a:lnSpc>
              <a:spcBef>
                <a:spcPts val="0"/>
              </a:spcBef>
              <a:spcAft>
                <a:spcPts val="0"/>
              </a:spcAft>
              <a:buClr>
                <a:srgbClr val="3E516C"/>
              </a:buClr>
              <a:buSzPts val="1200"/>
              <a:buNone/>
              <a:defRPr sz="1200">
                <a:solidFill>
                  <a:srgbClr val="3E516C"/>
                </a:solidFill>
              </a:defRPr>
            </a:lvl4pPr>
            <a:lvl5pPr lvl="4" algn="ctr" rtl="0">
              <a:lnSpc>
                <a:spcPct val="100000"/>
              </a:lnSpc>
              <a:spcBef>
                <a:spcPts val="0"/>
              </a:spcBef>
              <a:spcAft>
                <a:spcPts val="0"/>
              </a:spcAft>
              <a:buClr>
                <a:srgbClr val="3E516C"/>
              </a:buClr>
              <a:buSzPts val="1200"/>
              <a:buNone/>
              <a:defRPr sz="1200">
                <a:solidFill>
                  <a:srgbClr val="3E516C"/>
                </a:solidFill>
              </a:defRPr>
            </a:lvl5pPr>
            <a:lvl6pPr lvl="5" algn="ctr" rtl="0">
              <a:lnSpc>
                <a:spcPct val="100000"/>
              </a:lnSpc>
              <a:spcBef>
                <a:spcPts val="0"/>
              </a:spcBef>
              <a:spcAft>
                <a:spcPts val="0"/>
              </a:spcAft>
              <a:buClr>
                <a:srgbClr val="3E516C"/>
              </a:buClr>
              <a:buSzPts val="1200"/>
              <a:buNone/>
              <a:defRPr sz="1200">
                <a:solidFill>
                  <a:srgbClr val="3E516C"/>
                </a:solidFill>
              </a:defRPr>
            </a:lvl6pPr>
            <a:lvl7pPr lvl="6" algn="ctr" rtl="0">
              <a:lnSpc>
                <a:spcPct val="100000"/>
              </a:lnSpc>
              <a:spcBef>
                <a:spcPts val="0"/>
              </a:spcBef>
              <a:spcAft>
                <a:spcPts val="0"/>
              </a:spcAft>
              <a:buClr>
                <a:srgbClr val="3E516C"/>
              </a:buClr>
              <a:buSzPts val="1200"/>
              <a:buNone/>
              <a:defRPr sz="1200">
                <a:solidFill>
                  <a:srgbClr val="3E516C"/>
                </a:solidFill>
              </a:defRPr>
            </a:lvl7pPr>
            <a:lvl8pPr lvl="7" algn="ctr" rtl="0">
              <a:lnSpc>
                <a:spcPct val="100000"/>
              </a:lnSpc>
              <a:spcBef>
                <a:spcPts val="0"/>
              </a:spcBef>
              <a:spcAft>
                <a:spcPts val="0"/>
              </a:spcAft>
              <a:buClr>
                <a:srgbClr val="3E516C"/>
              </a:buClr>
              <a:buSzPts val="1200"/>
              <a:buNone/>
              <a:defRPr sz="1200">
                <a:solidFill>
                  <a:srgbClr val="3E516C"/>
                </a:solidFill>
              </a:defRPr>
            </a:lvl8pPr>
            <a:lvl9pPr lvl="8" algn="ctr" rtl="0">
              <a:lnSpc>
                <a:spcPct val="100000"/>
              </a:lnSpc>
              <a:spcBef>
                <a:spcPts val="0"/>
              </a:spcBef>
              <a:spcAft>
                <a:spcPts val="0"/>
              </a:spcAft>
              <a:buClr>
                <a:srgbClr val="3E516C"/>
              </a:buClr>
              <a:buSzPts val="1200"/>
              <a:buNone/>
              <a:defRPr sz="1200">
                <a:solidFill>
                  <a:srgbClr val="3E516C"/>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title slide 1 1">
  <p:cSld name="CUSTOM_1_1">
    <p:bg>
      <p:bgPr>
        <a:solidFill>
          <a:srgbClr val="E9AA1B"/>
        </a:solidFill>
        <a:effectLst/>
      </p:bgPr>
    </p:bg>
    <p:spTree>
      <p:nvGrpSpPr>
        <p:cNvPr id="1" name="Shape 93"/>
        <p:cNvGrpSpPr/>
        <p:nvPr/>
      </p:nvGrpSpPr>
      <p:grpSpPr>
        <a:xfrm>
          <a:off x="0" y="0"/>
          <a:ext cx="0" cy="0"/>
          <a:chOff x="0" y="0"/>
          <a:chExt cx="0" cy="0"/>
        </a:xfrm>
      </p:grpSpPr>
      <p:sp>
        <p:nvSpPr>
          <p:cNvPr id="94" name="Google Shape;94;p10"/>
          <p:cNvSpPr txBox="1">
            <a:spLocks noGrp="1"/>
          </p:cNvSpPr>
          <p:nvPr>
            <p:ph type="title"/>
          </p:nvPr>
        </p:nvSpPr>
        <p:spPr>
          <a:xfrm>
            <a:off x="2122200" y="2102550"/>
            <a:ext cx="4899600" cy="938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600">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95" name="Google Shape;95;p10"/>
          <p:cNvSpPr/>
          <p:nvPr/>
        </p:nvSpPr>
        <p:spPr>
          <a:xfrm rot="10800000" flipH="1">
            <a:off x="4827050" y="2662299"/>
            <a:ext cx="4326494" cy="2486021"/>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1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0"/>
          <p:cNvSpPr/>
          <p:nvPr/>
        </p:nvSpPr>
        <p:spPr>
          <a:xfrm rot="10800000">
            <a:off x="5241623" y="3778203"/>
            <a:ext cx="3911921" cy="137011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97" name="Google Shape;97;p10"/>
          <p:cNvSpPr/>
          <p:nvPr/>
        </p:nvSpPr>
        <p:spPr>
          <a:xfrm rot="10800000">
            <a:off x="5241623" y="4090775"/>
            <a:ext cx="3911921" cy="1057546"/>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0"/>
          <p:cNvSpPr/>
          <p:nvPr/>
        </p:nvSpPr>
        <p:spPr>
          <a:xfrm rot="-5400000">
            <a:off x="-1299834" y="1285448"/>
            <a:ext cx="4323257" cy="1742714"/>
          </a:xfrm>
          <a:custGeom>
            <a:avLst/>
            <a:gdLst/>
            <a:ahLst/>
            <a:cxnLst/>
            <a:rect l="l" t="t" r="r" b="b"/>
            <a:pathLst>
              <a:path w="99597" h="68476" extrusionOk="0">
                <a:moveTo>
                  <a:pt x="99596" y="0"/>
                </a:moveTo>
                <a:lnTo>
                  <a:pt x="0" y="21"/>
                </a:lnTo>
                <a:lnTo>
                  <a:pt x="99596" y="68476"/>
                </a:lnTo>
                <a:lnTo>
                  <a:pt x="99596"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0"/>
          <p:cNvSpPr/>
          <p:nvPr/>
        </p:nvSpPr>
        <p:spPr>
          <a:xfrm rot="-5400000" flipH="1">
            <a:off x="-508047" y="493661"/>
            <a:ext cx="2740411" cy="1743442"/>
          </a:xfrm>
          <a:custGeom>
            <a:avLst/>
            <a:gdLst/>
            <a:ahLst/>
            <a:cxnLst/>
            <a:rect l="l" t="t" r="r" b="b"/>
            <a:pathLst>
              <a:path w="99597" h="36908" extrusionOk="0">
                <a:moveTo>
                  <a:pt x="0" y="0"/>
                </a:moveTo>
                <a:lnTo>
                  <a:pt x="0" y="36907"/>
                </a:lnTo>
                <a:lnTo>
                  <a:pt x="99596" y="11"/>
                </a:lnTo>
                <a:lnTo>
                  <a:pt x="0" y="0"/>
                </a:lnTo>
                <a:close/>
              </a:path>
            </a:pathLst>
          </a:custGeom>
          <a:solidFill>
            <a:srgbClr val="EFEF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0" name="Google Shape;100;p10"/>
          <p:cNvSpPr/>
          <p:nvPr/>
        </p:nvSpPr>
        <p:spPr>
          <a:xfrm rot="-5400000" flipH="1">
            <a:off x="-214576" y="200189"/>
            <a:ext cx="2129135" cy="1719108"/>
          </a:xfrm>
          <a:custGeom>
            <a:avLst/>
            <a:gdLst/>
            <a:ahLst/>
            <a:cxnLst/>
            <a:rect l="l" t="t" r="r" b="b"/>
            <a:pathLst>
              <a:path w="99597" h="28488" extrusionOk="0">
                <a:moveTo>
                  <a:pt x="0" y="1"/>
                </a:moveTo>
                <a:lnTo>
                  <a:pt x="0" y="28488"/>
                </a:lnTo>
                <a:lnTo>
                  <a:pt x="9959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1" name="Google Shape;101;p10"/>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lvl1pPr lvl="0" rtl="0">
              <a:buNone/>
              <a:defRPr sz="800">
                <a:solidFill>
                  <a:srgbClr val="F3F3F3"/>
                </a:solidFill>
                <a:latin typeface="Cabin"/>
                <a:ea typeface="Cabin"/>
                <a:cs typeface="Cabin"/>
                <a:sym typeface="Cabin"/>
              </a:defRPr>
            </a:lvl1pPr>
            <a:lvl2pPr lvl="1" rtl="0">
              <a:buNone/>
              <a:defRPr sz="800">
                <a:solidFill>
                  <a:srgbClr val="F3F3F3"/>
                </a:solidFill>
                <a:latin typeface="Cabin"/>
                <a:ea typeface="Cabin"/>
                <a:cs typeface="Cabin"/>
                <a:sym typeface="Cabin"/>
              </a:defRPr>
            </a:lvl2pPr>
            <a:lvl3pPr lvl="2" rtl="0">
              <a:buNone/>
              <a:defRPr sz="800">
                <a:solidFill>
                  <a:srgbClr val="F3F3F3"/>
                </a:solidFill>
                <a:latin typeface="Cabin"/>
                <a:ea typeface="Cabin"/>
                <a:cs typeface="Cabin"/>
                <a:sym typeface="Cabin"/>
              </a:defRPr>
            </a:lvl3pPr>
            <a:lvl4pPr lvl="3" rtl="0">
              <a:buNone/>
              <a:defRPr sz="800">
                <a:solidFill>
                  <a:srgbClr val="F3F3F3"/>
                </a:solidFill>
                <a:latin typeface="Cabin"/>
                <a:ea typeface="Cabin"/>
                <a:cs typeface="Cabin"/>
                <a:sym typeface="Cabin"/>
              </a:defRPr>
            </a:lvl4pPr>
            <a:lvl5pPr lvl="4" rtl="0">
              <a:buNone/>
              <a:defRPr sz="800">
                <a:solidFill>
                  <a:srgbClr val="F3F3F3"/>
                </a:solidFill>
                <a:latin typeface="Cabin"/>
                <a:ea typeface="Cabin"/>
                <a:cs typeface="Cabin"/>
                <a:sym typeface="Cabin"/>
              </a:defRPr>
            </a:lvl5pPr>
            <a:lvl6pPr lvl="5" rtl="0">
              <a:buNone/>
              <a:defRPr sz="800">
                <a:solidFill>
                  <a:srgbClr val="F3F3F3"/>
                </a:solidFill>
                <a:latin typeface="Cabin"/>
                <a:ea typeface="Cabin"/>
                <a:cs typeface="Cabin"/>
                <a:sym typeface="Cabin"/>
              </a:defRPr>
            </a:lvl6pPr>
            <a:lvl7pPr lvl="6" rtl="0">
              <a:buNone/>
              <a:defRPr sz="800">
                <a:solidFill>
                  <a:srgbClr val="F3F3F3"/>
                </a:solidFill>
                <a:latin typeface="Cabin"/>
                <a:ea typeface="Cabin"/>
                <a:cs typeface="Cabin"/>
                <a:sym typeface="Cabin"/>
              </a:defRPr>
            </a:lvl7pPr>
            <a:lvl8pPr lvl="7" rtl="0">
              <a:buNone/>
              <a:defRPr sz="800">
                <a:solidFill>
                  <a:srgbClr val="F3F3F3"/>
                </a:solidFill>
                <a:latin typeface="Cabin"/>
                <a:ea typeface="Cabin"/>
                <a:cs typeface="Cabin"/>
                <a:sym typeface="Cabin"/>
              </a:defRPr>
            </a:lvl8pPr>
            <a:lvl9pPr lvl="8" rtl="0">
              <a:buNone/>
              <a:defRPr sz="800">
                <a:solidFill>
                  <a:srgbClr val="F3F3F3"/>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048350" y="375600"/>
            <a:ext cx="7047300" cy="4824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rgbClr val="314256"/>
              </a:buClr>
              <a:buSzPts val="2400"/>
              <a:buFont typeface="Montserrat"/>
              <a:buNone/>
              <a:defRPr sz="2400" b="1">
                <a:solidFill>
                  <a:srgbClr val="314256"/>
                </a:solidFill>
                <a:latin typeface="Montserrat"/>
                <a:ea typeface="Montserrat"/>
                <a:cs typeface="Montserrat"/>
                <a:sym typeface="Montserrat"/>
              </a:defRPr>
            </a:lvl1pPr>
            <a:lvl2pPr lvl="1"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2pPr>
            <a:lvl3pPr lvl="2"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3pPr>
            <a:lvl4pPr lvl="3"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4pPr>
            <a:lvl5pPr lvl="4"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5pPr>
            <a:lvl6pPr lvl="5"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6pPr>
            <a:lvl7pPr lvl="6"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7pPr>
            <a:lvl8pPr lvl="7"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8pPr>
            <a:lvl9pPr lvl="8" rtl="0">
              <a:spcBef>
                <a:spcPts val="0"/>
              </a:spcBef>
              <a:spcAft>
                <a:spcPts val="0"/>
              </a:spcAft>
              <a:buClr>
                <a:srgbClr val="434343"/>
              </a:buClr>
              <a:buSzPts val="2400"/>
              <a:buFont typeface="Montserrat"/>
              <a:buNone/>
              <a:defRPr sz="2400" b="1">
                <a:solidFill>
                  <a:srgbClr val="434343"/>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1068100" y="2486100"/>
            <a:ext cx="7047300" cy="2110200"/>
          </a:xfrm>
          <a:prstGeom prst="rect">
            <a:avLst/>
          </a:prstGeom>
          <a:noFill/>
          <a:ln>
            <a:noFill/>
          </a:ln>
        </p:spPr>
        <p:txBody>
          <a:bodyPr spcFirstLastPara="1" wrap="square" lIns="91425" tIns="91425" rIns="91425" bIns="91425" anchor="t" anchorCtr="0">
            <a:noAutofit/>
          </a:bodyPr>
          <a:lstStyle>
            <a:lvl1pPr marL="457200" lvl="0" indent="-330200" rtl="0">
              <a:lnSpc>
                <a:spcPct val="115000"/>
              </a:lnSpc>
              <a:spcBef>
                <a:spcPts val="0"/>
              </a:spcBef>
              <a:spcAft>
                <a:spcPts val="0"/>
              </a:spcAft>
              <a:buClr>
                <a:srgbClr val="E9AA1B"/>
              </a:buClr>
              <a:buSzPts val="1600"/>
              <a:buFont typeface="Cabin"/>
              <a:buChar char="●"/>
              <a:defRPr sz="1600">
                <a:solidFill>
                  <a:srgbClr val="999999"/>
                </a:solidFill>
                <a:latin typeface="Cabin"/>
                <a:ea typeface="Cabin"/>
                <a:cs typeface="Cabin"/>
                <a:sym typeface="Cabin"/>
              </a:defRPr>
            </a:lvl1pPr>
            <a:lvl2pPr marL="914400" lvl="1" indent="-330200" rtl="0">
              <a:lnSpc>
                <a:spcPct val="115000"/>
              </a:lnSpc>
              <a:spcBef>
                <a:spcPts val="0"/>
              </a:spcBef>
              <a:spcAft>
                <a:spcPts val="0"/>
              </a:spcAft>
              <a:buClr>
                <a:srgbClr val="E9AA1B"/>
              </a:buClr>
              <a:buSzPts val="1600"/>
              <a:buFont typeface="Cabin"/>
              <a:buChar char="○"/>
              <a:defRPr sz="1600">
                <a:solidFill>
                  <a:srgbClr val="999999"/>
                </a:solidFill>
                <a:latin typeface="Cabin"/>
                <a:ea typeface="Cabin"/>
                <a:cs typeface="Cabin"/>
                <a:sym typeface="Cabin"/>
              </a:defRPr>
            </a:lvl2pPr>
            <a:lvl3pPr marL="1371600" lvl="2" indent="-323850" rtl="0">
              <a:lnSpc>
                <a:spcPct val="115000"/>
              </a:lnSpc>
              <a:spcBef>
                <a:spcPts val="0"/>
              </a:spcBef>
              <a:spcAft>
                <a:spcPts val="0"/>
              </a:spcAft>
              <a:buClr>
                <a:srgbClr val="E9AA1B"/>
              </a:buClr>
              <a:buSzPts val="1500"/>
              <a:buFont typeface="Cabin"/>
              <a:buChar char="■"/>
              <a:defRPr sz="1500">
                <a:solidFill>
                  <a:srgbClr val="999999"/>
                </a:solidFill>
                <a:latin typeface="Cabin"/>
                <a:ea typeface="Cabin"/>
                <a:cs typeface="Cabin"/>
                <a:sym typeface="Cabin"/>
              </a:defRPr>
            </a:lvl3pPr>
            <a:lvl4pPr marL="1828800" lvl="3" indent="-323850" rtl="0">
              <a:lnSpc>
                <a:spcPct val="115000"/>
              </a:lnSpc>
              <a:spcBef>
                <a:spcPts val="0"/>
              </a:spcBef>
              <a:spcAft>
                <a:spcPts val="0"/>
              </a:spcAft>
              <a:buClr>
                <a:srgbClr val="E9AA1B"/>
              </a:buClr>
              <a:buSzPts val="1500"/>
              <a:buFont typeface="Cabin"/>
              <a:buChar char="●"/>
              <a:defRPr sz="1500">
                <a:solidFill>
                  <a:srgbClr val="999999"/>
                </a:solidFill>
                <a:latin typeface="Cabin"/>
                <a:ea typeface="Cabin"/>
                <a:cs typeface="Cabin"/>
                <a:sym typeface="Cabin"/>
              </a:defRPr>
            </a:lvl4pPr>
            <a:lvl5pPr marL="2286000" lvl="4" indent="-317500" rtl="0">
              <a:lnSpc>
                <a:spcPct val="115000"/>
              </a:lnSpc>
              <a:spcBef>
                <a:spcPts val="0"/>
              </a:spcBef>
              <a:spcAft>
                <a:spcPts val="0"/>
              </a:spcAft>
              <a:buClr>
                <a:srgbClr val="E9AA1B"/>
              </a:buClr>
              <a:buSzPts val="1400"/>
              <a:buFont typeface="Cabin"/>
              <a:buChar char="○"/>
              <a:defRPr>
                <a:solidFill>
                  <a:srgbClr val="999999"/>
                </a:solidFill>
                <a:latin typeface="Cabin"/>
                <a:ea typeface="Cabin"/>
                <a:cs typeface="Cabin"/>
                <a:sym typeface="Cabin"/>
              </a:defRPr>
            </a:lvl5pPr>
            <a:lvl6pPr marL="2743200" lvl="5" indent="-317500" rtl="0">
              <a:lnSpc>
                <a:spcPct val="115000"/>
              </a:lnSpc>
              <a:spcBef>
                <a:spcPts val="0"/>
              </a:spcBef>
              <a:spcAft>
                <a:spcPts val="0"/>
              </a:spcAft>
              <a:buClr>
                <a:srgbClr val="E9AA1B"/>
              </a:buClr>
              <a:buSzPts val="1400"/>
              <a:buFont typeface="Cabin"/>
              <a:buChar char="■"/>
              <a:defRPr>
                <a:solidFill>
                  <a:srgbClr val="999999"/>
                </a:solidFill>
                <a:latin typeface="Cabin"/>
                <a:ea typeface="Cabin"/>
                <a:cs typeface="Cabin"/>
                <a:sym typeface="Cabin"/>
              </a:defRPr>
            </a:lvl6pPr>
            <a:lvl7pPr marL="3200400" lvl="6" indent="-311150" rtl="0">
              <a:lnSpc>
                <a:spcPct val="115000"/>
              </a:lnSpc>
              <a:spcBef>
                <a:spcPts val="0"/>
              </a:spcBef>
              <a:spcAft>
                <a:spcPts val="0"/>
              </a:spcAft>
              <a:buClr>
                <a:srgbClr val="999999"/>
              </a:buClr>
              <a:buSzPts val="1300"/>
              <a:buFont typeface="Cabin"/>
              <a:buChar char="●"/>
              <a:defRPr sz="1300">
                <a:solidFill>
                  <a:srgbClr val="999999"/>
                </a:solidFill>
                <a:latin typeface="Cabin"/>
                <a:ea typeface="Cabin"/>
                <a:cs typeface="Cabin"/>
                <a:sym typeface="Cabin"/>
              </a:defRPr>
            </a:lvl7pPr>
            <a:lvl8pPr marL="3657600" lvl="7" indent="-311150" rtl="0">
              <a:lnSpc>
                <a:spcPct val="115000"/>
              </a:lnSpc>
              <a:spcBef>
                <a:spcPts val="0"/>
              </a:spcBef>
              <a:spcAft>
                <a:spcPts val="0"/>
              </a:spcAft>
              <a:buClr>
                <a:srgbClr val="999999"/>
              </a:buClr>
              <a:buSzPts val="1300"/>
              <a:buFont typeface="Cabin"/>
              <a:buChar char="○"/>
              <a:defRPr sz="1300">
                <a:solidFill>
                  <a:srgbClr val="999999"/>
                </a:solidFill>
                <a:latin typeface="Cabin"/>
                <a:ea typeface="Cabin"/>
                <a:cs typeface="Cabin"/>
                <a:sym typeface="Cabin"/>
              </a:defRPr>
            </a:lvl8pPr>
            <a:lvl9pPr marL="4114800" lvl="8" indent="-304800" rtl="0">
              <a:lnSpc>
                <a:spcPct val="115000"/>
              </a:lnSpc>
              <a:spcBef>
                <a:spcPts val="0"/>
              </a:spcBef>
              <a:spcAft>
                <a:spcPts val="0"/>
              </a:spcAft>
              <a:buClr>
                <a:srgbClr val="999999"/>
              </a:buClr>
              <a:buSzPts val="1200"/>
              <a:buFont typeface="Cabin"/>
              <a:buChar char="■"/>
              <a:defRPr sz="1200">
                <a:solidFill>
                  <a:srgbClr val="999999"/>
                </a:solidFill>
                <a:latin typeface="Cabin"/>
                <a:ea typeface="Cabin"/>
                <a:cs typeface="Cabin"/>
                <a:sym typeface="Cabin"/>
              </a:defRPr>
            </a:lvl9pPr>
          </a:lstStyle>
          <a:p>
            <a:endParaRPr/>
          </a:p>
        </p:txBody>
      </p:sp>
      <p:sp>
        <p:nvSpPr>
          <p:cNvPr id="8" name="Google Shape;8;p1"/>
          <p:cNvSpPr txBox="1">
            <a:spLocks noGrp="1"/>
          </p:cNvSpPr>
          <p:nvPr>
            <p:ph type="sldNum" idx="12"/>
          </p:nvPr>
        </p:nvSpPr>
        <p:spPr>
          <a:xfrm>
            <a:off x="8741702" y="4749900"/>
            <a:ext cx="402300" cy="393600"/>
          </a:xfrm>
          <a:prstGeom prst="rect">
            <a:avLst/>
          </a:prstGeom>
          <a:noFill/>
          <a:ln>
            <a:noFill/>
          </a:ln>
        </p:spPr>
        <p:txBody>
          <a:bodyPr spcFirstLastPara="1" wrap="square" lIns="91425" tIns="91425" rIns="91425" bIns="91425" anchor="t" anchorCtr="0">
            <a:noAutofit/>
          </a:bodyPr>
          <a:lstStyle>
            <a:lvl1pPr lvl="0" rtl="0">
              <a:buNone/>
              <a:defRPr sz="800">
                <a:solidFill>
                  <a:srgbClr val="3E516C"/>
                </a:solidFill>
                <a:latin typeface="Cabin"/>
                <a:ea typeface="Cabin"/>
                <a:cs typeface="Cabin"/>
                <a:sym typeface="Cabin"/>
              </a:defRPr>
            </a:lvl1pPr>
            <a:lvl2pPr lvl="1" rtl="0">
              <a:buNone/>
              <a:defRPr sz="800">
                <a:solidFill>
                  <a:srgbClr val="3E516C"/>
                </a:solidFill>
                <a:latin typeface="Cabin"/>
                <a:ea typeface="Cabin"/>
                <a:cs typeface="Cabin"/>
                <a:sym typeface="Cabin"/>
              </a:defRPr>
            </a:lvl2pPr>
            <a:lvl3pPr lvl="2" rtl="0">
              <a:buNone/>
              <a:defRPr sz="800">
                <a:solidFill>
                  <a:srgbClr val="3E516C"/>
                </a:solidFill>
                <a:latin typeface="Cabin"/>
                <a:ea typeface="Cabin"/>
                <a:cs typeface="Cabin"/>
                <a:sym typeface="Cabin"/>
              </a:defRPr>
            </a:lvl3pPr>
            <a:lvl4pPr lvl="3" rtl="0">
              <a:buNone/>
              <a:defRPr sz="800">
                <a:solidFill>
                  <a:srgbClr val="3E516C"/>
                </a:solidFill>
                <a:latin typeface="Cabin"/>
                <a:ea typeface="Cabin"/>
                <a:cs typeface="Cabin"/>
                <a:sym typeface="Cabin"/>
              </a:defRPr>
            </a:lvl4pPr>
            <a:lvl5pPr lvl="4" rtl="0">
              <a:buNone/>
              <a:defRPr sz="800">
                <a:solidFill>
                  <a:srgbClr val="3E516C"/>
                </a:solidFill>
                <a:latin typeface="Cabin"/>
                <a:ea typeface="Cabin"/>
                <a:cs typeface="Cabin"/>
                <a:sym typeface="Cabin"/>
              </a:defRPr>
            </a:lvl5pPr>
            <a:lvl6pPr lvl="5" rtl="0">
              <a:buNone/>
              <a:defRPr sz="800">
                <a:solidFill>
                  <a:srgbClr val="3E516C"/>
                </a:solidFill>
                <a:latin typeface="Cabin"/>
                <a:ea typeface="Cabin"/>
                <a:cs typeface="Cabin"/>
                <a:sym typeface="Cabin"/>
              </a:defRPr>
            </a:lvl6pPr>
            <a:lvl7pPr lvl="6" rtl="0">
              <a:buNone/>
              <a:defRPr sz="800">
                <a:solidFill>
                  <a:srgbClr val="3E516C"/>
                </a:solidFill>
                <a:latin typeface="Cabin"/>
                <a:ea typeface="Cabin"/>
                <a:cs typeface="Cabin"/>
                <a:sym typeface="Cabin"/>
              </a:defRPr>
            </a:lvl7pPr>
            <a:lvl8pPr lvl="7" rtl="0">
              <a:buNone/>
              <a:defRPr sz="800">
                <a:solidFill>
                  <a:srgbClr val="3E516C"/>
                </a:solidFill>
                <a:latin typeface="Cabin"/>
                <a:ea typeface="Cabin"/>
                <a:cs typeface="Cabin"/>
                <a:sym typeface="Cabin"/>
              </a:defRPr>
            </a:lvl8pPr>
            <a:lvl9pPr lvl="8" rtl="0">
              <a:buNone/>
              <a:defRPr sz="800">
                <a:solidFill>
                  <a:srgbClr val="3E516C"/>
                </a:solidFill>
                <a:latin typeface="Cabin"/>
                <a:ea typeface="Cabin"/>
                <a:cs typeface="Cabin"/>
                <a:sym typeface="Cabin"/>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268"/>
        <p:cNvGrpSpPr/>
        <p:nvPr/>
      </p:nvGrpSpPr>
      <p:grpSpPr>
        <a:xfrm>
          <a:off x="0" y="0"/>
          <a:ext cx="0" cy="0"/>
          <a:chOff x="0" y="0"/>
          <a:chExt cx="0" cy="0"/>
        </a:xfrm>
      </p:grpSpPr>
      <p:sp>
        <p:nvSpPr>
          <p:cNvPr id="269" name="Google Shape;269;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0" name="Google Shape;270;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271" name="Google Shape;271;p26"/>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3"/>
        <p:cNvGrpSpPr/>
        <p:nvPr/>
      </p:nvGrpSpPr>
      <p:grpSpPr>
        <a:xfrm>
          <a:off x="0" y="0"/>
          <a:ext cx="0" cy="0"/>
          <a:chOff x="0" y="0"/>
          <a:chExt cx="0" cy="0"/>
        </a:xfrm>
      </p:grpSpPr>
      <p:sp>
        <p:nvSpPr>
          <p:cNvPr id="274" name="Google Shape;274;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5" name="Google Shape;275;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7"/>
        <p:cNvGrpSpPr/>
        <p:nvPr/>
      </p:nvGrpSpPr>
      <p:grpSpPr>
        <a:xfrm>
          <a:off x="0" y="0"/>
          <a:ext cx="0" cy="0"/>
          <a:chOff x="0" y="0"/>
          <a:chExt cx="0" cy="0"/>
        </a:xfrm>
      </p:grpSpPr>
      <p:sp>
        <p:nvSpPr>
          <p:cNvPr id="278" name="Google Shape;278;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9" name="Google Shape;279;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9.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O_YiIIFjNShlV_OlOjlEK4aeJa9M_O4Q03nS7Lk95Iw/copy" TargetMode="External"/><Relationship Id="rId2" Type="http://schemas.openxmlformats.org/officeDocument/2006/relationships/notesSlide" Target="../notesSlides/notesSlide16.xml"/><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10.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13.jpg"/><Relationship Id="rId4" Type="http://schemas.openxmlformats.org/officeDocument/2006/relationships/image" Target="../media/image12.jp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7.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chokniti" TargetMode="External"/><Relationship Id="rId3" Type="http://schemas.openxmlformats.org/officeDocument/2006/relationships/hyperlink" Target="http://slidesgo.com/" TargetMode="External"/><Relationship Id="rId7" Type="http://schemas.openxmlformats.org/officeDocument/2006/relationships/hyperlink" Target="https://www.freepik.com/pressfoto" TargetMode="External"/><Relationship Id="rId12" Type="http://schemas.openxmlformats.org/officeDocument/2006/relationships/hyperlink" Target="https://www.freepik.com/evening-tao" TargetMode="External"/><Relationship Id="rId2" Type="http://schemas.openxmlformats.org/officeDocument/2006/relationships/notesSlide" Target="../notesSlides/notesSlide32.xml"/><Relationship Id="rId1" Type="http://schemas.openxmlformats.org/officeDocument/2006/relationships/slideLayout" Target="../slideLayouts/slideLayout6.xml"/><Relationship Id="rId6" Type="http://schemas.openxmlformats.org/officeDocument/2006/relationships/hyperlink" Target="https://www.freepik.com/new7ducks" TargetMode="External"/><Relationship Id="rId11" Type="http://schemas.openxmlformats.org/officeDocument/2006/relationships/hyperlink" Target="https://www.freepik.com/katemangostar" TargetMode="External"/><Relationship Id="rId5" Type="http://schemas.openxmlformats.org/officeDocument/2006/relationships/hyperlink" Target="https://www.freepik.com/" TargetMode="External"/><Relationship Id="rId10" Type="http://schemas.openxmlformats.org/officeDocument/2006/relationships/hyperlink" Target="https://www.freepik.com/nensuria" TargetMode="External"/><Relationship Id="rId4" Type="http://schemas.openxmlformats.org/officeDocument/2006/relationships/hyperlink" Target="https://www.flaticon.com/" TargetMode="External"/><Relationship Id="rId9" Type="http://schemas.openxmlformats.org/officeDocument/2006/relationships/hyperlink" Target="https://www.freepik.com/benzoix"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34.xml"/><Relationship Id="rId1" Type="http://schemas.openxmlformats.org/officeDocument/2006/relationships/slideLayout" Target="../slideLayouts/slideLayout25.xml"/><Relationship Id="rId4" Type="http://schemas.openxmlformats.org/officeDocument/2006/relationships/hyperlink" Target="https://fonts.google.com/specimen/Cabin"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16.xml"/><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18.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X9RQ9U" TargetMode="External"/><Relationship Id="rId2" Type="http://schemas.openxmlformats.org/officeDocument/2006/relationships/notesSlide" Target="../notesSlides/notesSlide55.xml"/><Relationship Id="rId1" Type="http://schemas.openxmlformats.org/officeDocument/2006/relationships/slideLayout" Target="../slideLayouts/slideLayout25.xm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20.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2"/>
          <p:cNvSpPr txBox="1">
            <a:spLocks noGrp="1"/>
          </p:cNvSpPr>
          <p:nvPr>
            <p:ph type="title"/>
          </p:nvPr>
        </p:nvSpPr>
        <p:spPr>
          <a:xfrm>
            <a:off x="1597800" y="2102550"/>
            <a:ext cx="5948400" cy="9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s" b="0">
                <a:solidFill>
                  <a:srgbClr val="3E516C"/>
                </a:solidFill>
                <a:latin typeface="Montserrat Medium"/>
                <a:ea typeface="Montserrat Medium"/>
                <a:cs typeface="Montserrat Medium"/>
                <a:sym typeface="Montserrat Medium"/>
              </a:rPr>
              <a:t>Alternative Education</a:t>
            </a:r>
            <a:r>
              <a:rPr lang="es">
                <a:solidFill>
                  <a:srgbClr val="3E516C"/>
                </a:solidFill>
              </a:rPr>
              <a:t> </a:t>
            </a:r>
            <a:r>
              <a:rPr lang="es"/>
              <a:t>San Ramon Valley USD</a:t>
            </a:r>
            <a:r>
              <a:rPr lang="es" sz="3600">
                <a:solidFill>
                  <a:srgbClr val="FFFFFF"/>
                </a:solidFill>
              </a:rPr>
              <a:t> </a:t>
            </a:r>
            <a:r>
              <a:rPr lang="es" sz="2400" b="0">
                <a:solidFill>
                  <a:srgbClr val="3E516C"/>
                </a:solidFill>
                <a:latin typeface="Montserrat Medium"/>
                <a:ea typeface="Montserrat Medium"/>
                <a:cs typeface="Montserrat Medium"/>
                <a:sym typeface="Montserrat Medium"/>
              </a:rPr>
              <a:t>March 15, 2022</a:t>
            </a:r>
            <a:endParaRPr sz="2400" b="0">
              <a:solidFill>
                <a:srgbClr val="3E516C"/>
              </a:solidFill>
              <a:latin typeface="Montserrat Medium"/>
              <a:ea typeface="Montserrat Medium"/>
              <a:cs typeface="Montserrat Medium"/>
              <a:sym typeface="Montserrat Medium"/>
            </a:endParaRPr>
          </a:p>
        </p:txBody>
      </p:sp>
      <p:pic>
        <p:nvPicPr>
          <p:cNvPr id="286" name="Google Shape;286;p32"/>
          <p:cNvPicPr preferRelativeResize="0"/>
          <p:nvPr/>
        </p:nvPicPr>
        <p:blipFill>
          <a:blip r:embed="rId3">
            <a:alphaModFix/>
          </a:blip>
          <a:stretch>
            <a:fillRect/>
          </a:stretch>
        </p:blipFill>
        <p:spPr>
          <a:xfrm>
            <a:off x="8515225" y="4537325"/>
            <a:ext cx="476652" cy="476652"/>
          </a:xfrm>
          <a:prstGeom prst="rect">
            <a:avLst/>
          </a:prstGeom>
          <a:noFill/>
          <a:ln>
            <a:noFill/>
          </a:ln>
        </p:spPr>
      </p:pic>
      <p:pic>
        <p:nvPicPr>
          <p:cNvPr id="287" name="Google Shape;287;p32"/>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p41"/>
          <p:cNvSpPr txBox="1">
            <a:spLocks noGrp="1"/>
          </p:cNvSpPr>
          <p:nvPr>
            <p:ph type="ctrTitle" idx="2"/>
          </p:nvPr>
        </p:nvSpPr>
        <p:spPr>
          <a:xfrm>
            <a:off x="2219600" y="3425738"/>
            <a:ext cx="4768200" cy="447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latin typeface="Cabin"/>
                <a:ea typeface="Cabin"/>
                <a:cs typeface="Cabin"/>
                <a:sym typeface="Cabin"/>
              </a:rPr>
              <a:t>—Someone famous</a:t>
            </a:r>
            <a:endParaRPr/>
          </a:p>
        </p:txBody>
      </p:sp>
      <p:sp>
        <p:nvSpPr>
          <p:cNvPr id="471" name="Google Shape;471;p41"/>
          <p:cNvSpPr txBox="1">
            <a:spLocks noGrp="1"/>
          </p:cNvSpPr>
          <p:nvPr>
            <p:ph type="ctrTitle"/>
          </p:nvPr>
        </p:nvSpPr>
        <p:spPr>
          <a:xfrm>
            <a:off x="2155950" y="1856250"/>
            <a:ext cx="5086200" cy="1431000"/>
          </a:xfrm>
          <a:prstGeom prst="rect">
            <a:avLst/>
          </a:prstGeom>
        </p:spPr>
        <p:txBody>
          <a:bodyPr spcFirstLastPara="1" wrap="square" lIns="91425" tIns="91425" rIns="91425" bIns="91425" anchor="ctr" anchorCtr="0">
            <a:noAutofit/>
          </a:bodyPr>
          <a:lstStyle/>
          <a:p>
            <a:pPr marL="0" lvl="0" indent="0" algn="l" rtl="0">
              <a:spcBef>
                <a:spcPts val="600"/>
              </a:spcBef>
              <a:spcAft>
                <a:spcPts val="0"/>
              </a:spcAft>
              <a:buNone/>
            </a:pPr>
            <a:r>
              <a:rPr lang="es"/>
              <a:t>“This is a quote. Words full of wisdom that someone important said and can make the reader get inspired.”</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42"/>
          <p:cNvSpPr txBox="1">
            <a:spLocks noGrp="1"/>
          </p:cNvSpPr>
          <p:nvPr>
            <p:ph type="title"/>
          </p:nvPr>
        </p:nvSpPr>
        <p:spPr>
          <a:xfrm>
            <a:off x="1062550" y="1304275"/>
            <a:ext cx="3055500" cy="111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FCCC3B"/>
                </a:solidFill>
              </a:rPr>
              <a:t>This is a great</a:t>
            </a:r>
            <a:r>
              <a:rPr lang="es"/>
              <a:t> </a:t>
            </a:r>
            <a:r>
              <a:rPr lang="es">
                <a:solidFill>
                  <a:srgbClr val="FCCC3B"/>
                </a:solidFill>
              </a:rPr>
              <a:t>headline</a:t>
            </a:r>
            <a:endParaRPr>
              <a:solidFill>
                <a:srgbClr val="FCCC3B"/>
              </a:solidFill>
            </a:endParaRPr>
          </a:p>
        </p:txBody>
      </p:sp>
      <p:sp>
        <p:nvSpPr>
          <p:cNvPr id="477" name="Google Shape;477;p42"/>
          <p:cNvSpPr txBox="1">
            <a:spLocks noGrp="1"/>
          </p:cNvSpPr>
          <p:nvPr>
            <p:ph type="subTitle" idx="1"/>
          </p:nvPr>
        </p:nvSpPr>
        <p:spPr>
          <a:xfrm>
            <a:off x="1062550" y="2512925"/>
            <a:ext cx="2454600" cy="90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rgbClr val="EFEFEF"/>
                </a:solidFill>
              </a:rPr>
              <a:t>And this is the subtitle that makes it comprehensible</a:t>
            </a:r>
            <a:endParaRPr>
              <a:solidFill>
                <a:srgbClr val="EFEFEF"/>
              </a:solidFill>
            </a:endParaRPr>
          </a:p>
        </p:txBody>
      </p:sp>
      <p:cxnSp>
        <p:nvCxnSpPr>
          <p:cNvPr id="478" name="Google Shape;478;p42"/>
          <p:cNvCxnSpPr/>
          <p:nvPr/>
        </p:nvCxnSpPr>
        <p:spPr>
          <a:xfrm>
            <a:off x="4587250" y="3667050"/>
            <a:ext cx="2245500" cy="0"/>
          </a:xfrm>
          <a:prstGeom prst="straightConnector1">
            <a:avLst/>
          </a:prstGeom>
          <a:noFill/>
          <a:ln w="9525" cap="flat" cmpd="sng">
            <a:solidFill>
              <a:srgbClr val="FF980B"/>
            </a:solidFill>
            <a:prstDash val="dash"/>
            <a:round/>
            <a:headEnd type="none" w="med" len="med"/>
            <a:tailEnd type="none" w="med" len="med"/>
          </a:ln>
        </p:spPr>
      </p:cxnSp>
      <p:pic>
        <p:nvPicPr>
          <p:cNvPr id="479" name="Google Shape;479;p42"/>
          <p:cNvPicPr preferRelativeResize="0"/>
          <p:nvPr/>
        </p:nvPicPr>
        <p:blipFill>
          <a:blip r:embed="rId3">
            <a:alphaModFix/>
          </a:blip>
          <a:stretch>
            <a:fillRect/>
          </a:stretch>
        </p:blipFill>
        <p:spPr>
          <a:xfrm>
            <a:off x="3495707" y="0"/>
            <a:ext cx="7717200" cy="5143500"/>
          </a:xfrm>
          <a:prstGeom prst="parallelogram">
            <a:avLst>
              <a:gd name="adj" fmla="val 57702"/>
            </a:avLst>
          </a:prstGeom>
          <a:noFill/>
          <a:ln>
            <a:noFill/>
          </a:ln>
        </p:spPr>
      </p:pic>
      <p:cxnSp>
        <p:nvCxnSpPr>
          <p:cNvPr id="480" name="Google Shape;480;p42"/>
          <p:cNvCxnSpPr/>
          <p:nvPr/>
        </p:nvCxnSpPr>
        <p:spPr>
          <a:xfrm rot="10800000" flipH="1">
            <a:off x="3392875" y="-121475"/>
            <a:ext cx="3116100" cy="5397600"/>
          </a:xfrm>
          <a:prstGeom prst="straightConnector1">
            <a:avLst/>
          </a:prstGeom>
          <a:noFill/>
          <a:ln w="152400" cap="flat" cmpd="sng">
            <a:solidFill>
              <a:srgbClr val="FCCC3B"/>
            </a:solidFill>
            <a:prstDash val="solid"/>
            <a:round/>
            <a:headEnd type="none" w="med" len="med"/>
            <a:tailEnd type="none" w="med" len="med"/>
          </a:ln>
        </p:spPr>
      </p:cxnSp>
      <p:cxnSp>
        <p:nvCxnSpPr>
          <p:cNvPr id="481" name="Google Shape;481;p42"/>
          <p:cNvCxnSpPr/>
          <p:nvPr/>
        </p:nvCxnSpPr>
        <p:spPr>
          <a:xfrm rot="10800000" flipH="1">
            <a:off x="3234900" y="-75200"/>
            <a:ext cx="3073500" cy="5323500"/>
          </a:xfrm>
          <a:prstGeom prst="straightConnector1">
            <a:avLst/>
          </a:prstGeom>
          <a:noFill/>
          <a:ln w="19050" cap="flat" cmpd="sng">
            <a:solidFill>
              <a:srgbClr val="EFEFEF"/>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85"/>
        <p:cNvGrpSpPr/>
        <p:nvPr/>
      </p:nvGrpSpPr>
      <p:grpSpPr>
        <a:xfrm>
          <a:off x="0" y="0"/>
          <a:ext cx="0" cy="0"/>
          <a:chOff x="0" y="0"/>
          <a:chExt cx="0" cy="0"/>
        </a:xfrm>
      </p:grpSpPr>
      <p:sp>
        <p:nvSpPr>
          <p:cNvPr id="486" name="Google Shape;486;p43"/>
          <p:cNvSpPr txBox="1">
            <a:spLocks noGrp="1"/>
          </p:cNvSpPr>
          <p:nvPr>
            <p:ph type="body" idx="1"/>
          </p:nvPr>
        </p:nvSpPr>
        <p:spPr>
          <a:xfrm>
            <a:off x="1601250" y="2161650"/>
            <a:ext cx="5941500" cy="168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a:t>Do you know what helps </a:t>
            </a:r>
            <a:r>
              <a:rPr lang="es"/>
              <a:t>you</a:t>
            </a:r>
            <a:r>
              <a:rPr lang="es" sz="1400"/>
              <a:t> make your point clear? Lists like this one:</a:t>
            </a:r>
            <a:br>
              <a:rPr lang="es" sz="1400"/>
            </a:br>
            <a:endParaRPr sz="1400"/>
          </a:p>
          <a:p>
            <a:pPr marL="457200" lvl="0" indent="-317500" algn="l" rtl="0">
              <a:spcBef>
                <a:spcPts val="0"/>
              </a:spcBef>
              <a:spcAft>
                <a:spcPts val="0"/>
              </a:spcAft>
              <a:buSzPts val="1400"/>
              <a:buChar char="●"/>
            </a:pPr>
            <a:r>
              <a:rPr lang="es" sz="1400"/>
              <a:t>Because they’re simple </a:t>
            </a:r>
            <a:endParaRPr sz="1400"/>
          </a:p>
          <a:p>
            <a:pPr marL="457200" lvl="0" indent="-317500" algn="l" rtl="0">
              <a:spcBef>
                <a:spcPts val="0"/>
              </a:spcBef>
              <a:spcAft>
                <a:spcPts val="0"/>
              </a:spcAft>
              <a:buSzPts val="1400"/>
              <a:buChar char="●"/>
            </a:pPr>
            <a:r>
              <a:rPr lang="es" sz="1400"/>
              <a:t>You can organize your ideas clearly</a:t>
            </a:r>
            <a:endParaRPr sz="1400"/>
          </a:p>
          <a:p>
            <a:pPr marL="457200" lvl="0" indent="-317500" algn="l" rtl="0">
              <a:spcBef>
                <a:spcPts val="0"/>
              </a:spcBef>
              <a:spcAft>
                <a:spcPts val="0"/>
              </a:spcAft>
              <a:buSzPts val="1400"/>
              <a:buChar char="●"/>
            </a:pPr>
            <a:r>
              <a:rPr lang="es" sz="1400"/>
              <a:t>And because you’ll never forget to buy milk!</a:t>
            </a:r>
            <a:endParaRPr sz="1400"/>
          </a:p>
          <a:p>
            <a:pPr marL="0" lvl="0" indent="0" algn="l" rtl="0">
              <a:spcBef>
                <a:spcPts val="0"/>
              </a:spcBef>
              <a:spcAft>
                <a:spcPts val="0"/>
              </a:spcAft>
              <a:buNone/>
            </a:pPr>
            <a:endParaRPr sz="1400"/>
          </a:p>
          <a:p>
            <a:pPr marL="0" lvl="0" indent="0" algn="l" rtl="0">
              <a:spcBef>
                <a:spcPts val="0"/>
              </a:spcBef>
              <a:spcAft>
                <a:spcPts val="0"/>
              </a:spcAft>
              <a:buNone/>
            </a:pPr>
            <a:r>
              <a:rPr lang="es" sz="1400"/>
              <a:t>And the most important thing: the audience won’t miss the point of your presentation</a:t>
            </a:r>
            <a:endParaRPr sz="1400"/>
          </a:p>
        </p:txBody>
      </p:sp>
      <p:sp>
        <p:nvSpPr>
          <p:cNvPr id="487" name="Google Shape;487;p43"/>
          <p:cNvSpPr txBox="1">
            <a:spLocks noGrp="1"/>
          </p:cNvSpPr>
          <p:nvPr>
            <p:ph type="title"/>
          </p:nvPr>
        </p:nvSpPr>
        <p:spPr>
          <a:xfrm>
            <a:off x="1601250" y="1117575"/>
            <a:ext cx="5941500" cy="48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The </a:t>
            </a:r>
            <a:r>
              <a:rPr lang="es" b="1">
                <a:solidFill>
                  <a:srgbClr val="E8A81A"/>
                </a:solidFill>
              </a:rPr>
              <a:t>slide title </a:t>
            </a:r>
            <a:r>
              <a:rPr lang="es"/>
              <a:t>goes here!</a:t>
            </a:r>
            <a:endParaRPr/>
          </a:p>
        </p:txBody>
      </p:sp>
      <p:sp>
        <p:nvSpPr>
          <p:cNvPr id="488" name="Google Shape;488;p43"/>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a:t>12</a:t>
            </a:fl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2"/>
        <p:cNvGrpSpPr/>
        <p:nvPr/>
      </p:nvGrpSpPr>
      <p:grpSpPr>
        <a:xfrm>
          <a:off x="0" y="0"/>
          <a:ext cx="0" cy="0"/>
          <a:chOff x="0" y="0"/>
          <a:chExt cx="0" cy="0"/>
        </a:xfrm>
      </p:grpSpPr>
      <p:sp>
        <p:nvSpPr>
          <p:cNvPr id="493" name="Google Shape;493;p44"/>
          <p:cNvSpPr/>
          <p:nvPr/>
        </p:nvSpPr>
        <p:spPr>
          <a:xfrm>
            <a:off x="-22350" y="3441175"/>
            <a:ext cx="9255300" cy="1723500"/>
          </a:xfrm>
          <a:prstGeom prst="rect">
            <a:avLst/>
          </a:prstGeom>
          <a:gradFill>
            <a:gsLst>
              <a:gs pos="0">
                <a:srgbClr val="FF4C00">
                  <a:alpha val="0"/>
                </a:srgbClr>
              </a:gs>
              <a:gs pos="100000">
                <a:srgbClr val="3E516C"/>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4"/>
          <p:cNvSpPr/>
          <p:nvPr/>
        </p:nvSpPr>
        <p:spPr>
          <a:xfrm flipH="1">
            <a:off x="-9661" y="-25"/>
            <a:ext cx="2456311" cy="2332635"/>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4"/>
          <p:cNvSpPr/>
          <p:nvPr/>
        </p:nvSpPr>
        <p:spPr>
          <a:xfrm>
            <a:off x="-9600" y="-24"/>
            <a:ext cx="2456311" cy="1431200"/>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6" name="Google Shape;496;p44"/>
          <p:cNvSpPr/>
          <p:nvPr/>
        </p:nvSpPr>
        <p:spPr>
          <a:xfrm>
            <a:off x="-9600" y="-23"/>
            <a:ext cx="2456311" cy="715619"/>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4"/>
          <p:cNvSpPr txBox="1">
            <a:spLocks noGrp="1"/>
          </p:cNvSpPr>
          <p:nvPr>
            <p:ph type="sldNum" idx="4294967295"/>
          </p:nvPr>
        </p:nvSpPr>
        <p:spPr>
          <a:xfrm>
            <a:off x="8684250" y="4749895"/>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sz="1200">
                <a:latin typeface="Arvo"/>
                <a:ea typeface="Arvo"/>
                <a:cs typeface="Arvo"/>
                <a:sym typeface="Arvo"/>
              </a:rPr>
              <a:t>13</a:t>
            </a:fld>
            <a:endParaRPr sz="1200">
              <a:latin typeface="Arvo"/>
              <a:ea typeface="Arvo"/>
              <a:cs typeface="Arvo"/>
              <a:sym typeface="Arvo"/>
            </a:endParaRPr>
          </a:p>
        </p:txBody>
      </p:sp>
      <p:sp>
        <p:nvSpPr>
          <p:cNvPr id="498" name="Google Shape;498;p44"/>
          <p:cNvSpPr/>
          <p:nvPr/>
        </p:nvSpPr>
        <p:spPr>
          <a:xfrm rot="10800000" flipH="1">
            <a:off x="6233650" y="3441305"/>
            <a:ext cx="2999115" cy="1723370"/>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284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4"/>
          <p:cNvSpPr/>
          <p:nvPr/>
        </p:nvSpPr>
        <p:spPr>
          <a:xfrm rot="10800000">
            <a:off x="6521173" y="4214848"/>
            <a:ext cx="2711777" cy="949827"/>
          </a:xfrm>
          <a:custGeom>
            <a:avLst/>
            <a:gdLst/>
            <a:ahLst/>
            <a:cxnLst/>
            <a:rect l="l" t="t" r="r" b="b"/>
            <a:pathLst>
              <a:path w="99597" h="36908" extrusionOk="0">
                <a:moveTo>
                  <a:pt x="0" y="0"/>
                </a:moveTo>
                <a:lnTo>
                  <a:pt x="0" y="36907"/>
                </a:lnTo>
                <a:lnTo>
                  <a:pt x="99596" y="11"/>
                </a:lnTo>
                <a:lnTo>
                  <a:pt x="0" y="0"/>
                </a:lnTo>
                <a:close/>
              </a:path>
            </a:pathLst>
          </a:custGeom>
          <a:solidFill>
            <a:srgbClr val="3142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0" name="Google Shape;500;p44"/>
          <p:cNvSpPr/>
          <p:nvPr/>
        </p:nvSpPr>
        <p:spPr>
          <a:xfrm rot="10800000">
            <a:off x="6521173" y="4431536"/>
            <a:ext cx="2711777" cy="733139"/>
          </a:xfrm>
          <a:custGeom>
            <a:avLst/>
            <a:gdLst/>
            <a:ahLst/>
            <a:cxnLst/>
            <a:rect l="l" t="t" r="r" b="b"/>
            <a:pathLst>
              <a:path w="99597" h="28488" extrusionOk="0">
                <a:moveTo>
                  <a:pt x="0" y="1"/>
                </a:moveTo>
                <a:lnTo>
                  <a:pt x="0" y="28488"/>
                </a:lnTo>
                <a:lnTo>
                  <a:pt x="99596"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4"/>
          <p:cNvSpPr txBox="1">
            <a:spLocks noGrp="1"/>
          </p:cNvSpPr>
          <p:nvPr>
            <p:ph type="title"/>
          </p:nvPr>
        </p:nvSpPr>
        <p:spPr>
          <a:xfrm>
            <a:off x="3072438" y="4061775"/>
            <a:ext cx="29991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s" sz="1800" b="0">
                <a:solidFill>
                  <a:schemeClr val="lt1"/>
                </a:solidFill>
                <a:latin typeface="Montserrat Light"/>
                <a:ea typeface="Montserrat Light"/>
                <a:cs typeface="Montserrat Light"/>
                <a:sym typeface="Montserrat Light"/>
              </a:rPr>
              <a:t>A picture is worth a </a:t>
            </a:r>
            <a:r>
              <a:rPr lang="es" sz="1800">
                <a:solidFill>
                  <a:srgbClr val="FCCC3B"/>
                </a:solidFill>
              </a:rPr>
              <a:t>thousand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grpSp>
        <p:nvGrpSpPr>
          <p:cNvPr id="506" name="Google Shape;506;p45"/>
          <p:cNvGrpSpPr/>
          <p:nvPr/>
        </p:nvGrpSpPr>
        <p:grpSpPr>
          <a:xfrm>
            <a:off x="3478137" y="2236507"/>
            <a:ext cx="2187728" cy="1996695"/>
            <a:chOff x="3478137" y="2236507"/>
            <a:chExt cx="2187728" cy="1996695"/>
          </a:xfrm>
        </p:grpSpPr>
        <p:sp>
          <p:nvSpPr>
            <p:cNvPr id="507" name="Google Shape;507;p45"/>
            <p:cNvSpPr/>
            <p:nvPr/>
          </p:nvSpPr>
          <p:spPr>
            <a:xfrm>
              <a:off x="4173400" y="2708496"/>
              <a:ext cx="783425" cy="779300"/>
            </a:xfrm>
            <a:custGeom>
              <a:avLst/>
              <a:gdLst/>
              <a:ahLst/>
              <a:cxnLst/>
              <a:rect l="l" t="t" r="r" b="b"/>
              <a:pathLst>
                <a:path w="31337" h="31172" extrusionOk="0">
                  <a:moveTo>
                    <a:pt x="0" y="31172"/>
                  </a:moveTo>
                  <a:lnTo>
                    <a:pt x="2718" y="27342"/>
                  </a:lnTo>
                  <a:lnTo>
                    <a:pt x="8318" y="24995"/>
                  </a:lnTo>
                  <a:lnTo>
                    <a:pt x="11942" y="24583"/>
                  </a:lnTo>
                  <a:lnTo>
                    <a:pt x="14742" y="23224"/>
                  </a:lnTo>
                  <a:lnTo>
                    <a:pt x="21207" y="23183"/>
                  </a:lnTo>
                  <a:lnTo>
                    <a:pt x="25201" y="24830"/>
                  </a:lnTo>
                  <a:lnTo>
                    <a:pt x="27384" y="25448"/>
                  </a:lnTo>
                  <a:lnTo>
                    <a:pt x="30843" y="26766"/>
                  </a:lnTo>
                  <a:lnTo>
                    <a:pt x="30719" y="22483"/>
                  </a:lnTo>
                  <a:lnTo>
                    <a:pt x="31337" y="6424"/>
                  </a:lnTo>
                  <a:lnTo>
                    <a:pt x="25366" y="123"/>
                  </a:lnTo>
                  <a:lnTo>
                    <a:pt x="11983" y="0"/>
                  </a:lnTo>
                  <a:lnTo>
                    <a:pt x="11736" y="5765"/>
                  </a:lnTo>
                  <a:lnTo>
                    <a:pt x="2594" y="9677"/>
                  </a:lnTo>
                  <a:lnTo>
                    <a:pt x="906" y="11530"/>
                  </a:lnTo>
                  <a:lnTo>
                    <a:pt x="206" y="27507"/>
                  </a:lnTo>
                  <a:close/>
                </a:path>
              </a:pathLst>
            </a:custGeom>
            <a:solidFill>
              <a:srgbClr val="374957"/>
            </a:solidFill>
            <a:ln>
              <a:noFill/>
            </a:ln>
          </p:spPr>
        </p:sp>
        <p:grpSp>
          <p:nvGrpSpPr>
            <p:cNvPr id="508" name="Google Shape;508;p45"/>
            <p:cNvGrpSpPr/>
            <p:nvPr/>
          </p:nvGrpSpPr>
          <p:grpSpPr>
            <a:xfrm>
              <a:off x="4230632" y="2321834"/>
              <a:ext cx="834055" cy="1009009"/>
              <a:chOff x="4721075" y="260350"/>
              <a:chExt cx="255900" cy="309550"/>
            </a:xfrm>
          </p:grpSpPr>
          <p:sp>
            <p:nvSpPr>
              <p:cNvPr id="509" name="Google Shape;509;p45"/>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5"/>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sp>
            <p:nvSpPr>
              <p:cNvPr id="511" name="Google Shape;511;p45"/>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E516C"/>
                  </a:solidFill>
                </a:endParaRPr>
              </a:p>
            </p:txBody>
          </p:sp>
          <p:sp>
            <p:nvSpPr>
              <p:cNvPr id="512" name="Google Shape;512;p45"/>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 name="Google Shape;513;p45"/>
            <p:cNvGrpSpPr/>
            <p:nvPr/>
          </p:nvGrpSpPr>
          <p:grpSpPr>
            <a:xfrm>
              <a:off x="3601280" y="2499822"/>
              <a:ext cx="873411" cy="971035"/>
              <a:chOff x="4428250" y="314750"/>
              <a:chExt cx="267975" cy="297900"/>
            </a:xfrm>
          </p:grpSpPr>
          <p:sp>
            <p:nvSpPr>
              <p:cNvPr id="514" name="Google Shape;514;p45"/>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5"/>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sp>
            <p:nvSpPr>
              <p:cNvPr id="516" name="Google Shape;516;p45"/>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45"/>
            <p:cNvGrpSpPr/>
            <p:nvPr/>
          </p:nvGrpSpPr>
          <p:grpSpPr>
            <a:xfrm>
              <a:off x="3478137" y="2994244"/>
              <a:ext cx="724140" cy="841710"/>
              <a:chOff x="4390750" y="609200"/>
              <a:chExt cx="222176" cy="258225"/>
            </a:xfrm>
          </p:grpSpPr>
          <p:sp>
            <p:nvSpPr>
              <p:cNvPr id="518" name="Google Shape;518;p45"/>
              <p:cNvSpPr/>
              <p:nvPr/>
            </p:nvSpPr>
            <p:spPr>
              <a:xfrm>
                <a:off x="4599549" y="654997"/>
                <a:ext cx="13377"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sp>
            <p:nvSpPr>
              <p:cNvPr id="519" name="Google Shape;519;p45"/>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sp>
            <p:nvSpPr>
              <p:cNvPr id="520" name="Google Shape;520;p45"/>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5"/>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45"/>
            <p:cNvGrpSpPr/>
            <p:nvPr/>
          </p:nvGrpSpPr>
          <p:grpSpPr>
            <a:xfrm>
              <a:off x="3594513" y="3495491"/>
              <a:ext cx="843996" cy="681338"/>
              <a:chOff x="4427350" y="850800"/>
              <a:chExt cx="258950" cy="209025"/>
            </a:xfrm>
          </p:grpSpPr>
          <p:sp>
            <p:nvSpPr>
              <p:cNvPr id="523" name="Google Shape;523;p45"/>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5"/>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5"/>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grpSp>
        <p:grpSp>
          <p:nvGrpSpPr>
            <p:cNvPr id="526" name="Google Shape;526;p45"/>
            <p:cNvGrpSpPr/>
            <p:nvPr/>
          </p:nvGrpSpPr>
          <p:grpSpPr>
            <a:xfrm>
              <a:off x="4180626" y="3770582"/>
              <a:ext cx="876915" cy="462619"/>
              <a:chOff x="4703050" y="934300"/>
              <a:chExt cx="269050" cy="141925"/>
            </a:xfrm>
          </p:grpSpPr>
          <p:sp>
            <p:nvSpPr>
              <p:cNvPr id="527" name="Google Shape;527;p45"/>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5"/>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grpSp>
        <p:grpSp>
          <p:nvGrpSpPr>
            <p:cNvPr id="529" name="Google Shape;529;p45"/>
            <p:cNvGrpSpPr/>
            <p:nvPr/>
          </p:nvGrpSpPr>
          <p:grpSpPr>
            <a:xfrm>
              <a:off x="4805980" y="2236507"/>
              <a:ext cx="859885" cy="1252012"/>
              <a:chOff x="4805980" y="2236507"/>
              <a:chExt cx="859885" cy="1252012"/>
            </a:xfrm>
          </p:grpSpPr>
          <p:grpSp>
            <p:nvGrpSpPr>
              <p:cNvPr id="530" name="Google Shape;530;p45"/>
              <p:cNvGrpSpPr/>
              <p:nvPr/>
            </p:nvGrpSpPr>
            <p:grpSpPr>
              <a:xfrm>
                <a:off x="4807772" y="2236507"/>
                <a:ext cx="858092" cy="1251442"/>
                <a:chOff x="4898150" y="530925"/>
                <a:chExt cx="263275" cy="383925"/>
              </a:xfrm>
            </p:grpSpPr>
            <p:sp>
              <p:nvSpPr>
                <p:cNvPr id="531" name="Google Shape;531;p45"/>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F8B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5"/>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 name="Google Shape;533;p45"/>
              <p:cNvSpPr/>
              <p:nvPr/>
            </p:nvSpPr>
            <p:spPr>
              <a:xfrm>
                <a:off x="4805980" y="2581535"/>
                <a:ext cx="257485" cy="906984"/>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374957"/>
                  </a:solidFill>
                </a:endParaRPr>
              </a:p>
            </p:txBody>
          </p:sp>
        </p:grpSp>
      </p:grpSp>
      <p:sp>
        <p:nvSpPr>
          <p:cNvPr id="534" name="Google Shape;534;p45"/>
          <p:cNvSpPr txBox="1"/>
          <p:nvPr/>
        </p:nvSpPr>
        <p:spPr>
          <a:xfrm>
            <a:off x="4614425" y="1242175"/>
            <a:ext cx="1674300" cy="70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MARS</a:t>
            </a:r>
            <a:endParaRPr>
              <a:solidFill>
                <a:srgbClr val="E76A28"/>
              </a:solidFill>
              <a:latin typeface="Cabin"/>
              <a:ea typeface="Cabin"/>
              <a:cs typeface="Cabin"/>
              <a:sym typeface="Cabin"/>
            </a:endParaRPr>
          </a:p>
          <a:p>
            <a:pPr marL="0" lvl="0" indent="0" algn="l" rtl="0">
              <a:spcBef>
                <a:spcPts val="200"/>
              </a:spcBef>
              <a:spcAft>
                <a:spcPts val="0"/>
              </a:spcAft>
              <a:buClr>
                <a:schemeClr val="dk1"/>
              </a:buClr>
              <a:buSzPts val="1100"/>
              <a:buFont typeface="Arial"/>
              <a:buNone/>
            </a:pPr>
            <a:r>
              <a:rPr lang="es" sz="1100">
                <a:solidFill>
                  <a:srgbClr val="999999"/>
                </a:solidFill>
                <a:latin typeface="Cabin"/>
                <a:ea typeface="Cabin"/>
                <a:cs typeface="Cabin"/>
                <a:sym typeface="Cabin"/>
              </a:rPr>
              <a:t>Despite being red, Mars is a cold place, not hot</a:t>
            </a:r>
            <a:endParaRPr sz="1100">
              <a:solidFill>
                <a:srgbClr val="999999"/>
              </a:solidFill>
              <a:latin typeface="Cabin"/>
              <a:ea typeface="Cabin"/>
              <a:cs typeface="Cabin"/>
              <a:sym typeface="Cabin"/>
            </a:endParaRPr>
          </a:p>
        </p:txBody>
      </p:sp>
      <p:sp>
        <p:nvSpPr>
          <p:cNvPr id="535" name="Google Shape;535;p45"/>
          <p:cNvSpPr txBox="1"/>
          <p:nvPr/>
        </p:nvSpPr>
        <p:spPr>
          <a:xfrm>
            <a:off x="931350" y="2896389"/>
            <a:ext cx="1929000" cy="704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VENUS</a:t>
            </a:r>
            <a:endParaRPr>
              <a:solidFill>
                <a:srgbClr val="E76A28"/>
              </a:solidFill>
              <a:latin typeface="Cabin"/>
              <a:ea typeface="Cabin"/>
              <a:cs typeface="Cabin"/>
              <a:sym typeface="Cabin"/>
            </a:endParaRPr>
          </a:p>
          <a:p>
            <a:pPr marL="0" lvl="0" indent="0" algn="r" rtl="0">
              <a:spcBef>
                <a:spcPts val="200"/>
              </a:spcBef>
              <a:spcAft>
                <a:spcPts val="0"/>
              </a:spcAft>
              <a:buClr>
                <a:schemeClr val="dk1"/>
              </a:buClr>
              <a:buSzPts val="1100"/>
              <a:buFont typeface="Arial"/>
              <a:buNone/>
            </a:pPr>
            <a:r>
              <a:rPr lang="es" sz="1100">
                <a:solidFill>
                  <a:srgbClr val="999999"/>
                </a:solidFill>
                <a:latin typeface="Cabin"/>
                <a:ea typeface="Cabin"/>
                <a:cs typeface="Cabin"/>
                <a:sym typeface="Cabin"/>
              </a:rPr>
              <a:t>Venus has a beautiful name, but it’s terribly hot</a:t>
            </a:r>
            <a:endParaRPr sz="1100">
              <a:solidFill>
                <a:srgbClr val="999999"/>
              </a:solidFill>
              <a:latin typeface="Cabin"/>
              <a:ea typeface="Cabin"/>
              <a:cs typeface="Cabin"/>
              <a:sym typeface="Cabin"/>
            </a:endParaRPr>
          </a:p>
        </p:txBody>
      </p:sp>
      <p:sp>
        <p:nvSpPr>
          <p:cNvPr id="536" name="Google Shape;536;p45"/>
          <p:cNvSpPr txBox="1"/>
          <p:nvPr/>
        </p:nvSpPr>
        <p:spPr>
          <a:xfrm>
            <a:off x="1549125" y="3968452"/>
            <a:ext cx="1929000" cy="6651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chemeClr val="dk1"/>
              </a:buClr>
              <a:buSzPts val="1100"/>
              <a:buFont typeface="Arial"/>
              <a:buNone/>
            </a:pPr>
            <a:r>
              <a:rPr lang="es">
                <a:solidFill>
                  <a:srgbClr val="3E516C"/>
                </a:solidFill>
                <a:latin typeface="Cabin SemiBold"/>
                <a:ea typeface="Cabin SemiBold"/>
                <a:cs typeface="Cabin SemiBold"/>
                <a:sym typeface="Cabin SemiBold"/>
              </a:rPr>
              <a:t>NEPTUNE</a:t>
            </a:r>
            <a:endParaRPr>
              <a:solidFill>
                <a:srgbClr val="3E516C"/>
              </a:solidFill>
              <a:latin typeface="Cabin"/>
              <a:ea typeface="Cabin"/>
              <a:cs typeface="Cabin"/>
              <a:sym typeface="Cabin"/>
            </a:endParaRPr>
          </a:p>
          <a:p>
            <a:pPr marL="0" marR="0" lvl="0" indent="0" algn="r" rtl="0">
              <a:lnSpc>
                <a:spcPct val="100000"/>
              </a:lnSpc>
              <a:spcBef>
                <a:spcPts val="0"/>
              </a:spcBef>
              <a:spcAft>
                <a:spcPts val="0"/>
              </a:spcAft>
              <a:buClr>
                <a:schemeClr val="dk1"/>
              </a:buClr>
              <a:buSzPts val="1100"/>
              <a:buFont typeface="Arial"/>
              <a:buNone/>
            </a:pPr>
            <a:r>
              <a:rPr lang="es" sz="1100">
                <a:solidFill>
                  <a:srgbClr val="999999"/>
                </a:solidFill>
                <a:latin typeface="Cabin"/>
                <a:ea typeface="Cabin"/>
                <a:cs typeface="Cabin"/>
                <a:sym typeface="Cabin"/>
              </a:rPr>
              <a:t>Neptune is the farthest planet in our Solar System</a:t>
            </a:r>
            <a:endParaRPr sz="1100">
              <a:solidFill>
                <a:srgbClr val="999999"/>
              </a:solidFill>
              <a:latin typeface="Cabin"/>
              <a:ea typeface="Cabin"/>
              <a:cs typeface="Cabin"/>
              <a:sym typeface="Cabin"/>
            </a:endParaRPr>
          </a:p>
        </p:txBody>
      </p:sp>
      <p:sp>
        <p:nvSpPr>
          <p:cNvPr id="537" name="Google Shape;537;p45"/>
          <p:cNvSpPr txBox="1">
            <a:spLocks noGrp="1"/>
          </p:cNvSpPr>
          <p:nvPr>
            <p:ph type="body" idx="4294967295"/>
          </p:nvPr>
        </p:nvSpPr>
        <p:spPr>
          <a:xfrm>
            <a:off x="6010575" y="1982826"/>
            <a:ext cx="1971300" cy="1008900"/>
          </a:xfrm>
          <a:prstGeom prst="rect">
            <a:avLst/>
          </a:prstGeom>
        </p:spPr>
        <p:txBody>
          <a:bodyPr spcFirstLastPara="1" wrap="square" lIns="91425" tIns="91425" rIns="91425" bIns="91425" anchor="t" anchorCtr="0">
            <a:noAutofit/>
          </a:bodyPr>
          <a:lstStyle/>
          <a:p>
            <a:pPr marL="0" lvl="0" indent="0" algn="l" rtl="0">
              <a:spcBef>
                <a:spcPts val="0"/>
              </a:spcBef>
              <a:spcAft>
                <a:spcPts val="200"/>
              </a:spcAft>
              <a:buNone/>
            </a:pPr>
            <a:r>
              <a:rPr lang="es" sz="1400">
                <a:solidFill>
                  <a:srgbClr val="3E516C"/>
                </a:solidFill>
                <a:latin typeface="Cabin SemiBold"/>
                <a:ea typeface="Cabin SemiBold"/>
                <a:cs typeface="Cabin SemiBold"/>
                <a:sym typeface="Cabin SemiBold"/>
              </a:rPr>
              <a:t>MERCURY</a:t>
            </a:r>
            <a:r>
              <a:rPr lang="es"/>
              <a:t/>
            </a:r>
            <a:br>
              <a:rPr lang="es"/>
            </a:br>
            <a:r>
              <a:rPr lang="es" sz="1100"/>
              <a:t>Mercury is the closest planet to the Sun</a:t>
            </a:r>
            <a:endParaRPr sz="1100"/>
          </a:p>
        </p:txBody>
      </p:sp>
      <p:sp>
        <p:nvSpPr>
          <p:cNvPr id="538" name="Google Shape;538;p45"/>
          <p:cNvSpPr txBox="1"/>
          <p:nvPr/>
        </p:nvSpPr>
        <p:spPr>
          <a:xfrm>
            <a:off x="1441425" y="1789525"/>
            <a:ext cx="2036700" cy="7392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None/>
            </a:pPr>
            <a:r>
              <a:rPr lang="es">
                <a:solidFill>
                  <a:srgbClr val="3E516C"/>
                </a:solidFill>
                <a:latin typeface="Cabin SemiBold"/>
                <a:ea typeface="Cabin SemiBold"/>
                <a:cs typeface="Cabin SemiBold"/>
                <a:sym typeface="Cabin SemiBold"/>
              </a:rPr>
              <a:t>SATURN</a:t>
            </a:r>
            <a:br>
              <a:rPr lang="es">
                <a:solidFill>
                  <a:srgbClr val="3E516C"/>
                </a:solidFill>
                <a:latin typeface="Cabin SemiBold"/>
                <a:ea typeface="Cabin SemiBold"/>
                <a:cs typeface="Cabin SemiBold"/>
                <a:sym typeface="Cabin SemiBold"/>
              </a:rPr>
            </a:br>
            <a:r>
              <a:rPr lang="es" sz="1100">
                <a:solidFill>
                  <a:srgbClr val="999999"/>
                </a:solidFill>
                <a:latin typeface="Cabin"/>
                <a:ea typeface="Cabin"/>
                <a:cs typeface="Cabin"/>
                <a:sym typeface="Cabin"/>
              </a:rPr>
              <a:t>It’s a gas giant, composed mostly of hydrogen and helium</a:t>
            </a:r>
            <a:endParaRPr sz="1100">
              <a:solidFill>
                <a:srgbClr val="3E516C"/>
              </a:solidFill>
              <a:latin typeface="Cabin SemiBold"/>
              <a:ea typeface="Cabin SemiBold"/>
              <a:cs typeface="Cabin SemiBold"/>
              <a:sym typeface="Cabin SemiBold"/>
            </a:endParaRPr>
          </a:p>
        </p:txBody>
      </p:sp>
      <p:sp>
        <p:nvSpPr>
          <p:cNvPr id="539" name="Google Shape;539;p45"/>
          <p:cNvSpPr txBox="1">
            <a:spLocks noGrp="1"/>
          </p:cNvSpPr>
          <p:nvPr>
            <p:ph type="body" idx="4294967295"/>
          </p:nvPr>
        </p:nvSpPr>
        <p:spPr>
          <a:xfrm>
            <a:off x="5515225" y="3600800"/>
            <a:ext cx="1781400" cy="6534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200"/>
              </a:spcAft>
              <a:buNone/>
            </a:pPr>
            <a:r>
              <a:rPr lang="es" sz="1400">
                <a:solidFill>
                  <a:srgbClr val="3E516C"/>
                </a:solidFill>
                <a:latin typeface="Cabin SemiBold"/>
                <a:ea typeface="Cabin SemiBold"/>
                <a:cs typeface="Cabin SemiBold"/>
                <a:sym typeface="Cabin SemiBold"/>
              </a:rPr>
              <a:t>SUN</a:t>
            </a:r>
            <a:r>
              <a:rPr lang="es" sz="1400"/>
              <a:t/>
            </a:r>
            <a:br>
              <a:rPr lang="es" sz="1400"/>
            </a:br>
            <a:r>
              <a:rPr lang="es" sz="1100"/>
              <a:t>It’s the star at the center of the Solar System</a:t>
            </a:r>
            <a:endParaRPr sz="1100"/>
          </a:p>
        </p:txBody>
      </p:sp>
      <p:cxnSp>
        <p:nvCxnSpPr>
          <p:cNvPr id="540" name="Google Shape;540;p45"/>
          <p:cNvCxnSpPr/>
          <p:nvPr/>
        </p:nvCxnSpPr>
        <p:spPr>
          <a:xfrm flipH="1">
            <a:off x="5256775" y="2192225"/>
            <a:ext cx="721200" cy="278100"/>
          </a:xfrm>
          <a:prstGeom prst="bentConnector3">
            <a:avLst>
              <a:gd name="adj1" fmla="val 20920"/>
            </a:avLst>
          </a:prstGeom>
          <a:noFill/>
          <a:ln w="9525" cap="flat" cmpd="sng">
            <a:solidFill>
              <a:srgbClr val="FCCC3B"/>
            </a:solidFill>
            <a:prstDash val="solid"/>
            <a:round/>
            <a:headEnd type="diamond" w="med" len="med"/>
            <a:tailEnd type="diamond" w="med" len="med"/>
          </a:ln>
        </p:spPr>
      </p:cxnSp>
      <p:cxnSp>
        <p:nvCxnSpPr>
          <p:cNvPr id="541" name="Google Shape;541;p45"/>
          <p:cNvCxnSpPr/>
          <p:nvPr/>
        </p:nvCxnSpPr>
        <p:spPr>
          <a:xfrm flipH="1">
            <a:off x="4742275" y="3809300"/>
            <a:ext cx="721800" cy="159000"/>
          </a:xfrm>
          <a:prstGeom prst="bentConnector3">
            <a:avLst>
              <a:gd name="adj1" fmla="val 50000"/>
            </a:avLst>
          </a:prstGeom>
          <a:noFill/>
          <a:ln w="9525" cap="flat" cmpd="sng">
            <a:solidFill>
              <a:srgbClr val="FCCC3B"/>
            </a:solidFill>
            <a:prstDash val="solid"/>
            <a:round/>
            <a:headEnd type="diamond" w="med" len="med"/>
            <a:tailEnd type="diamond" w="med" len="med"/>
          </a:ln>
        </p:spPr>
      </p:cxnSp>
      <p:cxnSp>
        <p:nvCxnSpPr>
          <p:cNvPr id="542" name="Google Shape;542;p45"/>
          <p:cNvCxnSpPr/>
          <p:nvPr/>
        </p:nvCxnSpPr>
        <p:spPr>
          <a:xfrm flipH="1">
            <a:off x="3469925" y="3766875"/>
            <a:ext cx="575100" cy="400800"/>
          </a:xfrm>
          <a:prstGeom prst="bentConnector3">
            <a:avLst>
              <a:gd name="adj1" fmla="val 50000"/>
            </a:avLst>
          </a:prstGeom>
          <a:noFill/>
          <a:ln w="9525" cap="flat" cmpd="sng">
            <a:solidFill>
              <a:srgbClr val="FCCC3B"/>
            </a:solidFill>
            <a:prstDash val="solid"/>
            <a:round/>
            <a:headEnd type="diamond" w="med" len="med"/>
            <a:tailEnd type="diamond" w="med" len="med"/>
          </a:ln>
        </p:spPr>
      </p:cxnSp>
      <p:cxnSp>
        <p:nvCxnSpPr>
          <p:cNvPr id="543" name="Google Shape;543;p45"/>
          <p:cNvCxnSpPr/>
          <p:nvPr/>
        </p:nvCxnSpPr>
        <p:spPr>
          <a:xfrm rot="10800000">
            <a:off x="2870975" y="2970000"/>
            <a:ext cx="854100" cy="254700"/>
          </a:xfrm>
          <a:prstGeom prst="bentConnector3">
            <a:avLst>
              <a:gd name="adj1" fmla="val 50000"/>
            </a:avLst>
          </a:prstGeom>
          <a:noFill/>
          <a:ln w="9525" cap="flat" cmpd="sng">
            <a:solidFill>
              <a:srgbClr val="FCCC3B"/>
            </a:solidFill>
            <a:prstDash val="solid"/>
            <a:round/>
            <a:headEnd type="diamond" w="med" len="med"/>
            <a:tailEnd type="diamond" w="med" len="med"/>
          </a:ln>
        </p:spPr>
      </p:cxnSp>
      <p:cxnSp>
        <p:nvCxnSpPr>
          <p:cNvPr id="544" name="Google Shape;544;p45"/>
          <p:cNvCxnSpPr/>
          <p:nvPr/>
        </p:nvCxnSpPr>
        <p:spPr>
          <a:xfrm rot="5400000" flipH="1">
            <a:off x="3373050" y="2043575"/>
            <a:ext cx="815700" cy="509400"/>
          </a:xfrm>
          <a:prstGeom prst="bentConnector3">
            <a:avLst>
              <a:gd name="adj1" fmla="val 50000"/>
            </a:avLst>
          </a:prstGeom>
          <a:noFill/>
          <a:ln w="9525" cap="flat" cmpd="sng">
            <a:solidFill>
              <a:srgbClr val="FCCC3B"/>
            </a:solidFill>
            <a:prstDash val="solid"/>
            <a:round/>
            <a:headEnd type="diamond" w="med" len="med"/>
            <a:tailEnd type="diamond" w="med" len="med"/>
          </a:ln>
        </p:spPr>
      </p:cxnSp>
      <p:cxnSp>
        <p:nvCxnSpPr>
          <p:cNvPr id="545" name="Google Shape;545;p45"/>
          <p:cNvCxnSpPr/>
          <p:nvPr/>
        </p:nvCxnSpPr>
        <p:spPr>
          <a:xfrm rot="-5400000" flipH="1">
            <a:off x="4153525" y="1890450"/>
            <a:ext cx="1008900" cy="122700"/>
          </a:xfrm>
          <a:prstGeom prst="bentConnector3">
            <a:avLst>
              <a:gd name="adj1" fmla="val 67289"/>
            </a:avLst>
          </a:prstGeom>
          <a:noFill/>
          <a:ln w="9525" cap="flat" cmpd="sng">
            <a:solidFill>
              <a:srgbClr val="FCCC3B"/>
            </a:solidFill>
            <a:prstDash val="solid"/>
            <a:round/>
            <a:headEnd type="diamond" w="med" len="med"/>
            <a:tailEnd type="diamond" w="med" len="med"/>
          </a:ln>
        </p:spPr>
      </p:cxnSp>
      <p:sp>
        <p:nvSpPr>
          <p:cNvPr id="546" name="Google Shape;546;p4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14</a:t>
            </a:fld>
            <a:endParaRPr/>
          </a:p>
        </p:txBody>
      </p:sp>
      <p:sp>
        <p:nvSpPr>
          <p:cNvPr id="547" name="Google Shape;547;p45"/>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Our </a:t>
            </a:r>
            <a:r>
              <a:rPr lang="es" b="1">
                <a:solidFill>
                  <a:srgbClr val="F8BC28"/>
                </a:solidFill>
              </a:rPr>
              <a:t>work process</a:t>
            </a:r>
            <a:endParaRPr b="1">
              <a:solidFill>
                <a:srgbClr val="F8BC28"/>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46"/>
          <p:cNvSpPr txBox="1"/>
          <p:nvPr/>
        </p:nvSpPr>
        <p:spPr>
          <a:xfrm>
            <a:off x="6073175" y="1563725"/>
            <a:ext cx="1889700" cy="70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MARS</a:t>
            </a:r>
            <a:endParaRPr>
              <a:solidFill>
                <a:srgbClr val="E76A28"/>
              </a:solidFill>
              <a:latin typeface="Cabin"/>
              <a:ea typeface="Cabin"/>
              <a:cs typeface="Cabin"/>
              <a:sym typeface="Cabin"/>
            </a:endParaRPr>
          </a:p>
          <a:p>
            <a:pPr marL="0" lvl="0" indent="0" algn="l" rtl="0">
              <a:spcBef>
                <a:spcPts val="200"/>
              </a:spcBef>
              <a:spcAft>
                <a:spcPts val="0"/>
              </a:spcAft>
              <a:buClr>
                <a:schemeClr val="dk1"/>
              </a:buClr>
              <a:buSzPts val="1100"/>
              <a:buFont typeface="Arial"/>
              <a:buNone/>
            </a:pPr>
            <a:r>
              <a:rPr lang="es" sz="1100">
                <a:solidFill>
                  <a:srgbClr val="999999"/>
                </a:solidFill>
                <a:latin typeface="Cabin"/>
                <a:ea typeface="Cabin"/>
                <a:cs typeface="Cabin"/>
                <a:sym typeface="Cabin"/>
              </a:rPr>
              <a:t>Despite being red, Mars is a cold place, not hot.</a:t>
            </a:r>
            <a:endParaRPr sz="1100">
              <a:solidFill>
                <a:srgbClr val="999999"/>
              </a:solidFill>
              <a:latin typeface="Cabin"/>
              <a:ea typeface="Cabin"/>
              <a:cs typeface="Cabin"/>
              <a:sym typeface="Cabin"/>
            </a:endParaRPr>
          </a:p>
        </p:txBody>
      </p:sp>
      <p:sp>
        <p:nvSpPr>
          <p:cNvPr id="553" name="Google Shape;553;p46"/>
          <p:cNvSpPr txBox="1"/>
          <p:nvPr/>
        </p:nvSpPr>
        <p:spPr>
          <a:xfrm>
            <a:off x="628675" y="3579600"/>
            <a:ext cx="2513100" cy="704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VENUS</a:t>
            </a:r>
            <a:endParaRPr>
              <a:solidFill>
                <a:srgbClr val="E76A28"/>
              </a:solidFill>
              <a:latin typeface="Cabin"/>
              <a:ea typeface="Cabin"/>
              <a:cs typeface="Cabin"/>
              <a:sym typeface="Cabin"/>
            </a:endParaRPr>
          </a:p>
          <a:p>
            <a:pPr marL="0" lvl="0" indent="0" algn="r" rtl="0">
              <a:spcBef>
                <a:spcPts val="200"/>
              </a:spcBef>
              <a:spcAft>
                <a:spcPts val="0"/>
              </a:spcAft>
              <a:buClr>
                <a:schemeClr val="dk1"/>
              </a:buClr>
              <a:buSzPts val="1100"/>
              <a:buFont typeface="Arial"/>
              <a:buNone/>
            </a:pPr>
            <a:r>
              <a:rPr lang="es" sz="1100">
                <a:solidFill>
                  <a:srgbClr val="999999"/>
                </a:solidFill>
                <a:latin typeface="Cabin"/>
                <a:ea typeface="Cabin"/>
                <a:cs typeface="Cabin"/>
                <a:sym typeface="Cabin"/>
              </a:rPr>
              <a:t>Venus has a beautiful name, but it’s terribly hot, even hotter than Mercury.</a:t>
            </a:r>
            <a:endParaRPr sz="1100">
              <a:solidFill>
                <a:srgbClr val="999999"/>
              </a:solidFill>
              <a:latin typeface="Cabin"/>
              <a:ea typeface="Cabin"/>
              <a:cs typeface="Cabin"/>
              <a:sym typeface="Cabin"/>
            </a:endParaRPr>
          </a:p>
        </p:txBody>
      </p:sp>
      <p:sp>
        <p:nvSpPr>
          <p:cNvPr id="554" name="Google Shape;554;p46"/>
          <p:cNvSpPr txBox="1"/>
          <p:nvPr/>
        </p:nvSpPr>
        <p:spPr>
          <a:xfrm>
            <a:off x="6073175" y="2612125"/>
            <a:ext cx="1889700" cy="66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s">
                <a:solidFill>
                  <a:srgbClr val="3E516C"/>
                </a:solidFill>
                <a:latin typeface="Cabin SemiBold"/>
                <a:ea typeface="Cabin SemiBold"/>
                <a:cs typeface="Cabin SemiBold"/>
                <a:sym typeface="Cabin SemiBold"/>
              </a:rPr>
              <a:t>NEPTUNE</a:t>
            </a:r>
            <a:endParaRPr>
              <a:solidFill>
                <a:srgbClr val="3E516C"/>
              </a:solidFill>
              <a:latin typeface="Cabin"/>
              <a:ea typeface="Cabin"/>
              <a:cs typeface="Cabin"/>
              <a:sym typeface="Cabin"/>
            </a:endParaRPr>
          </a:p>
          <a:p>
            <a:pPr marL="0" marR="0" lvl="0" indent="0" algn="l" rtl="0">
              <a:lnSpc>
                <a:spcPct val="100000"/>
              </a:lnSpc>
              <a:spcBef>
                <a:spcPts val="0"/>
              </a:spcBef>
              <a:spcAft>
                <a:spcPts val="0"/>
              </a:spcAft>
              <a:buClr>
                <a:schemeClr val="dk1"/>
              </a:buClr>
              <a:buSzPts val="1100"/>
              <a:buFont typeface="Arial"/>
              <a:buNone/>
            </a:pPr>
            <a:r>
              <a:rPr lang="es" sz="1100">
                <a:solidFill>
                  <a:srgbClr val="999999"/>
                </a:solidFill>
                <a:latin typeface="Cabin"/>
                <a:ea typeface="Cabin"/>
                <a:cs typeface="Cabin"/>
                <a:sym typeface="Cabin"/>
              </a:rPr>
              <a:t>Neptune is the farthest planet in our Solar System.</a:t>
            </a:r>
            <a:endParaRPr sz="1100">
              <a:solidFill>
                <a:srgbClr val="999999"/>
              </a:solidFill>
              <a:latin typeface="Cabin"/>
              <a:ea typeface="Cabin"/>
              <a:cs typeface="Cabin"/>
              <a:sym typeface="Cabin"/>
            </a:endParaRPr>
          </a:p>
        </p:txBody>
      </p:sp>
      <p:sp>
        <p:nvSpPr>
          <p:cNvPr id="555" name="Google Shape;555;p46"/>
          <p:cNvSpPr txBox="1">
            <a:spLocks noGrp="1"/>
          </p:cNvSpPr>
          <p:nvPr>
            <p:ph type="body" idx="4294967295"/>
          </p:nvPr>
        </p:nvSpPr>
        <p:spPr>
          <a:xfrm>
            <a:off x="628725" y="1555150"/>
            <a:ext cx="2513100" cy="653400"/>
          </a:xfrm>
          <a:prstGeom prst="rect">
            <a:avLst/>
          </a:prstGeom>
        </p:spPr>
        <p:txBody>
          <a:bodyPr spcFirstLastPara="1" wrap="square" lIns="91425" tIns="91425" rIns="91425" bIns="91425" anchor="t" anchorCtr="0">
            <a:noAutofit/>
          </a:bodyPr>
          <a:lstStyle/>
          <a:p>
            <a:pPr marL="0" lvl="0" indent="0" algn="r" rtl="0">
              <a:spcBef>
                <a:spcPts val="0"/>
              </a:spcBef>
              <a:spcAft>
                <a:spcPts val="200"/>
              </a:spcAft>
              <a:buNone/>
            </a:pPr>
            <a:r>
              <a:rPr lang="es" sz="1400">
                <a:solidFill>
                  <a:srgbClr val="3E516C"/>
                </a:solidFill>
                <a:latin typeface="Cabin SemiBold"/>
                <a:ea typeface="Cabin SemiBold"/>
                <a:cs typeface="Cabin SemiBold"/>
                <a:sym typeface="Cabin SemiBold"/>
              </a:rPr>
              <a:t>MERCURY</a:t>
            </a:r>
            <a:r>
              <a:rPr lang="es"/>
              <a:t/>
            </a:r>
            <a:br>
              <a:rPr lang="es"/>
            </a:br>
            <a:r>
              <a:rPr lang="es" sz="1100"/>
              <a:t>Mercury is the closest planet to the Sun and is only a bit larger than our Moon. </a:t>
            </a:r>
            <a:endParaRPr sz="1100"/>
          </a:p>
        </p:txBody>
      </p:sp>
      <p:sp>
        <p:nvSpPr>
          <p:cNvPr id="556" name="Google Shape;556;p46"/>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15</a:t>
            </a:fld>
            <a:endParaRPr/>
          </a:p>
        </p:txBody>
      </p:sp>
      <p:sp>
        <p:nvSpPr>
          <p:cNvPr id="557" name="Google Shape;557;p46"/>
          <p:cNvSpPr txBox="1"/>
          <p:nvPr/>
        </p:nvSpPr>
        <p:spPr>
          <a:xfrm>
            <a:off x="628675" y="2525225"/>
            <a:ext cx="2513100" cy="9663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None/>
            </a:pPr>
            <a:r>
              <a:rPr lang="es">
                <a:solidFill>
                  <a:srgbClr val="3E516C"/>
                </a:solidFill>
                <a:latin typeface="Cabin SemiBold"/>
                <a:ea typeface="Cabin SemiBold"/>
                <a:cs typeface="Cabin SemiBold"/>
                <a:sym typeface="Cabin SemiBold"/>
              </a:rPr>
              <a:t>SATURN</a:t>
            </a:r>
            <a:br>
              <a:rPr lang="es">
                <a:solidFill>
                  <a:srgbClr val="3E516C"/>
                </a:solidFill>
                <a:latin typeface="Cabin SemiBold"/>
                <a:ea typeface="Cabin SemiBold"/>
                <a:cs typeface="Cabin SemiBold"/>
                <a:sym typeface="Cabin SemiBold"/>
              </a:rPr>
            </a:br>
            <a:r>
              <a:rPr lang="es" sz="1100">
                <a:solidFill>
                  <a:srgbClr val="999999"/>
                </a:solidFill>
                <a:latin typeface="Cabin"/>
                <a:ea typeface="Cabin"/>
                <a:cs typeface="Cabin"/>
                <a:sym typeface="Cabin"/>
              </a:rPr>
              <a:t>It’s a gas giant, composed mostly of hydrogen and helium.</a:t>
            </a:r>
            <a:endParaRPr sz="1100">
              <a:solidFill>
                <a:srgbClr val="3E516C"/>
              </a:solidFill>
              <a:latin typeface="Cabin SemiBold"/>
              <a:ea typeface="Cabin SemiBold"/>
              <a:cs typeface="Cabin SemiBold"/>
              <a:sym typeface="Cabin SemiBold"/>
            </a:endParaRPr>
          </a:p>
        </p:txBody>
      </p:sp>
      <p:sp>
        <p:nvSpPr>
          <p:cNvPr id="558" name="Google Shape;558;p46"/>
          <p:cNvSpPr txBox="1">
            <a:spLocks noGrp="1"/>
          </p:cNvSpPr>
          <p:nvPr>
            <p:ph type="body" idx="4294967295"/>
          </p:nvPr>
        </p:nvSpPr>
        <p:spPr>
          <a:xfrm>
            <a:off x="6073175" y="3621225"/>
            <a:ext cx="1737300" cy="6534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200"/>
              </a:spcAft>
              <a:buNone/>
            </a:pPr>
            <a:r>
              <a:rPr lang="es" sz="1400">
                <a:solidFill>
                  <a:srgbClr val="3E516C"/>
                </a:solidFill>
                <a:latin typeface="Cabin SemiBold"/>
                <a:ea typeface="Cabin SemiBold"/>
                <a:cs typeface="Cabin SemiBold"/>
                <a:sym typeface="Cabin SemiBold"/>
              </a:rPr>
              <a:t>SUN</a:t>
            </a:r>
            <a:r>
              <a:rPr lang="es" sz="1400"/>
              <a:t/>
            </a:r>
            <a:br>
              <a:rPr lang="es" sz="1400"/>
            </a:br>
            <a:r>
              <a:rPr lang="es" sz="1100"/>
              <a:t>It’s the star at the center of the Solar System.</a:t>
            </a:r>
            <a:endParaRPr sz="1100"/>
          </a:p>
        </p:txBody>
      </p:sp>
      <p:grpSp>
        <p:nvGrpSpPr>
          <p:cNvPr id="559" name="Google Shape;559;p46"/>
          <p:cNvGrpSpPr/>
          <p:nvPr/>
        </p:nvGrpSpPr>
        <p:grpSpPr>
          <a:xfrm>
            <a:off x="3262900" y="1747925"/>
            <a:ext cx="2656450" cy="2350898"/>
            <a:chOff x="3243775" y="2095500"/>
            <a:chExt cx="2656450" cy="2350898"/>
          </a:xfrm>
        </p:grpSpPr>
        <p:grpSp>
          <p:nvGrpSpPr>
            <p:cNvPr id="560" name="Google Shape;560;p46"/>
            <p:cNvGrpSpPr/>
            <p:nvPr/>
          </p:nvGrpSpPr>
          <p:grpSpPr>
            <a:xfrm>
              <a:off x="3460457" y="2101356"/>
              <a:ext cx="2255836" cy="2345042"/>
              <a:chOff x="2959313" y="1170000"/>
              <a:chExt cx="3225387" cy="3352934"/>
            </a:xfrm>
          </p:grpSpPr>
          <p:sp>
            <p:nvSpPr>
              <p:cNvPr id="561" name="Google Shape;561;p46"/>
              <p:cNvSpPr/>
              <p:nvPr/>
            </p:nvSpPr>
            <p:spPr>
              <a:xfrm>
                <a:off x="3243661" y="1170000"/>
                <a:ext cx="1662851" cy="1193271"/>
              </a:xfrm>
              <a:custGeom>
                <a:avLst/>
                <a:gdLst/>
                <a:ahLst/>
                <a:cxnLst/>
                <a:rect l="l" t="t" r="r" b="b"/>
                <a:pathLst>
                  <a:path w="26895" h="19300" extrusionOk="0">
                    <a:moveTo>
                      <a:pt x="21476" y="1"/>
                    </a:moveTo>
                    <a:lnTo>
                      <a:pt x="21476" y="2292"/>
                    </a:lnTo>
                    <a:cubicBezTo>
                      <a:pt x="12294" y="2309"/>
                      <a:pt x="4289" y="7301"/>
                      <a:pt x="1" y="14700"/>
                    </a:cubicBezTo>
                    <a:lnTo>
                      <a:pt x="7956" y="19299"/>
                    </a:lnTo>
                    <a:cubicBezTo>
                      <a:pt x="10657" y="14634"/>
                      <a:pt x="15698" y="11508"/>
                      <a:pt x="21476" y="11491"/>
                    </a:cubicBezTo>
                    <a:lnTo>
                      <a:pt x="21476" y="13930"/>
                    </a:lnTo>
                    <a:lnTo>
                      <a:pt x="26894" y="6957"/>
                    </a:lnTo>
                    <a:lnTo>
                      <a:pt x="21476"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6"/>
              <p:cNvSpPr/>
              <p:nvPr/>
            </p:nvSpPr>
            <p:spPr>
              <a:xfrm>
                <a:off x="3610056" y="1734740"/>
                <a:ext cx="1176021" cy="628538"/>
              </a:xfrm>
              <a:custGeom>
                <a:avLst/>
                <a:gdLst/>
                <a:ahLst/>
                <a:cxnLst/>
                <a:rect l="l" t="t" r="r" b="b"/>
                <a:pathLst>
                  <a:path w="19021" h="10166" extrusionOk="0">
                    <a:moveTo>
                      <a:pt x="15567" y="0"/>
                    </a:moveTo>
                    <a:cubicBezTo>
                      <a:pt x="8905" y="0"/>
                      <a:pt x="3110" y="3618"/>
                      <a:pt x="0" y="8987"/>
                    </a:cubicBezTo>
                    <a:lnTo>
                      <a:pt x="2030" y="10165"/>
                    </a:lnTo>
                    <a:cubicBezTo>
                      <a:pt x="4731" y="5500"/>
                      <a:pt x="9772" y="2374"/>
                      <a:pt x="15550" y="2357"/>
                    </a:cubicBezTo>
                    <a:lnTo>
                      <a:pt x="15550" y="4796"/>
                    </a:lnTo>
                    <a:lnTo>
                      <a:pt x="19020" y="344"/>
                    </a:lnTo>
                    <a:cubicBezTo>
                      <a:pt x="17891" y="115"/>
                      <a:pt x="16745" y="0"/>
                      <a:pt x="15567"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6"/>
              <p:cNvSpPr/>
              <p:nvPr/>
            </p:nvSpPr>
            <p:spPr>
              <a:xfrm>
                <a:off x="3797272" y="2236724"/>
                <a:ext cx="26400" cy="33449"/>
              </a:xfrm>
              <a:custGeom>
                <a:avLst/>
                <a:gdLst/>
                <a:ahLst/>
                <a:cxnLst/>
                <a:rect l="l" t="t" r="r" b="b"/>
                <a:pathLst>
                  <a:path w="427" h="541" extrusionOk="0">
                    <a:moveTo>
                      <a:pt x="0" y="0"/>
                    </a:moveTo>
                    <a:lnTo>
                      <a:pt x="0" y="540"/>
                    </a:lnTo>
                    <a:lnTo>
                      <a:pt x="426" y="540"/>
                    </a:lnTo>
                    <a:lnTo>
                      <a:pt x="426" y="0"/>
                    </a:lnTo>
                    <a:close/>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6"/>
              <p:cNvSpPr/>
              <p:nvPr/>
            </p:nvSpPr>
            <p:spPr>
              <a:xfrm>
                <a:off x="3303387" y="1847082"/>
                <a:ext cx="482811" cy="269259"/>
              </a:xfrm>
              <a:custGeom>
                <a:avLst/>
                <a:gdLst/>
                <a:ahLst/>
                <a:cxnLst/>
                <a:rect l="l" t="t" r="r" b="b"/>
                <a:pathLst>
                  <a:path w="7809" h="4355" extrusionOk="0">
                    <a:moveTo>
                      <a:pt x="7072" y="0"/>
                    </a:moveTo>
                    <a:lnTo>
                      <a:pt x="312" y="1768"/>
                    </a:lnTo>
                    <a:cubicBezTo>
                      <a:pt x="213" y="1899"/>
                      <a:pt x="115" y="2046"/>
                      <a:pt x="1" y="2210"/>
                    </a:cubicBezTo>
                    <a:lnTo>
                      <a:pt x="5779" y="1408"/>
                    </a:lnTo>
                    <a:lnTo>
                      <a:pt x="6974" y="4354"/>
                    </a:lnTo>
                    <a:cubicBezTo>
                      <a:pt x="7235" y="4043"/>
                      <a:pt x="7514" y="3749"/>
                      <a:pt x="7808" y="3454"/>
                    </a:cubicBezTo>
                    <a:lnTo>
                      <a:pt x="7072" y="0"/>
                    </a:ln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6"/>
              <p:cNvSpPr/>
              <p:nvPr/>
            </p:nvSpPr>
            <p:spPr>
              <a:xfrm>
                <a:off x="3734516" y="2060575"/>
                <a:ext cx="89155" cy="209595"/>
              </a:xfrm>
              <a:custGeom>
                <a:avLst/>
                <a:gdLst/>
                <a:ahLst/>
                <a:cxnLst/>
                <a:rect l="l" t="t" r="r" b="b"/>
                <a:pathLst>
                  <a:path w="1442" h="3390" extrusionOk="0">
                    <a:moveTo>
                      <a:pt x="835" y="1"/>
                    </a:moveTo>
                    <a:cubicBezTo>
                      <a:pt x="541" y="296"/>
                      <a:pt x="262" y="590"/>
                      <a:pt x="1" y="901"/>
                    </a:cubicBezTo>
                    <a:lnTo>
                      <a:pt x="1015" y="3389"/>
                    </a:lnTo>
                    <a:cubicBezTo>
                      <a:pt x="1146" y="3209"/>
                      <a:pt x="1294" y="3029"/>
                      <a:pt x="1441" y="2849"/>
                    </a:cubicBezTo>
                    <a:lnTo>
                      <a:pt x="835" y="1"/>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6"/>
              <p:cNvSpPr/>
              <p:nvPr/>
            </p:nvSpPr>
            <p:spPr>
              <a:xfrm>
                <a:off x="2959313" y="1934074"/>
                <a:ext cx="906824" cy="1679049"/>
              </a:xfrm>
              <a:custGeom>
                <a:avLst/>
                <a:gdLst/>
                <a:ahLst/>
                <a:cxnLst/>
                <a:rect l="l" t="t" r="r" b="b"/>
                <a:pathLst>
                  <a:path w="14667" h="27157" extrusionOk="0">
                    <a:moveTo>
                      <a:pt x="11344" y="1"/>
                    </a:moveTo>
                    <a:lnTo>
                      <a:pt x="2587" y="1212"/>
                    </a:lnTo>
                    <a:lnTo>
                      <a:pt x="4584" y="2358"/>
                    </a:lnTo>
                    <a:cubicBezTo>
                      <a:pt x="0" y="10313"/>
                      <a:pt x="328" y="19741"/>
                      <a:pt x="4600" y="27156"/>
                    </a:cubicBezTo>
                    <a:lnTo>
                      <a:pt x="12555" y="22557"/>
                    </a:lnTo>
                    <a:cubicBezTo>
                      <a:pt x="9871" y="17892"/>
                      <a:pt x="9674" y="11966"/>
                      <a:pt x="12555" y="6957"/>
                    </a:cubicBezTo>
                    <a:lnTo>
                      <a:pt x="14666" y="8185"/>
                    </a:lnTo>
                    <a:lnTo>
                      <a:pt x="14666" y="8185"/>
                    </a:lnTo>
                    <a:lnTo>
                      <a:pt x="11344" y="1"/>
                    </a:ln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6"/>
              <p:cNvSpPr/>
              <p:nvPr/>
            </p:nvSpPr>
            <p:spPr>
              <a:xfrm>
                <a:off x="3461297" y="2116282"/>
                <a:ext cx="404846" cy="1285332"/>
              </a:xfrm>
              <a:custGeom>
                <a:avLst/>
                <a:gdLst/>
                <a:ahLst/>
                <a:cxnLst/>
                <a:rect l="l" t="t" r="r" b="b"/>
                <a:pathLst>
                  <a:path w="6548" h="20789" extrusionOk="0">
                    <a:moveTo>
                      <a:pt x="4420" y="0"/>
                    </a:moveTo>
                    <a:cubicBezTo>
                      <a:pt x="1670" y="3159"/>
                      <a:pt x="0" y="7284"/>
                      <a:pt x="0" y="11802"/>
                    </a:cubicBezTo>
                    <a:cubicBezTo>
                      <a:pt x="0" y="15076"/>
                      <a:pt x="868" y="18153"/>
                      <a:pt x="2406" y="20788"/>
                    </a:cubicBezTo>
                    <a:lnTo>
                      <a:pt x="4436" y="19610"/>
                    </a:lnTo>
                    <a:cubicBezTo>
                      <a:pt x="1752" y="14945"/>
                      <a:pt x="1555" y="9019"/>
                      <a:pt x="4436" y="4010"/>
                    </a:cubicBezTo>
                    <a:lnTo>
                      <a:pt x="6547" y="5238"/>
                    </a:lnTo>
                    <a:lnTo>
                      <a:pt x="6547" y="5238"/>
                    </a:lnTo>
                    <a:lnTo>
                      <a:pt x="4420"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6"/>
              <p:cNvSpPr/>
              <p:nvPr/>
            </p:nvSpPr>
            <p:spPr>
              <a:xfrm>
                <a:off x="3176886" y="3066584"/>
                <a:ext cx="344132" cy="446333"/>
              </a:xfrm>
              <a:custGeom>
                <a:avLst/>
                <a:gdLst/>
                <a:ahLst/>
                <a:cxnLst/>
                <a:rect l="l" t="t" r="r" b="b"/>
                <a:pathLst>
                  <a:path w="5566" h="7219" extrusionOk="0">
                    <a:moveTo>
                      <a:pt x="1850" y="0"/>
                    </a:moveTo>
                    <a:lnTo>
                      <a:pt x="1" y="6728"/>
                    </a:lnTo>
                    <a:cubicBezTo>
                      <a:pt x="66" y="6891"/>
                      <a:pt x="148" y="7055"/>
                      <a:pt x="230" y="7219"/>
                    </a:cubicBezTo>
                    <a:lnTo>
                      <a:pt x="2423" y="1833"/>
                    </a:lnTo>
                    <a:lnTo>
                      <a:pt x="5566" y="2259"/>
                    </a:lnTo>
                    <a:cubicBezTo>
                      <a:pt x="5435" y="1883"/>
                      <a:pt x="5320" y="1490"/>
                      <a:pt x="5206" y="1097"/>
                    </a:cubicBezTo>
                    <a:lnTo>
                      <a:pt x="1850"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6"/>
              <p:cNvSpPr/>
              <p:nvPr/>
            </p:nvSpPr>
            <p:spPr>
              <a:xfrm>
                <a:off x="3669782" y="3190055"/>
                <a:ext cx="16199" cy="39508"/>
              </a:xfrm>
              <a:custGeom>
                <a:avLst/>
                <a:gdLst/>
                <a:ahLst/>
                <a:cxnLst/>
                <a:rect l="l" t="t" r="r" b="b"/>
                <a:pathLst>
                  <a:path w="262" h="639" extrusionOk="0">
                    <a:moveTo>
                      <a:pt x="262" y="639"/>
                    </a:moveTo>
                    <a:lnTo>
                      <a:pt x="262" y="639"/>
                    </a:lnTo>
                    <a:cubicBezTo>
                      <a:pt x="180" y="426"/>
                      <a:pt x="82" y="213"/>
                      <a:pt x="0" y="0"/>
                    </a:cubicBezTo>
                    <a:lnTo>
                      <a:pt x="0" y="0"/>
                    </a:lnTo>
                    <a:cubicBezTo>
                      <a:pt x="82" y="213"/>
                      <a:pt x="180" y="426"/>
                      <a:pt x="262" y="639"/>
                    </a:cubicBezTo>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6"/>
              <p:cNvSpPr/>
              <p:nvPr/>
            </p:nvSpPr>
            <p:spPr>
              <a:xfrm>
                <a:off x="3498703" y="3134348"/>
                <a:ext cx="187275" cy="95214"/>
              </a:xfrm>
              <a:custGeom>
                <a:avLst/>
                <a:gdLst/>
                <a:ahLst/>
                <a:cxnLst/>
                <a:rect l="l" t="t" r="r" b="b"/>
                <a:pathLst>
                  <a:path w="3029" h="1540" extrusionOk="0">
                    <a:moveTo>
                      <a:pt x="1" y="1"/>
                    </a:moveTo>
                    <a:lnTo>
                      <a:pt x="1" y="1"/>
                    </a:lnTo>
                    <a:cubicBezTo>
                      <a:pt x="115" y="394"/>
                      <a:pt x="230" y="787"/>
                      <a:pt x="361" y="1163"/>
                    </a:cubicBezTo>
                    <a:lnTo>
                      <a:pt x="3029" y="1540"/>
                    </a:lnTo>
                    <a:cubicBezTo>
                      <a:pt x="2947" y="1327"/>
                      <a:pt x="2849" y="1114"/>
                      <a:pt x="2767" y="901"/>
                    </a:cubicBezTo>
                    <a:lnTo>
                      <a:pt x="1" y="1"/>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6"/>
              <p:cNvSpPr/>
              <p:nvPr/>
            </p:nvSpPr>
            <p:spPr>
              <a:xfrm>
                <a:off x="3120190" y="3179915"/>
                <a:ext cx="1452328" cy="1200319"/>
              </a:xfrm>
              <a:custGeom>
                <a:avLst/>
                <a:gdLst/>
                <a:ahLst/>
                <a:cxnLst/>
                <a:rect l="l" t="t" r="r" b="b"/>
                <a:pathLst>
                  <a:path w="23490" h="19414" extrusionOk="0">
                    <a:moveTo>
                      <a:pt x="3340" y="0"/>
                    </a:moveTo>
                    <a:lnTo>
                      <a:pt x="1" y="8168"/>
                    </a:lnTo>
                    <a:lnTo>
                      <a:pt x="1" y="8168"/>
                    </a:lnTo>
                    <a:lnTo>
                      <a:pt x="1998" y="7023"/>
                    </a:lnTo>
                    <a:cubicBezTo>
                      <a:pt x="6597" y="14961"/>
                      <a:pt x="14929" y="19414"/>
                      <a:pt x="23490" y="19414"/>
                    </a:cubicBezTo>
                    <a:lnTo>
                      <a:pt x="23490" y="10214"/>
                    </a:lnTo>
                    <a:cubicBezTo>
                      <a:pt x="18104" y="10214"/>
                      <a:pt x="12867" y="7415"/>
                      <a:pt x="9969" y="2423"/>
                    </a:cubicBezTo>
                    <a:lnTo>
                      <a:pt x="12081" y="1212"/>
                    </a:lnTo>
                    <a:lnTo>
                      <a:pt x="334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6"/>
              <p:cNvSpPr/>
              <p:nvPr/>
            </p:nvSpPr>
            <p:spPr>
              <a:xfrm>
                <a:off x="3520961" y="3206254"/>
                <a:ext cx="1051562" cy="750957"/>
              </a:xfrm>
              <a:custGeom>
                <a:avLst/>
                <a:gdLst/>
                <a:ahLst/>
                <a:cxnLst/>
                <a:rect l="l" t="t" r="r" b="b"/>
                <a:pathLst>
                  <a:path w="17008" h="12146" extrusionOk="0">
                    <a:moveTo>
                      <a:pt x="1" y="0"/>
                    </a:moveTo>
                    <a:lnTo>
                      <a:pt x="1" y="0"/>
                    </a:lnTo>
                    <a:cubicBezTo>
                      <a:pt x="2423" y="7071"/>
                      <a:pt x="9118" y="12146"/>
                      <a:pt x="17008" y="12146"/>
                    </a:cubicBezTo>
                    <a:lnTo>
                      <a:pt x="17008" y="9788"/>
                    </a:lnTo>
                    <a:cubicBezTo>
                      <a:pt x="11622" y="9788"/>
                      <a:pt x="6385" y="6989"/>
                      <a:pt x="3487" y="1997"/>
                    </a:cubicBezTo>
                    <a:lnTo>
                      <a:pt x="5599" y="786"/>
                    </a:lnTo>
                    <a:lnTo>
                      <a:pt x="1"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6"/>
              <p:cNvSpPr/>
              <p:nvPr/>
            </p:nvSpPr>
            <p:spPr>
              <a:xfrm>
                <a:off x="4123170" y="3919691"/>
                <a:ext cx="336032" cy="456534"/>
              </a:xfrm>
              <a:custGeom>
                <a:avLst/>
                <a:gdLst/>
                <a:ahLst/>
                <a:cxnLst/>
                <a:rect l="l" t="t" r="r" b="b"/>
                <a:pathLst>
                  <a:path w="5435" h="7384" extrusionOk="0">
                    <a:moveTo>
                      <a:pt x="2619" y="1"/>
                    </a:moveTo>
                    <a:lnTo>
                      <a:pt x="0" y="2358"/>
                    </a:lnTo>
                    <a:lnTo>
                      <a:pt x="4894" y="7334"/>
                    </a:lnTo>
                    <a:cubicBezTo>
                      <a:pt x="5074" y="7350"/>
                      <a:pt x="5254" y="7367"/>
                      <a:pt x="5434" y="7383"/>
                    </a:cubicBezTo>
                    <a:lnTo>
                      <a:pt x="1850" y="2784"/>
                    </a:lnTo>
                    <a:lnTo>
                      <a:pt x="3814" y="279"/>
                    </a:lnTo>
                    <a:cubicBezTo>
                      <a:pt x="3405" y="197"/>
                      <a:pt x="3012" y="99"/>
                      <a:pt x="2619"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6"/>
              <p:cNvSpPr/>
              <p:nvPr/>
            </p:nvSpPr>
            <p:spPr>
              <a:xfrm>
                <a:off x="4418647" y="3799311"/>
                <a:ext cx="42599" cy="6121"/>
              </a:xfrm>
              <a:custGeom>
                <a:avLst/>
                <a:gdLst/>
                <a:ahLst/>
                <a:cxnLst/>
                <a:rect l="l" t="t" r="r" b="b"/>
                <a:pathLst>
                  <a:path w="689" h="99" extrusionOk="0">
                    <a:moveTo>
                      <a:pt x="688" y="98"/>
                    </a:moveTo>
                    <a:cubicBezTo>
                      <a:pt x="459" y="65"/>
                      <a:pt x="230" y="33"/>
                      <a:pt x="1" y="0"/>
                    </a:cubicBezTo>
                    <a:lnTo>
                      <a:pt x="1" y="0"/>
                    </a:lnTo>
                    <a:cubicBezTo>
                      <a:pt x="230" y="33"/>
                      <a:pt x="459" y="65"/>
                      <a:pt x="688" y="98"/>
                    </a:cubicBezTo>
                    <a:lnTo>
                      <a:pt x="688" y="98"/>
                    </a:lnTo>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6"/>
              <p:cNvSpPr/>
              <p:nvPr/>
            </p:nvSpPr>
            <p:spPr>
              <a:xfrm>
                <a:off x="4285098" y="3799311"/>
                <a:ext cx="176147" cy="137690"/>
              </a:xfrm>
              <a:custGeom>
                <a:avLst/>
                <a:gdLst/>
                <a:ahLst/>
                <a:cxnLst/>
                <a:rect l="l" t="t" r="r" b="b"/>
                <a:pathLst>
                  <a:path w="2849" h="2227" extrusionOk="0">
                    <a:moveTo>
                      <a:pt x="2161" y="0"/>
                    </a:moveTo>
                    <a:lnTo>
                      <a:pt x="0" y="1948"/>
                    </a:lnTo>
                    <a:cubicBezTo>
                      <a:pt x="393" y="2046"/>
                      <a:pt x="786" y="2144"/>
                      <a:pt x="1195" y="2226"/>
                    </a:cubicBezTo>
                    <a:lnTo>
                      <a:pt x="2848" y="98"/>
                    </a:lnTo>
                    <a:cubicBezTo>
                      <a:pt x="2619" y="65"/>
                      <a:pt x="2390" y="33"/>
                      <a:pt x="2161" y="0"/>
                    </a:cubicBezTo>
                    <a:close/>
                  </a:path>
                </a:pathLst>
              </a:custGeom>
              <a:solidFill>
                <a:srgbClr val="2425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6"/>
              <p:cNvSpPr/>
              <p:nvPr/>
            </p:nvSpPr>
            <p:spPr>
              <a:xfrm>
                <a:off x="4237490" y="3328674"/>
                <a:ext cx="1663840" cy="1194260"/>
              </a:xfrm>
              <a:custGeom>
                <a:avLst/>
                <a:gdLst/>
                <a:ahLst/>
                <a:cxnLst/>
                <a:rect l="l" t="t" r="r" b="b"/>
                <a:pathLst>
                  <a:path w="26911" h="19316" extrusionOk="0">
                    <a:moveTo>
                      <a:pt x="18939" y="1"/>
                    </a:moveTo>
                    <a:cubicBezTo>
                      <a:pt x="16238" y="4666"/>
                      <a:pt x="11197" y="7808"/>
                      <a:pt x="5435" y="7808"/>
                    </a:cubicBezTo>
                    <a:lnTo>
                      <a:pt x="5435" y="5370"/>
                    </a:lnTo>
                    <a:lnTo>
                      <a:pt x="1" y="12343"/>
                    </a:lnTo>
                    <a:lnTo>
                      <a:pt x="5435" y="19316"/>
                    </a:lnTo>
                    <a:lnTo>
                      <a:pt x="5435" y="17008"/>
                    </a:lnTo>
                    <a:cubicBezTo>
                      <a:pt x="14601" y="17008"/>
                      <a:pt x="22622" y="12015"/>
                      <a:pt x="26911" y="4600"/>
                    </a:cubicBezTo>
                    <a:lnTo>
                      <a:pt x="1893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6"/>
              <p:cNvSpPr/>
              <p:nvPr/>
            </p:nvSpPr>
            <p:spPr>
              <a:xfrm>
                <a:off x="4358921" y="3328674"/>
                <a:ext cx="1176083" cy="628538"/>
              </a:xfrm>
              <a:custGeom>
                <a:avLst/>
                <a:gdLst/>
                <a:ahLst/>
                <a:cxnLst/>
                <a:rect l="l" t="t" r="r" b="b"/>
                <a:pathLst>
                  <a:path w="19022" h="10166" extrusionOk="0">
                    <a:moveTo>
                      <a:pt x="16975" y="1"/>
                    </a:moveTo>
                    <a:cubicBezTo>
                      <a:pt x="14274" y="4666"/>
                      <a:pt x="9233" y="7808"/>
                      <a:pt x="3471" y="7808"/>
                    </a:cubicBezTo>
                    <a:lnTo>
                      <a:pt x="3471" y="5370"/>
                    </a:lnTo>
                    <a:lnTo>
                      <a:pt x="1" y="9838"/>
                    </a:lnTo>
                    <a:cubicBezTo>
                      <a:pt x="1114" y="10051"/>
                      <a:pt x="2260" y="10166"/>
                      <a:pt x="3455" y="10166"/>
                    </a:cubicBezTo>
                    <a:cubicBezTo>
                      <a:pt x="10100" y="10166"/>
                      <a:pt x="15911" y="6548"/>
                      <a:pt x="19021" y="1179"/>
                    </a:cubicBezTo>
                    <a:lnTo>
                      <a:pt x="16975"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6"/>
              <p:cNvSpPr/>
              <p:nvPr/>
            </p:nvSpPr>
            <p:spPr>
              <a:xfrm>
                <a:off x="5321403" y="3421788"/>
                <a:ext cx="25349" cy="33449"/>
              </a:xfrm>
              <a:custGeom>
                <a:avLst/>
                <a:gdLst/>
                <a:ahLst/>
                <a:cxnLst/>
                <a:rect l="l" t="t" r="r" b="b"/>
                <a:pathLst>
                  <a:path w="410" h="541" extrusionOk="0">
                    <a:moveTo>
                      <a:pt x="0" y="541"/>
                    </a:moveTo>
                    <a:lnTo>
                      <a:pt x="0" y="541"/>
                    </a:lnTo>
                    <a:cubicBezTo>
                      <a:pt x="131" y="361"/>
                      <a:pt x="279" y="181"/>
                      <a:pt x="410" y="1"/>
                    </a:cubicBezTo>
                    <a:lnTo>
                      <a:pt x="410" y="1"/>
                    </a:lnTo>
                    <a:cubicBezTo>
                      <a:pt x="279" y="181"/>
                      <a:pt x="131" y="361"/>
                      <a:pt x="0" y="541"/>
                    </a:cubicBezTo>
                    <a:close/>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6"/>
              <p:cNvSpPr/>
              <p:nvPr/>
            </p:nvSpPr>
            <p:spPr>
              <a:xfrm>
                <a:off x="5357820" y="3576606"/>
                <a:ext cx="482811" cy="268270"/>
              </a:xfrm>
              <a:custGeom>
                <a:avLst/>
                <a:gdLst/>
                <a:ahLst/>
                <a:cxnLst/>
                <a:rect l="l" t="t" r="r" b="b"/>
                <a:pathLst>
                  <a:path w="7809" h="4339" extrusionOk="0">
                    <a:moveTo>
                      <a:pt x="835" y="1"/>
                    </a:moveTo>
                    <a:cubicBezTo>
                      <a:pt x="574" y="296"/>
                      <a:pt x="295" y="590"/>
                      <a:pt x="1" y="885"/>
                    </a:cubicBezTo>
                    <a:lnTo>
                      <a:pt x="737" y="4339"/>
                    </a:lnTo>
                    <a:lnTo>
                      <a:pt x="7497" y="2587"/>
                    </a:lnTo>
                    <a:cubicBezTo>
                      <a:pt x="7596" y="2440"/>
                      <a:pt x="7710" y="2293"/>
                      <a:pt x="7808" y="2145"/>
                    </a:cubicBezTo>
                    <a:lnTo>
                      <a:pt x="7808" y="2145"/>
                    </a:lnTo>
                    <a:lnTo>
                      <a:pt x="2047" y="2947"/>
                    </a:lnTo>
                    <a:lnTo>
                      <a:pt x="835"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6"/>
              <p:cNvSpPr/>
              <p:nvPr/>
            </p:nvSpPr>
            <p:spPr>
              <a:xfrm>
                <a:off x="5321403" y="3421788"/>
                <a:ext cx="88104" cy="209533"/>
              </a:xfrm>
              <a:custGeom>
                <a:avLst/>
                <a:gdLst/>
                <a:ahLst/>
                <a:cxnLst/>
                <a:rect l="l" t="t" r="r" b="b"/>
                <a:pathLst>
                  <a:path w="1425" h="3389" extrusionOk="0">
                    <a:moveTo>
                      <a:pt x="410" y="1"/>
                    </a:moveTo>
                    <a:cubicBezTo>
                      <a:pt x="279" y="181"/>
                      <a:pt x="131" y="361"/>
                      <a:pt x="0" y="541"/>
                    </a:cubicBezTo>
                    <a:lnTo>
                      <a:pt x="590" y="3389"/>
                    </a:lnTo>
                    <a:cubicBezTo>
                      <a:pt x="884" y="3094"/>
                      <a:pt x="1163" y="2800"/>
                      <a:pt x="1424" y="2505"/>
                    </a:cubicBezTo>
                    <a:lnTo>
                      <a:pt x="41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6"/>
              <p:cNvSpPr/>
              <p:nvPr/>
            </p:nvSpPr>
            <p:spPr>
              <a:xfrm>
                <a:off x="5277876" y="2078815"/>
                <a:ext cx="906824" cy="1680039"/>
              </a:xfrm>
              <a:custGeom>
                <a:avLst/>
                <a:gdLst/>
                <a:ahLst/>
                <a:cxnLst/>
                <a:rect l="l" t="t" r="r" b="b"/>
                <a:pathLst>
                  <a:path w="14667" h="27173" extrusionOk="0">
                    <a:moveTo>
                      <a:pt x="10084" y="1"/>
                    </a:moveTo>
                    <a:lnTo>
                      <a:pt x="2112" y="4600"/>
                    </a:lnTo>
                    <a:cubicBezTo>
                      <a:pt x="4797" y="9265"/>
                      <a:pt x="4993" y="15207"/>
                      <a:pt x="2112" y="20199"/>
                    </a:cubicBezTo>
                    <a:lnTo>
                      <a:pt x="1" y="18988"/>
                    </a:lnTo>
                    <a:lnTo>
                      <a:pt x="3340" y="27172"/>
                    </a:lnTo>
                    <a:lnTo>
                      <a:pt x="12080" y="25961"/>
                    </a:lnTo>
                    <a:lnTo>
                      <a:pt x="10084" y="24799"/>
                    </a:lnTo>
                    <a:cubicBezTo>
                      <a:pt x="14667" y="16860"/>
                      <a:pt x="14356" y="7432"/>
                      <a:pt x="1008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6"/>
              <p:cNvSpPr/>
              <p:nvPr/>
            </p:nvSpPr>
            <p:spPr>
              <a:xfrm>
                <a:off x="5277876" y="2290329"/>
                <a:ext cx="404846" cy="1286321"/>
              </a:xfrm>
              <a:custGeom>
                <a:avLst/>
                <a:gdLst/>
                <a:ahLst/>
                <a:cxnLst/>
                <a:rect l="l" t="t" r="r" b="b"/>
                <a:pathLst>
                  <a:path w="6548" h="20805" extrusionOk="0">
                    <a:moveTo>
                      <a:pt x="4158" y="1"/>
                    </a:moveTo>
                    <a:lnTo>
                      <a:pt x="2112" y="1179"/>
                    </a:lnTo>
                    <a:cubicBezTo>
                      <a:pt x="4797" y="5844"/>
                      <a:pt x="4993" y="11786"/>
                      <a:pt x="2112" y="16778"/>
                    </a:cubicBezTo>
                    <a:lnTo>
                      <a:pt x="1" y="15567"/>
                    </a:lnTo>
                    <a:lnTo>
                      <a:pt x="1" y="15567"/>
                    </a:lnTo>
                    <a:lnTo>
                      <a:pt x="2128" y="20805"/>
                    </a:lnTo>
                    <a:cubicBezTo>
                      <a:pt x="4895" y="17646"/>
                      <a:pt x="6548" y="13505"/>
                      <a:pt x="6548" y="8987"/>
                    </a:cubicBezTo>
                    <a:cubicBezTo>
                      <a:pt x="6548" y="5713"/>
                      <a:pt x="5680" y="2652"/>
                      <a:pt x="4158"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6"/>
              <p:cNvSpPr/>
              <p:nvPr/>
            </p:nvSpPr>
            <p:spPr>
              <a:xfrm>
                <a:off x="5623002" y="2178976"/>
                <a:ext cx="345121" cy="446395"/>
              </a:xfrm>
              <a:custGeom>
                <a:avLst/>
                <a:gdLst/>
                <a:ahLst/>
                <a:cxnLst/>
                <a:rect l="l" t="t" r="r" b="b"/>
                <a:pathLst>
                  <a:path w="5582" h="7220" extrusionOk="0">
                    <a:moveTo>
                      <a:pt x="5353" y="1"/>
                    </a:moveTo>
                    <a:lnTo>
                      <a:pt x="3159" y="5403"/>
                    </a:lnTo>
                    <a:lnTo>
                      <a:pt x="0" y="4961"/>
                    </a:lnTo>
                    <a:lnTo>
                      <a:pt x="0" y="4961"/>
                    </a:lnTo>
                    <a:cubicBezTo>
                      <a:pt x="131" y="5354"/>
                      <a:pt x="262" y="5730"/>
                      <a:pt x="360" y="6139"/>
                    </a:cubicBezTo>
                    <a:lnTo>
                      <a:pt x="3716" y="7220"/>
                    </a:lnTo>
                    <a:lnTo>
                      <a:pt x="5582" y="492"/>
                    </a:lnTo>
                    <a:cubicBezTo>
                      <a:pt x="5500" y="328"/>
                      <a:pt x="5418" y="165"/>
                      <a:pt x="535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6"/>
              <p:cNvSpPr/>
              <p:nvPr/>
            </p:nvSpPr>
            <p:spPr>
              <a:xfrm>
                <a:off x="5458044" y="2463387"/>
                <a:ext cx="16261" cy="38519"/>
              </a:xfrm>
              <a:custGeom>
                <a:avLst/>
                <a:gdLst/>
                <a:ahLst/>
                <a:cxnLst/>
                <a:rect l="l" t="t" r="r" b="b"/>
                <a:pathLst>
                  <a:path w="263" h="623" extrusionOk="0">
                    <a:moveTo>
                      <a:pt x="262" y="623"/>
                    </a:moveTo>
                    <a:lnTo>
                      <a:pt x="262" y="623"/>
                    </a:lnTo>
                    <a:cubicBezTo>
                      <a:pt x="180" y="410"/>
                      <a:pt x="98" y="197"/>
                      <a:pt x="0" y="1"/>
                    </a:cubicBezTo>
                    <a:lnTo>
                      <a:pt x="0" y="1"/>
                    </a:lnTo>
                    <a:cubicBezTo>
                      <a:pt x="98" y="197"/>
                      <a:pt x="180" y="410"/>
                      <a:pt x="262" y="623"/>
                    </a:cubicBezTo>
                  </a:path>
                </a:pathLst>
              </a:custGeom>
              <a:solidFill>
                <a:srgbClr val="ADA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6"/>
              <p:cNvSpPr/>
              <p:nvPr/>
            </p:nvSpPr>
            <p:spPr>
              <a:xfrm>
                <a:off x="5458044" y="2463387"/>
                <a:ext cx="16261" cy="38519"/>
              </a:xfrm>
              <a:custGeom>
                <a:avLst/>
                <a:gdLst/>
                <a:ahLst/>
                <a:cxnLst/>
                <a:rect l="l" t="t" r="r" b="b"/>
                <a:pathLst>
                  <a:path w="263" h="623" extrusionOk="0">
                    <a:moveTo>
                      <a:pt x="262" y="623"/>
                    </a:moveTo>
                    <a:lnTo>
                      <a:pt x="262" y="623"/>
                    </a:lnTo>
                    <a:cubicBezTo>
                      <a:pt x="180" y="410"/>
                      <a:pt x="98" y="197"/>
                      <a:pt x="0" y="1"/>
                    </a:cubicBezTo>
                    <a:lnTo>
                      <a:pt x="0" y="1"/>
                    </a:lnTo>
                    <a:cubicBezTo>
                      <a:pt x="98" y="197"/>
                      <a:pt x="180" y="410"/>
                      <a:pt x="262" y="623"/>
                    </a:cubicBezTo>
                    <a:close/>
                  </a:path>
                </a:pathLst>
              </a:custGeom>
              <a:solidFill>
                <a:srgbClr val="579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6"/>
              <p:cNvSpPr/>
              <p:nvPr/>
            </p:nvSpPr>
            <p:spPr>
              <a:xfrm>
                <a:off x="5458044" y="2463387"/>
                <a:ext cx="187275" cy="95214"/>
              </a:xfrm>
              <a:custGeom>
                <a:avLst/>
                <a:gdLst/>
                <a:ahLst/>
                <a:cxnLst/>
                <a:rect l="l" t="t" r="r" b="b"/>
                <a:pathLst>
                  <a:path w="3029" h="1540" extrusionOk="0">
                    <a:moveTo>
                      <a:pt x="0" y="1"/>
                    </a:moveTo>
                    <a:lnTo>
                      <a:pt x="0" y="1"/>
                    </a:lnTo>
                    <a:cubicBezTo>
                      <a:pt x="98" y="197"/>
                      <a:pt x="180" y="410"/>
                      <a:pt x="262" y="623"/>
                    </a:cubicBezTo>
                    <a:lnTo>
                      <a:pt x="3028" y="1539"/>
                    </a:lnTo>
                    <a:cubicBezTo>
                      <a:pt x="2930" y="1130"/>
                      <a:pt x="2799" y="754"/>
                      <a:pt x="2668" y="361"/>
                    </a:cubicBezTo>
                    <a:lnTo>
                      <a:pt x="0" y="1"/>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6"/>
              <p:cNvSpPr/>
              <p:nvPr/>
            </p:nvSpPr>
            <p:spPr>
              <a:xfrm>
                <a:off x="4682778" y="1316780"/>
                <a:ext cx="1341038" cy="1196238"/>
              </a:xfrm>
              <a:custGeom>
                <a:avLst/>
                <a:gdLst/>
                <a:ahLst/>
                <a:cxnLst/>
                <a:rect l="l" t="t" r="r" b="b"/>
                <a:pathLst>
                  <a:path w="21690" h="19348" extrusionOk="0">
                    <a:moveTo>
                      <a:pt x="50" y="0"/>
                    </a:moveTo>
                    <a:lnTo>
                      <a:pt x="3618" y="4583"/>
                    </a:lnTo>
                    <a:lnTo>
                      <a:pt x="1" y="9232"/>
                    </a:lnTo>
                    <a:cubicBezTo>
                      <a:pt x="4731" y="9788"/>
                      <a:pt x="9151" y="12473"/>
                      <a:pt x="11721" y="16925"/>
                    </a:cubicBezTo>
                    <a:lnTo>
                      <a:pt x="9609" y="18136"/>
                    </a:lnTo>
                    <a:lnTo>
                      <a:pt x="18366" y="19348"/>
                    </a:lnTo>
                    <a:lnTo>
                      <a:pt x="21689" y="11163"/>
                    </a:lnTo>
                    <a:lnTo>
                      <a:pt x="19692" y="12326"/>
                    </a:lnTo>
                    <a:cubicBezTo>
                      <a:pt x="15420" y="4943"/>
                      <a:pt x="7940" y="589"/>
                      <a:pt x="5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6"/>
              <p:cNvSpPr/>
              <p:nvPr/>
            </p:nvSpPr>
            <p:spPr>
              <a:xfrm>
                <a:off x="4682778" y="1755947"/>
                <a:ext cx="940273" cy="729750"/>
              </a:xfrm>
              <a:custGeom>
                <a:avLst/>
                <a:gdLst/>
                <a:ahLst/>
                <a:cxnLst/>
                <a:rect l="l" t="t" r="r" b="b"/>
                <a:pathLst>
                  <a:path w="15208" h="11803" extrusionOk="0">
                    <a:moveTo>
                      <a:pt x="1670" y="1"/>
                    </a:moveTo>
                    <a:lnTo>
                      <a:pt x="1" y="2129"/>
                    </a:lnTo>
                    <a:cubicBezTo>
                      <a:pt x="4731" y="2685"/>
                      <a:pt x="9151" y="5370"/>
                      <a:pt x="11721" y="9822"/>
                    </a:cubicBezTo>
                    <a:lnTo>
                      <a:pt x="9609" y="11033"/>
                    </a:lnTo>
                    <a:lnTo>
                      <a:pt x="15207" y="11803"/>
                    </a:lnTo>
                    <a:cubicBezTo>
                      <a:pt x="13161" y="5795"/>
                      <a:pt x="8005" y="1229"/>
                      <a:pt x="167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6"/>
              <p:cNvSpPr/>
              <p:nvPr/>
            </p:nvSpPr>
            <p:spPr>
              <a:xfrm>
                <a:off x="4688899" y="1888569"/>
                <a:ext cx="30419" cy="4081"/>
              </a:xfrm>
              <a:custGeom>
                <a:avLst/>
                <a:gdLst/>
                <a:ahLst/>
                <a:cxnLst/>
                <a:rect l="l" t="t" r="r" b="b"/>
                <a:pathLst>
                  <a:path w="492" h="66" extrusionOk="0">
                    <a:moveTo>
                      <a:pt x="0" y="0"/>
                    </a:moveTo>
                    <a:cubicBezTo>
                      <a:pt x="164" y="17"/>
                      <a:pt x="327" y="33"/>
                      <a:pt x="491" y="66"/>
                    </a:cubicBezTo>
                    <a:cubicBezTo>
                      <a:pt x="475" y="49"/>
                      <a:pt x="442" y="49"/>
                      <a:pt x="426" y="49"/>
                    </a:cubicBezTo>
                    <a:cubicBezTo>
                      <a:pt x="360" y="33"/>
                      <a:pt x="278" y="33"/>
                      <a:pt x="213" y="17"/>
                    </a:cubicBezTo>
                    <a:cubicBezTo>
                      <a:pt x="147" y="17"/>
                      <a:pt x="66" y="0"/>
                      <a:pt x="0" y="0"/>
                    </a:cubicBezTo>
                    <a:close/>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6"/>
              <p:cNvSpPr/>
              <p:nvPr/>
            </p:nvSpPr>
            <p:spPr>
              <a:xfrm>
                <a:off x="4786031" y="1600140"/>
                <a:ext cx="120502" cy="155867"/>
              </a:xfrm>
              <a:custGeom>
                <a:avLst/>
                <a:gdLst/>
                <a:ahLst/>
                <a:cxnLst/>
                <a:rect l="l" t="t" r="r" b="b"/>
                <a:pathLst>
                  <a:path w="1949" h="2521" extrusionOk="0">
                    <a:moveTo>
                      <a:pt x="0" y="2521"/>
                    </a:moveTo>
                    <a:lnTo>
                      <a:pt x="0" y="2521"/>
                    </a:lnTo>
                    <a:lnTo>
                      <a:pt x="1948" y="0"/>
                    </a:lnTo>
                    <a:lnTo>
                      <a:pt x="0" y="2521"/>
                    </a:lnTo>
                    <a:close/>
                  </a:path>
                </a:pathLst>
              </a:custGeom>
              <a:solidFill>
                <a:srgbClr val="2764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6"/>
              <p:cNvSpPr/>
              <p:nvPr/>
            </p:nvSpPr>
            <p:spPr>
              <a:xfrm>
                <a:off x="4682778" y="1755947"/>
                <a:ext cx="103314" cy="131631"/>
              </a:xfrm>
              <a:custGeom>
                <a:avLst/>
                <a:gdLst/>
                <a:ahLst/>
                <a:cxnLst/>
                <a:rect l="l" t="t" r="r" b="b"/>
                <a:pathLst>
                  <a:path w="1671" h="2129" extrusionOk="0">
                    <a:moveTo>
                      <a:pt x="1" y="2129"/>
                    </a:moveTo>
                    <a:lnTo>
                      <a:pt x="1" y="2129"/>
                    </a:lnTo>
                    <a:lnTo>
                      <a:pt x="1670" y="1"/>
                    </a:lnTo>
                    <a:lnTo>
                      <a:pt x="1670" y="1"/>
                    </a:lnTo>
                    <a:lnTo>
                      <a:pt x="1670" y="1"/>
                    </a:lnTo>
                    <a:lnTo>
                      <a:pt x="1" y="2129"/>
                    </a:lnTo>
                    <a:close/>
                  </a:path>
                </a:pathLst>
              </a:custGeom>
              <a:solidFill>
                <a:srgbClr val="21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6"/>
              <p:cNvSpPr/>
              <p:nvPr/>
            </p:nvSpPr>
            <p:spPr>
              <a:xfrm>
                <a:off x="4685808" y="1316780"/>
                <a:ext cx="1113" cy="0"/>
              </a:xfrm>
              <a:custGeom>
                <a:avLst/>
                <a:gdLst/>
                <a:ahLst/>
                <a:cxnLst/>
                <a:rect l="l" t="t" r="r" b="b"/>
                <a:pathLst>
                  <a:path w="18" extrusionOk="0">
                    <a:moveTo>
                      <a:pt x="17" y="0"/>
                    </a:moveTo>
                    <a:cubicBezTo>
                      <a:pt x="1" y="0"/>
                      <a:pt x="1" y="0"/>
                      <a:pt x="1" y="0"/>
                    </a:cubicBezTo>
                    <a:cubicBezTo>
                      <a:pt x="1" y="0"/>
                      <a:pt x="1" y="0"/>
                      <a:pt x="17" y="0"/>
                    </a:cubicBezTo>
                    <a:close/>
                  </a:path>
                </a:pathLst>
              </a:custGeom>
              <a:solidFill>
                <a:srgbClr val="D3C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6"/>
              <p:cNvSpPr/>
              <p:nvPr/>
            </p:nvSpPr>
            <p:spPr>
              <a:xfrm>
                <a:off x="4685808" y="1316780"/>
                <a:ext cx="336094" cy="455421"/>
              </a:xfrm>
              <a:custGeom>
                <a:avLst/>
                <a:gdLst/>
                <a:ahLst/>
                <a:cxnLst/>
                <a:rect l="l" t="t" r="r" b="b"/>
                <a:pathLst>
                  <a:path w="5436" h="7366" extrusionOk="0">
                    <a:moveTo>
                      <a:pt x="1" y="0"/>
                    </a:moveTo>
                    <a:lnTo>
                      <a:pt x="3569" y="4583"/>
                    </a:lnTo>
                    <a:lnTo>
                      <a:pt x="1621" y="7104"/>
                    </a:lnTo>
                    <a:cubicBezTo>
                      <a:pt x="2014" y="7186"/>
                      <a:pt x="2407" y="7268"/>
                      <a:pt x="2800" y="7366"/>
                    </a:cubicBezTo>
                    <a:lnTo>
                      <a:pt x="5435" y="5009"/>
                    </a:lnTo>
                    <a:lnTo>
                      <a:pt x="541" y="49"/>
                    </a:lnTo>
                    <a:cubicBezTo>
                      <a:pt x="361" y="33"/>
                      <a:pt x="181" y="16"/>
                      <a:pt x="1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6"/>
              <p:cNvSpPr/>
              <p:nvPr/>
            </p:nvSpPr>
            <p:spPr>
              <a:xfrm>
                <a:off x="4682778" y="1755947"/>
                <a:ext cx="176147" cy="137752"/>
              </a:xfrm>
              <a:custGeom>
                <a:avLst/>
                <a:gdLst/>
                <a:ahLst/>
                <a:cxnLst/>
                <a:rect l="l" t="t" r="r" b="b"/>
                <a:pathLst>
                  <a:path w="2849" h="2228" extrusionOk="0">
                    <a:moveTo>
                      <a:pt x="1670" y="1"/>
                    </a:moveTo>
                    <a:lnTo>
                      <a:pt x="1" y="2129"/>
                    </a:lnTo>
                    <a:cubicBezTo>
                      <a:pt x="34" y="2129"/>
                      <a:pt x="66" y="2129"/>
                      <a:pt x="99" y="2145"/>
                    </a:cubicBezTo>
                    <a:cubicBezTo>
                      <a:pt x="263" y="2162"/>
                      <a:pt x="426" y="2178"/>
                      <a:pt x="590" y="2211"/>
                    </a:cubicBezTo>
                    <a:cubicBezTo>
                      <a:pt x="623" y="2211"/>
                      <a:pt x="656" y="2211"/>
                      <a:pt x="688" y="2227"/>
                    </a:cubicBezTo>
                    <a:lnTo>
                      <a:pt x="2849" y="263"/>
                    </a:lnTo>
                    <a:cubicBezTo>
                      <a:pt x="2456" y="165"/>
                      <a:pt x="2063" y="83"/>
                      <a:pt x="167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595;p46"/>
            <p:cNvSpPr/>
            <p:nvPr/>
          </p:nvSpPr>
          <p:spPr>
            <a:xfrm>
              <a:off x="3744595" y="3617226"/>
              <a:ext cx="194718" cy="19473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 name="Google Shape;596;p46"/>
            <p:cNvGrpSpPr/>
            <p:nvPr/>
          </p:nvGrpSpPr>
          <p:grpSpPr>
            <a:xfrm>
              <a:off x="5259358" y="2728683"/>
              <a:ext cx="195542" cy="194168"/>
              <a:chOff x="-63250675" y="3744075"/>
              <a:chExt cx="320350" cy="318100"/>
            </a:xfrm>
          </p:grpSpPr>
          <p:sp>
            <p:nvSpPr>
              <p:cNvPr id="597" name="Google Shape;597;p4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46"/>
            <p:cNvGrpSpPr/>
            <p:nvPr/>
          </p:nvGrpSpPr>
          <p:grpSpPr>
            <a:xfrm>
              <a:off x="4438556" y="2294704"/>
              <a:ext cx="193756" cy="192398"/>
              <a:chOff x="-64781025" y="3361050"/>
              <a:chExt cx="317425" cy="315200"/>
            </a:xfrm>
          </p:grpSpPr>
          <p:sp>
            <p:nvSpPr>
              <p:cNvPr id="601" name="Google Shape;601;p4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 name="Google Shape;605;p46"/>
            <p:cNvSpPr/>
            <p:nvPr/>
          </p:nvSpPr>
          <p:spPr>
            <a:xfrm>
              <a:off x="4524265" y="4079565"/>
              <a:ext cx="193756" cy="192795"/>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6"/>
            <p:cNvSpPr/>
            <p:nvPr/>
          </p:nvSpPr>
          <p:spPr>
            <a:xfrm>
              <a:off x="3720950" y="2768238"/>
              <a:ext cx="164915" cy="193756"/>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46"/>
            <p:cNvGrpSpPr/>
            <p:nvPr/>
          </p:nvGrpSpPr>
          <p:grpSpPr>
            <a:xfrm>
              <a:off x="5260419" y="3573642"/>
              <a:ext cx="193283" cy="193771"/>
              <a:chOff x="-61784125" y="3377700"/>
              <a:chExt cx="316650" cy="317450"/>
            </a:xfrm>
          </p:grpSpPr>
          <p:sp>
            <p:nvSpPr>
              <p:cNvPr id="608" name="Google Shape;608;p4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15" name="Google Shape;615;p46"/>
            <p:cNvCxnSpPr/>
            <p:nvPr/>
          </p:nvCxnSpPr>
          <p:spPr>
            <a:xfrm>
              <a:off x="3243775" y="2095500"/>
              <a:ext cx="896100" cy="336000"/>
            </a:xfrm>
            <a:prstGeom prst="bentConnector3">
              <a:avLst>
                <a:gd name="adj1" fmla="val 50000"/>
              </a:avLst>
            </a:prstGeom>
            <a:noFill/>
            <a:ln w="9525" cap="flat" cmpd="sng">
              <a:solidFill>
                <a:srgbClr val="F8BC28"/>
              </a:solidFill>
              <a:prstDash val="solid"/>
              <a:round/>
              <a:headEnd type="oval" w="med" len="med"/>
              <a:tailEnd type="none" w="med" len="med"/>
            </a:ln>
          </p:spPr>
        </p:cxnSp>
        <p:cxnSp>
          <p:nvCxnSpPr>
            <p:cNvPr id="616" name="Google Shape;616;p46"/>
            <p:cNvCxnSpPr/>
            <p:nvPr/>
          </p:nvCxnSpPr>
          <p:spPr>
            <a:xfrm>
              <a:off x="3243775" y="3143838"/>
              <a:ext cx="320100" cy="199800"/>
            </a:xfrm>
            <a:prstGeom prst="bentConnector3">
              <a:avLst>
                <a:gd name="adj1" fmla="val 50000"/>
              </a:avLst>
            </a:prstGeom>
            <a:noFill/>
            <a:ln w="9525" cap="flat" cmpd="sng">
              <a:solidFill>
                <a:srgbClr val="FDD66C"/>
              </a:solidFill>
              <a:prstDash val="solid"/>
              <a:round/>
              <a:headEnd type="oval" w="med" len="med"/>
              <a:tailEnd type="none" w="med" len="med"/>
            </a:ln>
          </p:spPr>
        </p:cxnSp>
        <p:cxnSp>
          <p:nvCxnSpPr>
            <p:cNvPr id="617" name="Google Shape;617;p46"/>
            <p:cNvCxnSpPr/>
            <p:nvPr/>
          </p:nvCxnSpPr>
          <p:spPr>
            <a:xfrm>
              <a:off x="3259778" y="4076029"/>
              <a:ext cx="848400" cy="108000"/>
            </a:xfrm>
            <a:prstGeom prst="bentConnector3">
              <a:avLst>
                <a:gd name="adj1" fmla="val 50000"/>
              </a:avLst>
            </a:prstGeom>
            <a:noFill/>
            <a:ln w="9525" cap="flat" cmpd="sng">
              <a:solidFill>
                <a:srgbClr val="435D74"/>
              </a:solidFill>
              <a:prstDash val="solid"/>
              <a:round/>
              <a:headEnd type="oval" w="med" len="med"/>
              <a:tailEnd type="none" w="med" len="med"/>
            </a:ln>
          </p:spPr>
        </p:cxnSp>
        <p:cxnSp>
          <p:nvCxnSpPr>
            <p:cNvPr id="618" name="Google Shape;618;p46"/>
            <p:cNvCxnSpPr/>
            <p:nvPr/>
          </p:nvCxnSpPr>
          <p:spPr>
            <a:xfrm flipH="1">
              <a:off x="5244125" y="2119504"/>
              <a:ext cx="656100" cy="344100"/>
            </a:xfrm>
            <a:prstGeom prst="bentConnector3">
              <a:avLst>
                <a:gd name="adj1" fmla="val 50000"/>
              </a:avLst>
            </a:prstGeom>
            <a:noFill/>
            <a:ln w="9525" cap="flat" cmpd="sng">
              <a:solidFill>
                <a:srgbClr val="EFEFEF"/>
              </a:solidFill>
              <a:prstDash val="solid"/>
              <a:round/>
              <a:headEnd type="oval" w="med" len="med"/>
              <a:tailEnd type="none" w="med" len="med"/>
            </a:ln>
          </p:spPr>
        </p:cxnSp>
        <p:cxnSp>
          <p:nvCxnSpPr>
            <p:cNvPr id="619" name="Google Shape;619;p46"/>
            <p:cNvCxnSpPr/>
            <p:nvPr/>
          </p:nvCxnSpPr>
          <p:spPr>
            <a:xfrm flipH="1">
              <a:off x="5564122" y="3167842"/>
              <a:ext cx="320100" cy="199800"/>
            </a:xfrm>
            <a:prstGeom prst="bentConnector3">
              <a:avLst>
                <a:gd name="adj1" fmla="val 50000"/>
              </a:avLst>
            </a:prstGeom>
            <a:noFill/>
            <a:ln w="9525" cap="flat" cmpd="sng">
              <a:solidFill>
                <a:srgbClr val="D9D9D9"/>
              </a:solidFill>
              <a:prstDash val="solid"/>
              <a:round/>
              <a:headEnd type="oval" w="med" len="med"/>
              <a:tailEnd type="none" w="med" len="med"/>
            </a:ln>
          </p:spPr>
        </p:cxnSp>
        <p:cxnSp>
          <p:nvCxnSpPr>
            <p:cNvPr id="620" name="Google Shape;620;p46"/>
            <p:cNvCxnSpPr/>
            <p:nvPr/>
          </p:nvCxnSpPr>
          <p:spPr>
            <a:xfrm flipH="1">
              <a:off x="4852025" y="4183901"/>
              <a:ext cx="1048200" cy="79800"/>
            </a:xfrm>
            <a:prstGeom prst="bentConnector3">
              <a:avLst>
                <a:gd name="adj1" fmla="val 50000"/>
              </a:avLst>
            </a:prstGeom>
            <a:noFill/>
            <a:ln w="9525" cap="flat" cmpd="sng">
              <a:solidFill>
                <a:srgbClr val="5F7D95"/>
              </a:solidFill>
              <a:prstDash val="solid"/>
              <a:round/>
              <a:headEnd type="oval" w="med" len="med"/>
              <a:tailEnd type="none" w="med" len="med"/>
            </a:ln>
          </p:spPr>
        </p:cxnSp>
      </p:grpSp>
      <p:sp>
        <p:nvSpPr>
          <p:cNvPr id="621" name="Google Shape;621;p46"/>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b="1">
                <a:solidFill>
                  <a:srgbClr val="F8BC28"/>
                </a:solidFill>
              </a:rPr>
              <a:t>Infographics </a:t>
            </a:r>
            <a:r>
              <a:rPr lang="es"/>
              <a:t>make your idea understandable…</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5"/>
        <p:cNvGrpSpPr/>
        <p:nvPr/>
      </p:nvGrpSpPr>
      <p:grpSpPr>
        <a:xfrm>
          <a:off x="0" y="0"/>
          <a:ext cx="0" cy="0"/>
          <a:chOff x="0" y="0"/>
          <a:chExt cx="0" cy="0"/>
        </a:xfrm>
      </p:grpSpPr>
      <p:sp>
        <p:nvSpPr>
          <p:cNvPr id="626" name="Google Shape;626;p47"/>
          <p:cNvSpPr txBox="1"/>
          <p:nvPr/>
        </p:nvSpPr>
        <p:spPr>
          <a:xfrm>
            <a:off x="16681609" y="4445101"/>
            <a:ext cx="548700" cy="39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s" sz="1300">
                <a:solidFill>
                  <a:srgbClr val="FFFFFF"/>
                </a:solidFill>
                <a:latin typeface="Quicksand Light"/>
                <a:ea typeface="Quicksand Light"/>
                <a:cs typeface="Quicksand Light"/>
                <a:sym typeface="Quicksand Light"/>
              </a:rPr>
              <a:t>16</a:t>
            </a:fld>
            <a:endParaRPr sz="1300">
              <a:solidFill>
                <a:srgbClr val="FFFFFF"/>
              </a:solidFill>
              <a:latin typeface="Quicksand Light"/>
              <a:ea typeface="Quicksand Light"/>
              <a:cs typeface="Quicksand Light"/>
              <a:sym typeface="Quicksand Light"/>
            </a:endParaRPr>
          </a:p>
        </p:txBody>
      </p:sp>
      <p:sp>
        <p:nvSpPr>
          <p:cNvPr id="627" name="Google Shape;627;p47"/>
          <p:cNvSpPr txBox="1">
            <a:spLocks noGrp="1"/>
          </p:cNvSpPr>
          <p:nvPr>
            <p:ph type="body" idx="1"/>
          </p:nvPr>
        </p:nvSpPr>
        <p:spPr>
          <a:xfrm>
            <a:off x="1068100" y="1459988"/>
            <a:ext cx="2282700" cy="6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400" b="1">
                <a:solidFill>
                  <a:srgbClr val="434343"/>
                </a:solidFill>
                <a:latin typeface="Montserrat"/>
                <a:ea typeface="Montserrat"/>
                <a:cs typeface="Montserrat"/>
                <a:sym typeface="Montserrat"/>
              </a:rPr>
              <a:t>JUPITER</a:t>
            </a:r>
            <a:endParaRPr b="1">
              <a:latin typeface="Montserrat"/>
              <a:ea typeface="Montserrat"/>
              <a:cs typeface="Montserrat"/>
              <a:sym typeface="Montserrat"/>
            </a:endParaRPr>
          </a:p>
          <a:p>
            <a:pPr marL="0" lvl="0" indent="0" algn="l" rtl="0">
              <a:spcBef>
                <a:spcPts val="0"/>
              </a:spcBef>
              <a:spcAft>
                <a:spcPts val="1000"/>
              </a:spcAft>
              <a:buClr>
                <a:schemeClr val="dk1"/>
              </a:buClr>
              <a:buSzPts val="1100"/>
              <a:buFont typeface="Arial"/>
              <a:buNone/>
            </a:pPr>
            <a:r>
              <a:rPr lang="es" sz="1200"/>
              <a:t>It’s a gas giant and the biggest planet in our Solar System.</a:t>
            </a:r>
            <a:endParaRPr sz="1200"/>
          </a:p>
        </p:txBody>
      </p:sp>
      <p:sp>
        <p:nvSpPr>
          <p:cNvPr id="628" name="Google Shape;628;p47"/>
          <p:cNvSpPr txBox="1">
            <a:spLocks noGrp="1"/>
          </p:cNvSpPr>
          <p:nvPr>
            <p:ph type="body" idx="1"/>
          </p:nvPr>
        </p:nvSpPr>
        <p:spPr>
          <a:xfrm>
            <a:off x="1068100" y="3798363"/>
            <a:ext cx="3504000" cy="6759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s" sz="1400" b="1">
                <a:solidFill>
                  <a:srgbClr val="434343"/>
                </a:solidFill>
                <a:latin typeface="Montserrat"/>
                <a:ea typeface="Montserrat"/>
                <a:cs typeface="Montserrat"/>
                <a:sym typeface="Montserrat"/>
              </a:rPr>
              <a:t>VENUS</a:t>
            </a:r>
            <a:br>
              <a:rPr lang="es" sz="1400" b="1">
                <a:solidFill>
                  <a:srgbClr val="434343"/>
                </a:solidFill>
                <a:latin typeface="Montserrat"/>
                <a:ea typeface="Montserrat"/>
                <a:cs typeface="Montserrat"/>
                <a:sym typeface="Montserrat"/>
              </a:rPr>
            </a:br>
            <a:r>
              <a:rPr lang="es" sz="1200"/>
              <a:t>Venus has a beautiful name, but it’s terribly hot, even hotter than Mercury.</a:t>
            </a:r>
            <a:r>
              <a:rPr lang="es"/>
              <a:t/>
            </a:r>
            <a:br>
              <a:rPr lang="es"/>
            </a:br>
            <a:endParaRPr sz="1400">
              <a:solidFill>
                <a:srgbClr val="434343"/>
              </a:solidFill>
              <a:latin typeface="Montserrat Light"/>
              <a:ea typeface="Montserrat Light"/>
              <a:cs typeface="Montserrat Light"/>
              <a:sym typeface="Montserrat Light"/>
            </a:endParaRPr>
          </a:p>
        </p:txBody>
      </p:sp>
      <p:sp>
        <p:nvSpPr>
          <p:cNvPr id="629" name="Google Shape;629;p47"/>
          <p:cNvSpPr txBox="1">
            <a:spLocks noGrp="1"/>
          </p:cNvSpPr>
          <p:nvPr>
            <p:ph type="body" idx="1"/>
          </p:nvPr>
        </p:nvSpPr>
        <p:spPr>
          <a:xfrm>
            <a:off x="1068100" y="3018904"/>
            <a:ext cx="3374400" cy="6759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s" sz="1400" b="1">
                <a:solidFill>
                  <a:srgbClr val="434343"/>
                </a:solidFill>
                <a:latin typeface="Montserrat"/>
                <a:ea typeface="Montserrat"/>
                <a:cs typeface="Montserrat"/>
                <a:sym typeface="Montserrat"/>
              </a:rPr>
              <a:t>MARS</a:t>
            </a:r>
            <a:endParaRPr sz="1400">
              <a:solidFill>
                <a:srgbClr val="434343"/>
              </a:solidFill>
              <a:latin typeface="Montserrat Light"/>
              <a:ea typeface="Montserrat Light"/>
              <a:cs typeface="Montserrat Light"/>
              <a:sym typeface="Montserrat Light"/>
            </a:endParaRPr>
          </a:p>
          <a:p>
            <a:pPr marL="0" marR="0" lvl="0" indent="0" algn="l" rtl="0">
              <a:lnSpc>
                <a:spcPct val="100000"/>
              </a:lnSpc>
              <a:spcBef>
                <a:spcPts val="0"/>
              </a:spcBef>
              <a:spcAft>
                <a:spcPts val="1000"/>
              </a:spcAft>
              <a:buClr>
                <a:schemeClr val="dk1"/>
              </a:buClr>
              <a:buSzPts val="1100"/>
              <a:buFont typeface="Arial"/>
              <a:buNone/>
            </a:pPr>
            <a:r>
              <a:rPr lang="es" sz="1200"/>
              <a:t>Despite being red, Mars is a cold place, not hot. The planet is full of iron oxide dust.</a:t>
            </a:r>
            <a:endParaRPr sz="1200"/>
          </a:p>
        </p:txBody>
      </p:sp>
      <p:sp>
        <p:nvSpPr>
          <p:cNvPr id="630" name="Google Shape;630;p47"/>
          <p:cNvSpPr txBox="1">
            <a:spLocks noGrp="1"/>
          </p:cNvSpPr>
          <p:nvPr>
            <p:ph type="body" idx="1"/>
          </p:nvPr>
        </p:nvSpPr>
        <p:spPr>
          <a:xfrm>
            <a:off x="1068100" y="2239446"/>
            <a:ext cx="2730000" cy="6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400" b="1">
                <a:solidFill>
                  <a:srgbClr val="434343"/>
                </a:solidFill>
                <a:latin typeface="Montserrat"/>
                <a:ea typeface="Montserrat"/>
                <a:cs typeface="Montserrat"/>
                <a:sym typeface="Montserrat"/>
              </a:rPr>
              <a:t>MERCURY</a:t>
            </a:r>
            <a:endParaRPr/>
          </a:p>
          <a:p>
            <a:pPr marL="0" lvl="0" indent="0" algn="l" rtl="0">
              <a:spcBef>
                <a:spcPts val="0"/>
              </a:spcBef>
              <a:spcAft>
                <a:spcPts val="0"/>
              </a:spcAft>
              <a:buClr>
                <a:schemeClr val="dk1"/>
              </a:buClr>
              <a:buSzPts val="1100"/>
              <a:buFont typeface="Arial"/>
              <a:buNone/>
            </a:pPr>
            <a:r>
              <a:rPr lang="es" sz="1200"/>
              <a:t>Mercury is the closest planet to the Sun and is only a bit larger than our Moon.</a:t>
            </a:r>
            <a:br>
              <a:rPr lang="es" sz="1200"/>
            </a:br>
            <a:endParaRPr sz="1200"/>
          </a:p>
        </p:txBody>
      </p:sp>
      <p:sp>
        <p:nvSpPr>
          <p:cNvPr id="631" name="Google Shape;631;p47"/>
          <p:cNvSpPr/>
          <p:nvPr/>
        </p:nvSpPr>
        <p:spPr>
          <a:xfrm rot="10800000">
            <a:off x="992404" y="1601204"/>
            <a:ext cx="100847" cy="116280"/>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7"/>
          <p:cNvSpPr/>
          <p:nvPr/>
        </p:nvSpPr>
        <p:spPr>
          <a:xfrm rot="10800000">
            <a:off x="992404" y="2387029"/>
            <a:ext cx="100847" cy="116280"/>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7"/>
          <p:cNvSpPr/>
          <p:nvPr/>
        </p:nvSpPr>
        <p:spPr>
          <a:xfrm rot="10800000">
            <a:off x="992404" y="3172854"/>
            <a:ext cx="100847" cy="116280"/>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7"/>
          <p:cNvSpPr/>
          <p:nvPr/>
        </p:nvSpPr>
        <p:spPr>
          <a:xfrm rot="10800000">
            <a:off x="992404" y="3939604"/>
            <a:ext cx="100847" cy="116280"/>
          </a:xfrm>
          <a:custGeom>
            <a:avLst/>
            <a:gdLst/>
            <a:ahLst/>
            <a:cxnLst/>
            <a:rect l="l" t="t" r="r" b="b"/>
            <a:pathLst>
              <a:path w="9970" h="11493" extrusionOk="0">
                <a:moveTo>
                  <a:pt x="9969" y="1"/>
                </a:moveTo>
                <a:lnTo>
                  <a:pt x="1" y="5747"/>
                </a:lnTo>
                <a:lnTo>
                  <a:pt x="9969" y="11493"/>
                </a:lnTo>
                <a:lnTo>
                  <a:pt x="9969" y="1"/>
                </a:ln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7"/>
          <p:cNvSpPr/>
          <p:nvPr/>
        </p:nvSpPr>
        <p:spPr>
          <a:xfrm>
            <a:off x="8181975" y="952175"/>
            <a:ext cx="161930" cy="647971"/>
          </a:xfrm>
          <a:custGeom>
            <a:avLst/>
            <a:gdLst/>
            <a:ahLst/>
            <a:cxnLst/>
            <a:rect l="l" t="t" r="r" b="b"/>
            <a:pathLst>
              <a:path w="13009" h="31432" extrusionOk="0">
                <a:moveTo>
                  <a:pt x="0" y="0"/>
                </a:moveTo>
                <a:cubicBezTo>
                  <a:pt x="2000" y="1651"/>
                  <a:pt x="10161" y="6477"/>
                  <a:pt x="12002" y="9906"/>
                </a:cubicBezTo>
                <a:cubicBezTo>
                  <a:pt x="13844" y="13335"/>
                  <a:pt x="12795" y="16986"/>
                  <a:pt x="11049" y="20574"/>
                </a:cubicBezTo>
                <a:cubicBezTo>
                  <a:pt x="9303" y="24162"/>
                  <a:pt x="3112" y="29622"/>
                  <a:pt x="1524" y="31432"/>
                </a:cubicBezTo>
              </a:path>
            </a:pathLst>
          </a:custGeom>
          <a:noFill/>
          <a:ln w="9525" cap="flat" cmpd="sng">
            <a:solidFill>
              <a:srgbClr val="F8BC28"/>
            </a:solidFill>
            <a:prstDash val="dash"/>
            <a:round/>
            <a:headEnd type="none" w="med" len="med"/>
            <a:tailEnd type="triangle" w="med" len="med"/>
          </a:ln>
        </p:spPr>
      </p:sp>
      <p:sp>
        <p:nvSpPr>
          <p:cNvPr id="636" name="Google Shape;636;p47"/>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sz="800">
                <a:solidFill>
                  <a:srgbClr val="3E516C"/>
                </a:solidFill>
                <a:latin typeface="Cabin"/>
                <a:ea typeface="Cabin"/>
                <a:cs typeface="Cabin"/>
                <a:sym typeface="Cabin"/>
              </a:rPr>
              <a:t>16</a:t>
            </a:fld>
            <a:endParaRPr sz="800">
              <a:solidFill>
                <a:srgbClr val="3E516C"/>
              </a:solidFill>
              <a:latin typeface="Cabin"/>
              <a:ea typeface="Cabin"/>
              <a:cs typeface="Cabin"/>
              <a:sym typeface="Cabin"/>
            </a:endParaRPr>
          </a:p>
        </p:txBody>
      </p:sp>
      <p:sp>
        <p:nvSpPr>
          <p:cNvPr id="637" name="Google Shape;637;p47"/>
          <p:cNvSpPr txBox="1">
            <a:spLocks noGrp="1"/>
          </p:cNvSpPr>
          <p:nvPr>
            <p:ph type="ctrTitle" idx="4294967295"/>
          </p:nvPr>
        </p:nvSpPr>
        <p:spPr>
          <a:xfrm>
            <a:off x="3173600" y="578950"/>
            <a:ext cx="5049300" cy="5394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Clr>
                <a:schemeClr val="dk1"/>
              </a:buClr>
              <a:buSzPts val="1100"/>
              <a:buFont typeface="Arial"/>
              <a:buNone/>
            </a:pPr>
            <a:r>
              <a:rPr lang="es" sz="1400" b="0">
                <a:solidFill>
                  <a:srgbClr val="434343"/>
                </a:solidFill>
                <a:latin typeface="Montserrat Light"/>
                <a:ea typeface="Montserrat Light"/>
                <a:cs typeface="Montserrat Light"/>
                <a:sym typeface="Montserrat Light"/>
              </a:rPr>
              <a:t>If you want to modify </a:t>
            </a:r>
            <a:r>
              <a:rPr lang="es" sz="1400">
                <a:solidFill>
                  <a:srgbClr val="F8B105"/>
                </a:solidFill>
              </a:rPr>
              <a:t>this graph</a:t>
            </a:r>
            <a:r>
              <a:rPr lang="es" sz="1400" b="0">
                <a:solidFill>
                  <a:srgbClr val="434343"/>
                </a:solidFill>
                <a:latin typeface="Montserrat Light"/>
                <a:ea typeface="Montserrat Light"/>
                <a:cs typeface="Montserrat Light"/>
                <a:sym typeface="Montserrat Light"/>
              </a:rPr>
              <a:t>, click on it, follow the link, change the data and replace it here</a:t>
            </a:r>
            <a:endParaRPr sz="1400" b="0">
              <a:solidFill>
                <a:srgbClr val="434343"/>
              </a:solidFill>
              <a:latin typeface="Montserrat Light"/>
              <a:ea typeface="Montserrat Light"/>
              <a:cs typeface="Montserrat Light"/>
              <a:sym typeface="Montserrat Light"/>
            </a:endParaRPr>
          </a:p>
          <a:p>
            <a:pPr marL="0" lvl="0" indent="0" algn="r" rtl="0">
              <a:lnSpc>
                <a:spcPct val="100000"/>
              </a:lnSpc>
              <a:spcBef>
                <a:spcPts val="0"/>
              </a:spcBef>
              <a:spcAft>
                <a:spcPts val="0"/>
              </a:spcAft>
              <a:buNone/>
            </a:pPr>
            <a:endParaRPr sz="1400" b="0">
              <a:solidFill>
                <a:srgbClr val="434343"/>
              </a:solidFill>
              <a:latin typeface="Montserrat Light"/>
              <a:ea typeface="Montserrat Light"/>
              <a:cs typeface="Montserrat Light"/>
              <a:sym typeface="Montserrat Light"/>
            </a:endParaRPr>
          </a:p>
          <a:p>
            <a:pPr marL="0" lvl="0" indent="0" algn="ctr" rtl="0">
              <a:spcBef>
                <a:spcPts val="0"/>
              </a:spcBef>
              <a:spcAft>
                <a:spcPts val="0"/>
              </a:spcAft>
              <a:buNone/>
            </a:pPr>
            <a:endParaRPr sz="3600" b="0">
              <a:solidFill>
                <a:schemeClr val="lt1"/>
              </a:solidFill>
              <a:latin typeface="Montserrat Black"/>
              <a:ea typeface="Montserrat Black"/>
              <a:cs typeface="Montserrat Black"/>
              <a:sym typeface="Montserrat Black"/>
            </a:endParaRPr>
          </a:p>
          <a:p>
            <a:pPr marL="0" lvl="0" indent="0" algn="r" rtl="0">
              <a:spcBef>
                <a:spcPts val="0"/>
              </a:spcBef>
              <a:spcAft>
                <a:spcPts val="0"/>
              </a:spcAft>
              <a:buNone/>
            </a:pPr>
            <a:endParaRPr sz="1200">
              <a:latin typeface="Cabin"/>
              <a:ea typeface="Cabin"/>
              <a:cs typeface="Cabin"/>
              <a:sym typeface="Cabin"/>
            </a:endParaRPr>
          </a:p>
        </p:txBody>
      </p:sp>
      <p:pic>
        <p:nvPicPr>
          <p:cNvPr id="638" name="Google Shape;638;p47" title="Gráfico">
            <a:hlinkClick r:id="rId3"/>
          </p:cNvPr>
          <p:cNvPicPr preferRelativeResize="0"/>
          <p:nvPr/>
        </p:nvPicPr>
        <p:blipFill>
          <a:blip r:embed="rId4">
            <a:alphaModFix/>
          </a:blip>
          <a:stretch>
            <a:fillRect/>
          </a:stretch>
        </p:blipFill>
        <p:spPr>
          <a:xfrm>
            <a:off x="4724500" y="1660074"/>
            <a:ext cx="3764874" cy="2279526"/>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sp>
        <p:nvSpPr>
          <p:cNvPr id="643" name="Google Shape;643;p48"/>
          <p:cNvSpPr txBox="1">
            <a:spLocks noGrp="1"/>
          </p:cNvSpPr>
          <p:nvPr>
            <p:ph type="ctrTitle"/>
          </p:nvPr>
        </p:nvSpPr>
        <p:spPr>
          <a:xfrm>
            <a:off x="2323600" y="1146190"/>
            <a:ext cx="6168000" cy="594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…and the same goes for </a:t>
            </a:r>
            <a:r>
              <a:rPr lang="es" b="1">
                <a:solidFill>
                  <a:srgbClr val="F8BC28"/>
                </a:solidFill>
              </a:rPr>
              <a:t>tables</a:t>
            </a:r>
            <a:endParaRPr b="1">
              <a:solidFill>
                <a:srgbClr val="F8BC28"/>
              </a:solidFill>
            </a:endParaRPr>
          </a:p>
        </p:txBody>
      </p:sp>
      <p:graphicFrame>
        <p:nvGraphicFramePr>
          <p:cNvPr id="644" name="Google Shape;644;p48"/>
          <p:cNvGraphicFramePr/>
          <p:nvPr/>
        </p:nvGraphicFramePr>
        <p:xfrm>
          <a:off x="2611225" y="2087285"/>
          <a:ext cx="3000000" cy="3000000"/>
        </p:xfrm>
        <a:graphic>
          <a:graphicData uri="http://schemas.openxmlformats.org/drawingml/2006/table">
            <a:tbl>
              <a:tblPr>
                <a:noFill/>
                <a:tableStyleId>{01205FF8-84BD-42AC-A553-EAAA904FEEFC}</a:tableStyleId>
              </a:tblPr>
              <a:tblGrid>
                <a:gridCol w="1044850">
                  <a:extLst>
                    <a:ext uri="{9D8B030D-6E8A-4147-A177-3AD203B41FA5}">
                      <a16:colId xmlns:a16="http://schemas.microsoft.com/office/drawing/2014/main" val="20000"/>
                    </a:ext>
                  </a:extLst>
                </a:gridCol>
                <a:gridCol w="1588950">
                  <a:extLst>
                    <a:ext uri="{9D8B030D-6E8A-4147-A177-3AD203B41FA5}">
                      <a16:colId xmlns:a16="http://schemas.microsoft.com/office/drawing/2014/main" val="20001"/>
                    </a:ext>
                  </a:extLst>
                </a:gridCol>
                <a:gridCol w="1584050">
                  <a:extLst>
                    <a:ext uri="{9D8B030D-6E8A-4147-A177-3AD203B41FA5}">
                      <a16:colId xmlns:a16="http://schemas.microsoft.com/office/drawing/2014/main" val="20002"/>
                    </a:ext>
                  </a:extLst>
                </a:gridCol>
                <a:gridCol w="1584050">
                  <a:extLst>
                    <a:ext uri="{9D8B030D-6E8A-4147-A177-3AD203B41FA5}">
                      <a16:colId xmlns:a16="http://schemas.microsoft.com/office/drawing/2014/main" val="20003"/>
                    </a:ext>
                  </a:extLst>
                </a:gridCol>
              </a:tblGrid>
              <a:tr h="440225">
                <a:tc>
                  <a:txBody>
                    <a:bodyPr/>
                    <a:lstStyle/>
                    <a:p>
                      <a:pPr marL="0" lvl="0" indent="0" algn="l" rtl="0">
                        <a:spcBef>
                          <a:spcPts val="0"/>
                        </a:spcBef>
                        <a:spcAft>
                          <a:spcPts val="0"/>
                        </a:spcAft>
                        <a:buNone/>
                      </a:pPr>
                      <a:endParaRPr sz="1800">
                        <a:latin typeface="Ubuntu Light"/>
                        <a:ea typeface="Ubuntu Light"/>
                        <a:cs typeface="Ubuntu Light"/>
                        <a:sym typeface="Ubuntu Light"/>
                      </a:endParaRPr>
                    </a:p>
                  </a:txBody>
                  <a:tcPr marL="91425" marR="91425" marT="68575" marB="68575" anchor="ctr">
                    <a:lnL w="9525" cap="flat" cmpd="sng">
                      <a:solidFill>
                        <a:srgbClr val="EFEFEF">
                          <a:alpha val="0"/>
                        </a:srgbClr>
                      </a:solidFill>
                      <a:prstDash val="solid"/>
                      <a:round/>
                      <a:headEnd type="none" w="sm" len="sm"/>
                      <a:tailEnd type="none" w="sm" len="sm"/>
                    </a:lnL>
                    <a:lnR w="9525" cap="flat" cmpd="sng">
                      <a:solidFill>
                        <a:srgbClr val="EFD67E">
                          <a:alpha val="0"/>
                        </a:srgbClr>
                      </a:solidFill>
                      <a:prstDash val="solid"/>
                      <a:round/>
                      <a:headEnd type="none" w="sm" len="sm"/>
                      <a:tailEnd type="none" w="sm" len="sm"/>
                    </a:lnR>
                    <a:lnT w="38100" cap="flat" cmpd="sng">
                      <a:solidFill>
                        <a:srgbClr val="8B81D2">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s" sz="1200">
                          <a:solidFill>
                            <a:srgbClr val="EFEFEF"/>
                          </a:solidFill>
                          <a:latin typeface="Cabin Medium"/>
                          <a:ea typeface="Cabin Medium"/>
                          <a:cs typeface="Cabin Medium"/>
                          <a:sym typeface="Cabin Medium"/>
                        </a:rPr>
                        <a:t>MASS</a:t>
                      </a:r>
                      <a:endParaRPr sz="1200">
                        <a:solidFill>
                          <a:srgbClr val="EFEFEF"/>
                        </a:solidFill>
                        <a:latin typeface="Cabin Medium"/>
                        <a:ea typeface="Cabin Medium"/>
                        <a:cs typeface="Cabin Medium"/>
                        <a:sym typeface="Cabin Medium"/>
                      </a:endParaRPr>
                    </a:p>
                    <a:p>
                      <a:pPr marL="0" lvl="0" indent="0" algn="ctr" rtl="0">
                        <a:spcBef>
                          <a:spcPts val="0"/>
                        </a:spcBef>
                        <a:spcAft>
                          <a:spcPts val="0"/>
                        </a:spcAft>
                        <a:buNone/>
                      </a:pPr>
                      <a:r>
                        <a:rPr lang="es" sz="1200">
                          <a:solidFill>
                            <a:srgbClr val="EFEFEF"/>
                          </a:solidFill>
                          <a:latin typeface="Cabin Medium"/>
                          <a:ea typeface="Cabin Medium"/>
                          <a:cs typeface="Cabin Medium"/>
                          <a:sym typeface="Cabin Medium"/>
                        </a:rPr>
                        <a:t>(earths)</a:t>
                      </a:r>
                      <a:endParaRPr sz="1200">
                        <a:solidFill>
                          <a:srgbClr val="EFEFEF"/>
                        </a:solidFill>
                        <a:latin typeface="Cabin Medium"/>
                        <a:ea typeface="Cabin Medium"/>
                        <a:cs typeface="Cabin Medium"/>
                        <a:sym typeface="Cabin Medium"/>
                      </a:endParaRPr>
                    </a:p>
                  </a:txBody>
                  <a:tcPr marL="91425" marR="91425" marT="68575" marB="68575">
                    <a:lnL w="9525" cap="flat" cmpd="sng">
                      <a:solidFill>
                        <a:srgbClr val="EFD67E">
                          <a:alpha val="0"/>
                        </a:srgbClr>
                      </a:solidFill>
                      <a:prstDash val="solid"/>
                      <a:round/>
                      <a:headEnd type="none" w="sm" len="sm"/>
                      <a:tailEnd type="none" w="sm" len="sm"/>
                    </a:lnL>
                    <a:lnR w="9525" cap="flat" cmpd="sng">
                      <a:solidFill>
                        <a:srgbClr val="EFD67E">
                          <a:alpha val="0"/>
                        </a:srgbClr>
                      </a:solidFill>
                      <a:prstDash val="solid"/>
                      <a:round/>
                      <a:headEnd type="none" w="sm" len="sm"/>
                      <a:tailEnd type="none" w="sm" len="sm"/>
                    </a:lnR>
                    <a:lnT w="38100" cap="flat" cmpd="sng">
                      <a:solidFill>
                        <a:srgbClr val="8B81D2">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314256"/>
                    </a:solidFill>
                  </a:tcPr>
                </a:tc>
                <a:tc>
                  <a:txBody>
                    <a:bodyPr/>
                    <a:lstStyle/>
                    <a:p>
                      <a:pPr marL="0" lvl="0" indent="0" algn="ctr" rtl="0">
                        <a:spcBef>
                          <a:spcPts val="0"/>
                        </a:spcBef>
                        <a:spcAft>
                          <a:spcPts val="0"/>
                        </a:spcAft>
                        <a:buClr>
                          <a:schemeClr val="dk1"/>
                        </a:buClr>
                        <a:buSzPts val="1100"/>
                        <a:buFont typeface="Arial"/>
                        <a:buNone/>
                      </a:pPr>
                      <a:r>
                        <a:rPr lang="es" sz="1200">
                          <a:solidFill>
                            <a:srgbClr val="EFEFEF"/>
                          </a:solidFill>
                          <a:latin typeface="Cabin Medium"/>
                          <a:ea typeface="Cabin Medium"/>
                          <a:cs typeface="Cabin Medium"/>
                          <a:sym typeface="Cabin Medium"/>
                        </a:rPr>
                        <a:t>DIAMETER</a:t>
                      </a:r>
                      <a:endParaRPr sz="1200">
                        <a:solidFill>
                          <a:srgbClr val="EFEFEF"/>
                        </a:solidFill>
                        <a:latin typeface="Cabin Medium"/>
                        <a:ea typeface="Cabin Medium"/>
                        <a:cs typeface="Cabin Medium"/>
                        <a:sym typeface="Cabin Medium"/>
                      </a:endParaRPr>
                    </a:p>
                    <a:p>
                      <a:pPr marL="0" lvl="0" indent="0" algn="ctr" rtl="0">
                        <a:spcBef>
                          <a:spcPts val="0"/>
                        </a:spcBef>
                        <a:spcAft>
                          <a:spcPts val="0"/>
                        </a:spcAft>
                        <a:buNone/>
                      </a:pPr>
                      <a:r>
                        <a:rPr lang="es" sz="1200">
                          <a:solidFill>
                            <a:srgbClr val="EFEFEF"/>
                          </a:solidFill>
                          <a:latin typeface="Cabin Medium"/>
                          <a:ea typeface="Cabin Medium"/>
                          <a:cs typeface="Cabin Medium"/>
                          <a:sym typeface="Cabin Medium"/>
                        </a:rPr>
                        <a:t>(earths)</a:t>
                      </a:r>
                      <a:endParaRPr sz="1200">
                        <a:solidFill>
                          <a:srgbClr val="EFEFEF"/>
                        </a:solidFill>
                        <a:latin typeface="Cabin Medium"/>
                        <a:ea typeface="Cabin Medium"/>
                        <a:cs typeface="Cabin Medium"/>
                        <a:sym typeface="Cabin Medium"/>
                      </a:endParaRPr>
                    </a:p>
                  </a:txBody>
                  <a:tcPr marL="91425" marR="91425" marT="68575" marB="68575">
                    <a:lnL w="9525" cap="flat" cmpd="sng">
                      <a:solidFill>
                        <a:srgbClr val="EFD67E">
                          <a:alpha val="0"/>
                        </a:srgbClr>
                      </a:solidFill>
                      <a:prstDash val="solid"/>
                      <a:round/>
                      <a:headEnd type="none" w="sm" len="sm"/>
                      <a:tailEnd type="none" w="sm" len="sm"/>
                    </a:lnL>
                    <a:lnR w="9525" cap="flat" cmpd="sng">
                      <a:solidFill>
                        <a:srgbClr val="EFD67E">
                          <a:alpha val="0"/>
                        </a:srgbClr>
                      </a:solidFill>
                      <a:prstDash val="solid"/>
                      <a:round/>
                      <a:headEnd type="none" w="sm" len="sm"/>
                      <a:tailEnd type="none" w="sm" len="sm"/>
                    </a:lnR>
                    <a:lnT w="38100" cap="flat" cmpd="sng">
                      <a:solidFill>
                        <a:srgbClr val="8B81D2">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3E516C"/>
                    </a:solidFill>
                  </a:tcPr>
                </a:tc>
                <a:tc>
                  <a:txBody>
                    <a:bodyPr/>
                    <a:lstStyle/>
                    <a:p>
                      <a:pPr marL="0" lvl="0" indent="0" algn="ctr" rtl="0">
                        <a:spcBef>
                          <a:spcPts val="0"/>
                        </a:spcBef>
                        <a:spcAft>
                          <a:spcPts val="0"/>
                        </a:spcAft>
                        <a:buClr>
                          <a:schemeClr val="dk1"/>
                        </a:buClr>
                        <a:buSzPts val="1100"/>
                        <a:buFont typeface="Arial"/>
                        <a:buNone/>
                      </a:pPr>
                      <a:r>
                        <a:rPr lang="es" sz="1200">
                          <a:solidFill>
                            <a:srgbClr val="EFEFEF"/>
                          </a:solidFill>
                          <a:latin typeface="Cabin Medium"/>
                          <a:ea typeface="Cabin Medium"/>
                          <a:cs typeface="Cabin Medium"/>
                          <a:sym typeface="Cabin Medium"/>
                        </a:rPr>
                        <a:t>SURFACE GRAVITY</a:t>
                      </a:r>
                      <a:endParaRPr sz="1200">
                        <a:solidFill>
                          <a:srgbClr val="EFEFEF"/>
                        </a:solidFill>
                        <a:latin typeface="Cabin Medium"/>
                        <a:ea typeface="Cabin Medium"/>
                        <a:cs typeface="Cabin Medium"/>
                        <a:sym typeface="Cabin Medium"/>
                      </a:endParaRPr>
                    </a:p>
                    <a:p>
                      <a:pPr marL="0" lvl="0" indent="0" algn="ctr" rtl="0">
                        <a:spcBef>
                          <a:spcPts val="0"/>
                        </a:spcBef>
                        <a:spcAft>
                          <a:spcPts val="0"/>
                        </a:spcAft>
                        <a:buClr>
                          <a:schemeClr val="dk1"/>
                        </a:buClr>
                        <a:buSzPts val="1100"/>
                        <a:buFont typeface="Arial"/>
                        <a:buNone/>
                      </a:pPr>
                      <a:r>
                        <a:rPr lang="es" sz="1200">
                          <a:solidFill>
                            <a:srgbClr val="EFEFEF"/>
                          </a:solidFill>
                          <a:latin typeface="Cabin Medium"/>
                          <a:ea typeface="Cabin Medium"/>
                          <a:cs typeface="Cabin Medium"/>
                          <a:sym typeface="Cabin Medium"/>
                        </a:rPr>
                        <a:t>(earths)</a:t>
                      </a:r>
                      <a:endParaRPr sz="1200">
                        <a:solidFill>
                          <a:srgbClr val="EFEFEF"/>
                        </a:solidFill>
                        <a:latin typeface="Cabin Medium"/>
                        <a:ea typeface="Cabin Medium"/>
                        <a:cs typeface="Cabin Medium"/>
                        <a:sym typeface="Cabin Medium"/>
                      </a:endParaRPr>
                    </a:p>
                  </a:txBody>
                  <a:tcPr marL="91425" marR="91425" marT="68575" marB="68575">
                    <a:lnL w="9525" cap="flat" cmpd="sng">
                      <a:solidFill>
                        <a:srgbClr val="EFD67E">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38100" cap="flat" cmpd="sng">
                      <a:solidFill>
                        <a:srgbClr val="8B81D2">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314256"/>
                    </a:solidFill>
                  </a:tcPr>
                </a:tc>
                <a:extLst>
                  <a:ext uri="{0D108BD9-81ED-4DB2-BD59-A6C34878D82A}">
                    <a16:rowId xmlns:a16="http://schemas.microsoft.com/office/drawing/2014/main" val="10000"/>
                  </a:ext>
                </a:extLst>
              </a:tr>
              <a:tr h="547900">
                <a:tc>
                  <a:txBody>
                    <a:bodyPr/>
                    <a:lstStyle/>
                    <a:p>
                      <a:pPr marL="0" lvl="0" indent="0" algn="ctr" rtl="0">
                        <a:spcBef>
                          <a:spcPts val="0"/>
                        </a:spcBef>
                        <a:spcAft>
                          <a:spcPts val="0"/>
                        </a:spcAft>
                        <a:buNone/>
                      </a:pPr>
                      <a:r>
                        <a:rPr lang="es" sz="1200">
                          <a:solidFill>
                            <a:srgbClr val="FFFFFF"/>
                          </a:solidFill>
                          <a:latin typeface="Cabin Medium"/>
                          <a:ea typeface="Cabin Medium"/>
                          <a:cs typeface="Cabin Medium"/>
                          <a:sym typeface="Cabin Medium"/>
                        </a:rPr>
                        <a:t>MERCURY</a:t>
                      </a:r>
                      <a:endParaRPr sz="1200">
                        <a:solidFill>
                          <a:srgbClr val="FFFFFF"/>
                        </a:solidFill>
                        <a:latin typeface="Cabin Medium"/>
                        <a:ea typeface="Cabin Medium"/>
                        <a:cs typeface="Cabin Medium"/>
                        <a:sym typeface="Cabin Medium"/>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E9AA1B"/>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0,06</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F8BC28"/>
                      </a:solidFill>
                      <a:prstDash val="dot"/>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0,38</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F8BC28"/>
                      </a:solidFill>
                      <a:prstDash val="dot"/>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0,38</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F8BC28"/>
                      </a:solidFill>
                      <a:prstDash val="dot"/>
                      <a:round/>
                      <a:headEnd type="none" w="sm" len="sm"/>
                      <a:tailEnd type="none" w="sm" len="sm"/>
                    </a:lnB>
                    <a:solidFill>
                      <a:srgbClr val="FFFFFF"/>
                    </a:solidFill>
                  </a:tcPr>
                </a:tc>
                <a:extLst>
                  <a:ext uri="{0D108BD9-81ED-4DB2-BD59-A6C34878D82A}">
                    <a16:rowId xmlns:a16="http://schemas.microsoft.com/office/drawing/2014/main" val="10001"/>
                  </a:ext>
                </a:extLst>
              </a:tr>
              <a:tr h="547900">
                <a:tc>
                  <a:txBody>
                    <a:bodyPr/>
                    <a:lstStyle/>
                    <a:p>
                      <a:pPr marL="0" lvl="0" indent="0" algn="ctr" rtl="0">
                        <a:spcBef>
                          <a:spcPts val="0"/>
                        </a:spcBef>
                        <a:spcAft>
                          <a:spcPts val="0"/>
                        </a:spcAft>
                        <a:buNone/>
                      </a:pPr>
                      <a:r>
                        <a:rPr lang="es" sz="1200">
                          <a:solidFill>
                            <a:srgbClr val="FFFFFF"/>
                          </a:solidFill>
                          <a:latin typeface="Cabin Medium"/>
                          <a:ea typeface="Cabin Medium"/>
                          <a:cs typeface="Cabin Medium"/>
                          <a:sym typeface="Cabin Medium"/>
                        </a:rPr>
                        <a:t>MARS</a:t>
                      </a:r>
                      <a:endParaRPr sz="1200">
                        <a:solidFill>
                          <a:srgbClr val="FFFFFF"/>
                        </a:solidFill>
                        <a:latin typeface="Cabin Medium"/>
                        <a:ea typeface="Cabin Medium"/>
                        <a:cs typeface="Cabin Medium"/>
                        <a:sym typeface="Cabin Medium"/>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F8BC28"/>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0,11</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F8BC28"/>
                      </a:solidFill>
                      <a:prstDash val="dot"/>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0,53</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F8BC28"/>
                      </a:solidFill>
                      <a:prstDash val="dot"/>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0,38</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F8BC28"/>
                      </a:solidFill>
                      <a:prstDash val="dot"/>
                      <a:round/>
                      <a:headEnd type="none" w="sm" len="sm"/>
                      <a:tailEnd type="none" w="sm" len="sm"/>
                    </a:lnB>
                    <a:solidFill>
                      <a:srgbClr val="FFFFFF"/>
                    </a:solidFill>
                  </a:tcPr>
                </a:tc>
                <a:extLst>
                  <a:ext uri="{0D108BD9-81ED-4DB2-BD59-A6C34878D82A}">
                    <a16:rowId xmlns:a16="http://schemas.microsoft.com/office/drawing/2014/main" val="10002"/>
                  </a:ext>
                </a:extLst>
              </a:tr>
              <a:tr h="547900">
                <a:tc>
                  <a:txBody>
                    <a:bodyPr/>
                    <a:lstStyle/>
                    <a:p>
                      <a:pPr marL="0" lvl="0" indent="0" algn="ctr" rtl="0">
                        <a:spcBef>
                          <a:spcPts val="0"/>
                        </a:spcBef>
                        <a:spcAft>
                          <a:spcPts val="0"/>
                        </a:spcAft>
                        <a:buNone/>
                      </a:pPr>
                      <a:r>
                        <a:rPr lang="es" sz="1200">
                          <a:solidFill>
                            <a:srgbClr val="FFFFFF"/>
                          </a:solidFill>
                          <a:latin typeface="Cabin Medium"/>
                          <a:ea typeface="Cabin Medium"/>
                          <a:cs typeface="Cabin Medium"/>
                          <a:sym typeface="Cabin Medium"/>
                        </a:rPr>
                        <a:t>SATURN</a:t>
                      </a:r>
                      <a:endParaRPr sz="1200">
                        <a:solidFill>
                          <a:srgbClr val="FFFFFF"/>
                        </a:solidFill>
                        <a:latin typeface="Cabin Medium"/>
                        <a:ea typeface="Cabin Medium"/>
                        <a:cs typeface="Cabin Medium"/>
                        <a:sym typeface="Cabin Medium"/>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312E2F">
                          <a:alpha val="0"/>
                        </a:srgbClr>
                      </a:solidFill>
                      <a:prstDash val="solid"/>
                      <a:round/>
                      <a:headEnd type="none" w="sm" len="sm"/>
                      <a:tailEnd type="none" w="sm" len="sm"/>
                    </a:lnT>
                    <a:lnB w="9525" cap="flat" cmpd="sng">
                      <a:solidFill>
                        <a:srgbClr val="312E2F">
                          <a:alpha val="0"/>
                        </a:srgbClr>
                      </a:solidFill>
                      <a:prstDash val="solid"/>
                      <a:round/>
                      <a:headEnd type="none" w="sm" len="sm"/>
                      <a:tailEnd type="none" w="sm" len="sm"/>
                    </a:lnB>
                    <a:solidFill>
                      <a:srgbClr val="E9AA1B"/>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95,2</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312E2F">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9,4</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312E2F">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s" sz="1200">
                          <a:solidFill>
                            <a:srgbClr val="999999"/>
                          </a:solidFill>
                          <a:latin typeface="Cabin"/>
                          <a:ea typeface="Cabin"/>
                          <a:cs typeface="Cabin"/>
                          <a:sym typeface="Cabin"/>
                        </a:rPr>
                        <a:t>1,16</a:t>
                      </a:r>
                      <a:endParaRPr sz="1200">
                        <a:solidFill>
                          <a:srgbClr val="999999"/>
                        </a:solidFill>
                        <a:latin typeface="Cabin"/>
                        <a:ea typeface="Cabin"/>
                        <a:cs typeface="Cabin"/>
                        <a:sym typeface="Cabin"/>
                      </a:endParaRPr>
                    </a:p>
                  </a:txBody>
                  <a:tcPr marL="91425" marR="91425" marT="68575" marB="68575" anchor="ctr">
                    <a:lnL w="9525" cap="flat" cmpd="sng">
                      <a:solidFill>
                        <a:srgbClr val="312E2F">
                          <a:alpha val="0"/>
                        </a:srgbClr>
                      </a:solidFill>
                      <a:prstDash val="solid"/>
                      <a:round/>
                      <a:headEnd type="none" w="sm" len="sm"/>
                      <a:tailEnd type="none" w="sm" len="sm"/>
                    </a:lnL>
                    <a:lnR w="9525" cap="flat" cmpd="sng">
                      <a:solidFill>
                        <a:srgbClr val="312E2F">
                          <a:alpha val="0"/>
                        </a:srgbClr>
                      </a:solidFill>
                      <a:prstDash val="solid"/>
                      <a:round/>
                      <a:headEnd type="none" w="sm" len="sm"/>
                      <a:tailEnd type="none" w="sm" len="sm"/>
                    </a:lnR>
                    <a:lnT w="9525" cap="flat" cmpd="sng">
                      <a:solidFill>
                        <a:srgbClr val="F8BC28"/>
                      </a:solidFill>
                      <a:prstDash val="dot"/>
                      <a:round/>
                      <a:headEnd type="none" w="sm" len="sm"/>
                      <a:tailEnd type="none" w="sm" len="sm"/>
                    </a:lnT>
                    <a:lnB w="9525" cap="flat" cmpd="sng">
                      <a:solidFill>
                        <a:srgbClr val="312E2F">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sp>
        <p:nvSpPr>
          <p:cNvPr id="645" name="Google Shape;645;p48"/>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a:solidFill>
                  <a:srgbClr val="3E516C"/>
                </a:solidFill>
                <a:latin typeface="Cabin"/>
                <a:ea typeface="Cabin"/>
                <a:cs typeface="Cabin"/>
                <a:sym typeface="Cabin"/>
              </a:rPr>
              <a:t>17</a:t>
            </a:fld>
            <a:endParaRPr>
              <a:solidFill>
                <a:srgbClr val="3E516C"/>
              </a:solidFill>
              <a:latin typeface="Cabin"/>
              <a:ea typeface="Cabin"/>
              <a:cs typeface="Cabin"/>
              <a:sym typeface="Cabin"/>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49"/>
          <p:cNvSpPr txBox="1">
            <a:spLocks noGrp="1"/>
          </p:cNvSpPr>
          <p:nvPr>
            <p:ph type="body" idx="4294967295"/>
          </p:nvPr>
        </p:nvSpPr>
        <p:spPr>
          <a:xfrm>
            <a:off x="1220500" y="1651600"/>
            <a:ext cx="3025500" cy="6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200">
                <a:solidFill>
                  <a:srgbClr val="FCCC3B"/>
                </a:solidFill>
                <a:latin typeface="Montserrat Medium"/>
                <a:ea typeface="Montserrat Medium"/>
                <a:cs typeface="Montserrat Medium"/>
                <a:sym typeface="Montserrat Medium"/>
              </a:rPr>
              <a:t>JUPITER</a:t>
            </a:r>
            <a:r>
              <a:rPr lang="es" sz="1200"/>
              <a:t/>
            </a:r>
            <a:br>
              <a:rPr lang="es" sz="1200"/>
            </a:br>
            <a:r>
              <a:rPr lang="es" sz="1200"/>
              <a:t>It’s a gas giant and the biggest planet in our Solar System.</a:t>
            </a:r>
            <a:endParaRPr sz="1200"/>
          </a:p>
        </p:txBody>
      </p:sp>
      <p:sp>
        <p:nvSpPr>
          <p:cNvPr id="651" name="Google Shape;651;p49"/>
          <p:cNvSpPr txBox="1">
            <a:spLocks noGrp="1"/>
          </p:cNvSpPr>
          <p:nvPr>
            <p:ph type="body" idx="4294967295"/>
          </p:nvPr>
        </p:nvSpPr>
        <p:spPr>
          <a:xfrm>
            <a:off x="1220500" y="2373017"/>
            <a:ext cx="3025500" cy="6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200">
                <a:solidFill>
                  <a:srgbClr val="F8BC28"/>
                </a:solidFill>
                <a:latin typeface="Montserrat Medium"/>
                <a:ea typeface="Montserrat Medium"/>
                <a:cs typeface="Montserrat Medium"/>
                <a:sym typeface="Montserrat Medium"/>
              </a:rPr>
              <a:t>VENUS</a:t>
            </a:r>
            <a:r>
              <a:rPr lang="es" sz="1200"/>
              <a:t/>
            </a:r>
            <a:br>
              <a:rPr lang="es" sz="1200"/>
            </a:br>
            <a:r>
              <a:rPr lang="es" sz="1200"/>
              <a:t>Venus has a beautiful name, but it’s terribly hot, even hotter than Mercury.</a:t>
            </a:r>
            <a:br>
              <a:rPr lang="es" sz="1200"/>
            </a:br>
            <a:endParaRPr sz="1200"/>
          </a:p>
        </p:txBody>
      </p:sp>
      <p:sp>
        <p:nvSpPr>
          <p:cNvPr id="652" name="Google Shape;652;p49"/>
          <p:cNvSpPr txBox="1">
            <a:spLocks noGrp="1"/>
          </p:cNvSpPr>
          <p:nvPr>
            <p:ph type="body" idx="4294967295"/>
          </p:nvPr>
        </p:nvSpPr>
        <p:spPr>
          <a:xfrm>
            <a:off x="1220500" y="3673950"/>
            <a:ext cx="3273000" cy="7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200">
                <a:solidFill>
                  <a:srgbClr val="3E516C"/>
                </a:solidFill>
                <a:latin typeface="Montserrat Medium"/>
                <a:ea typeface="Montserrat Medium"/>
                <a:cs typeface="Montserrat Medium"/>
                <a:sym typeface="Montserrat Medium"/>
              </a:rPr>
              <a:t>MARS</a:t>
            </a:r>
            <a:r>
              <a:rPr lang="es" sz="1200"/>
              <a:t/>
            </a:r>
            <a:br>
              <a:rPr lang="es" sz="1200"/>
            </a:br>
            <a:r>
              <a:rPr lang="es" sz="1200"/>
              <a:t>Despite being red, Mars is a cold place, not hot. </a:t>
            </a:r>
            <a:endParaRPr sz="1200"/>
          </a:p>
        </p:txBody>
      </p:sp>
      <p:sp>
        <p:nvSpPr>
          <p:cNvPr id="653" name="Google Shape;653;p49"/>
          <p:cNvSpPr txBox="1">
            <a:spLocks noGrp="1"/>
          </p:cNvSpPr>
          <p:nvPr>
            <p:ph type="body" idx="4294967295"/>
          </p:nvPr>
        </p:nvSpPr>
        <p:spPr>
          <a:xfrm>
            <a:off x="1220500" y="3094433"/>
            <a:ext cx="3025500" cy="53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200">
                <a:solidFill>
                  <a:srgbClr val="6B768C"/>
                </a:solidFill>
                <a:latin typeface="Montserrat Medium"/>
                <a:ea typeface="Montserrat Medium"/>
                <a:cs typeface="Montserrat Medium"/>
                <a:sym typeface="Montserrat Medium"/>
              </a:rPr>
              <a:t>MERCURY</a:t>
            </a:r>
            <a:r>
              <a:rPr lang="es" sz="1200"/>
              <a:t/>
            </a:r>
            <a:br>
              <a:rPr lang="es" sz="1200"/>
            </a:br>
            <a:r>
              <a:rPr lang="es" sz="1200"/>
              <a:t>Mercury is the closest planet to the Sun.</a:t>
            </a:r>
            <a:endParaRPr sz="1200"/>
          </a:p>
        </p:txBody>
      </p:sp>
      <p:sp>
        <p:nvSpPr>
          <p:cNvPr id="654" name="Google Shape;654;p49"/>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b="0">
                <a:solidFill>
                  <a:srgbClr val="3E516C"/>
                </a:solidFill>
                <a:latin typeface="Montserrat Light"/>
                <a:ea typeface="Montserrat Light"/>
                <a:cs typeface="Montserrat Light"/>
                <a:sym typeface="Montserrat Light"/>
              </a:rPr>
              <a:t>This is a </a:t>
            </a:r>
            <a:r>
              <a:rPr lang="es">
                <a:solidFill>
                  <a:srgbClr val="F8BC28"/>
                </a:solidFill>
              </a:rPr>
              <a:t>map</a:t>
            </a:r>
            <a:endParaRPr>
              <a:solidFill>
                <a:srgbClr val="F8BC28"/>
              </a:solidFill>
            </a:endParaRPr>
          </a:p>
        </p:txBody>
      </p:sp>
      <p:grpSp>
        <p:nvGrpSpPr>
          <p:cNvPr id="655" name="Google Shape;655;p49"/>
          <p:cNvGrpSpPr/>
          <p:nvPr/>
        </p:nvGrpSpPr>
        <p:grpSpPr>
          <a:xfrm>
            <a:off x="4411855" y="1651700"/>
            <a:ext cx="3865546" cy="2279429"/>
            <a:chOff x="4183255" y="1651700"/>
            <a:chExt cx="3865546" cy="2279429"/>
          </a:xfrm>
        </p:grpSpPr>
        <p:grpSp>
          <p:nvGrpSpPr>
            <p:cNvPr id="656" name="Google Shape;656;p49"/>
            <p:cNvGrpSpPr/>
            <p:nvPr/>
          </p:nvGrpSpPr>
          <p:grpSpPr>
            <a:xfrm>
              <a:off x="4183255" y="1651700"/>
              <a:ext cx="3865546" cy="2279429"/>
              <a:chOff x="2514225" y="4239175"/>
              <a:chExt cx="2084800" cy="1229400"/>
            </a:xfrm>
          </p:grpSpPr>
          <p:sp>
            <p:nvSpPr>
              <p:cNvPr id="657" name="Google Shape;657;p49"/>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9"/>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9"/>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9"/>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9"/>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9"/>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9"/>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9"/>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9"/>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9"/>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9"/>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9"/>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9"/>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9"/>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9"/>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9"/>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9"/>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9"/>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9"/>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9"/>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9"/>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9"/>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9"/>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9"/>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9"/>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9"/>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9"/>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9"/>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9"/>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9"/>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9"/>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9"/>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9"/>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9"/>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9"/>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9"/>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9"/>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9"/>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9"/>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9"/>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9"/>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9"/>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9"/>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9"/>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9"/>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9"/>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9"/>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9"/>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9"/>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9"/>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9"/>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9"/>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9"/>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9"/>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9"/>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9"/>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9"/>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9"/>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9"/>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9"/>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9"/>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9"/>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9"/>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9"/>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9"/>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9"/>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9"/>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9"/>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9"/>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9"/>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9"/>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9"/>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9"/>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9"/>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9"/>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9"/>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9"/>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9"/>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9"/>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9"/>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9"/>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9"/>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9"/>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9"/>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9"/>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9"/>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9"/>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9"/>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9"/>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9"/>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9"/>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9"/>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9"/>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9"/>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9"/>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9"/>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9"/>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9"/>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9"/>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9"/>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9"/>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9"/>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9"/>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9"/>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9"/>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9"/>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9"/>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9"/>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9"/>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9"/>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9"/>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9"/>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9"/>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9"/>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9"/>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9"/>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9"/>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9"/>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9"/>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9"/>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9"/>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9"/>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9"/>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9"/>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9"/>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9"/>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9"/>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9"/>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9"/>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9"/>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9"/>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9"/>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9"/>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9"/>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9"/>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9"/>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9"/>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9"/>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9"/>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9"/>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9"/>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9"/>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9"/>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9"/>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9"/>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9"/>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9"/>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9"/>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9"/>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9"/>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9"/>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9"/>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9"/>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9"/>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9"/>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9"/>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9"/>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9"/>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9"/>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9"/>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9"/>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9"/>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9"/>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9"/>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9"/>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9"/>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9"/>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9"/>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9"/>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9"/>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9"/>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9"/>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9"/>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9"/>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9"/>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9"/>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9"/>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9"/>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9"/>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9"/>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9"/>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9"/>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9"/>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9"/>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9"/>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9"/>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9"/>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9"/>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9"/>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9"/>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9"/>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9"/>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9"/>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9"/>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9"/>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9"/>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9"/>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9"/>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9"/>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9"/>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9"/>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9"/>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9"/>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9"/>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9"/>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9"/>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9"/>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9"/>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9"/>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9"/>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9"/>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 name="Google Shape;931;p49"/>
            <p:cNvSpPr/>
            <p:nvPr/>
          </p:nvSpPr>
          <p:spPr>
            <a:xfrm>
              <a:off x="4656667" y="1759747"/>
              <a:ext cx="3238424" cy="2041270"/>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noFill/>
            <a:ln w="9525" cap="flat" cmpd="sng">
              <a:solidFill>
                <a:srgbClr val="FDD66C"/>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49"/>
            <p:cNvGrpSpPr/>
            <p:nvPr/>
          </p:nvGrpSpPr>
          <p:grpSpPr>
            <a:xfrm>
              <a:off x="4622365" y="1687183"/>
              <a:ext cx="3306425" cy="2151079"/>
              <a:chOff x="2732000" y="1526850"/>
              <a:chExt cx="1783250" cy="1160175"/>
            </a:xfrm>
          </p:grpSpPr>
          <p:sp>
            <p:nvSpPr>
              <p:cNvPr id="933" name="Google Shape;933;p49"/>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9"/>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9"/>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9"/>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9"/>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9"/>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9"/>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9"/>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9"/>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9"/>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9"/>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9"/>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9"/>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9"/>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9"/>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9"/>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9"/>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9"/>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9"/>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9"/>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9"/>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9"/>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9"/>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9"/>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9"/>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9"/>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9"/>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9"/>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9"/>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9"/>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9"/>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9"/>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9"/>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9"/>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9"/>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9" name="Google Shape;969;p49"/>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solidFill>
                  <a:srgbClr val="3E516C"/>
                </a:solidFill>
              </a:rPr>
              <a:t>18</a:t>
            </a:fld>
            <a:endParaRPr>
              <a:solidFill>
                <a:srgbClr val="3E516C"/>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73"/>
        <p:cNvGrpSpPr/>
        <p:nvPr/>
      </p:nvGrpSpPr>
      <p:grpSpPr>
        <a:xfrm>
          <a:off x="0" y="0"/>
          <a:ext cx="0" cy="0"/>
          <a:chOff x="0" y="0"/>
          <a:chExt cx="0" cy="0"/>
        </a:xfrm>
      </p:grpSpPr>
      <p:sp>
        <p:nvSpPr>
          <p:cNvPr id="974" name="Google Shape;974;p50"/>
          <p:cNvSpPr/>
          <p:nvPr/>
        </p:nvSpPr>
        <p:spPr>
          <a:xfrm rot="-5400000">
            <a:off x="5658256" y="2982262"/>
            <a:ext cx="1001575" cy="1054105"/>
          </a:xfrm>
          <a:custGeom>
            <a:avLst/>
            <a:gdLst/>
            <a:ahLst/>
            <a:cxnLst/>
            <a:rect l="l" t="t" r="r" b="b"/>
            <a:pathLst>
              <a:path w="18495" h="19465" extrusionOk="0">
                <a:moveTo>
                  <a:pt x="11650" y="0"/>
                </a:moveTo>
                <a:cubicBezTo>
                  <a:pt x="7914" y="0"/>
                  <a:pt x="4247" y="2140"/>
                  <a:pt x="2646" y="6022"/>
                </a:cubicBezTo>
                <a:cubicBezTo>
                  <a:pt x="0" y="12409"/>
                  <a:pt x="4704" y="19464"/>
                  <a:pt x="11626" y="19464"/>
                </a:cubicBezTo>
                <a:lnTo>
                  <a:pt x="16623" y="19464"/>
                </a:lnTo>
                <a:lnTo>
                  <a:pt x="16623" y="16578"/>
                </a:lnTo>
                <a:lnTo>
                  <a:pt x="11626" y="16578"/>
                </a:lnTo>
                <a:cubicBezTo>
                  <a:pt x="6735" y="16578"/>
                  <a:pt x="3421" y="11607"/>
                  <a:pt x="5292" y="7091"/>
                </a:cubicBezTo>
                <a:cubicBezTo>
                  <a:pt x="6422" y="4362"/>
                  <a:pt x="9005" y="2863"/>
                  <a:pt x="11633" y="2863"/>
                </a:cubicBezTo>
                <a:cubicBezTo>
                  <a:pt x="13356" y="2863"/>
                  <a:pt x="15098" y="3507"/>
                  <a:pt x="16463" y="4872"/>
                </a:cubicBezTo>
                <a:lnTo>
                  <a:pt x="18494" y="2841"/>
                </a:lnTo>
                <a:cubicBezTo>
                  <a:pt x="16553" y="911"/>
                  <a:pt x="14087" y="0"/>
                  <a:pt x="11650" y="0"/>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 name="Google Shape;975;p50"/>
          <p:cNvGrpSpPr/>
          <p:nvPr/>
        </p:nvGrpSpPr>
        <p:grpSpPr>
          <a:xfrm>
            <a:off x="-29000" y="2115569"/>
            <a:ext cx="9202000" cy="1791801"/>
            <a:chOff x="-29000" y="2115569"/>
            <a:chExt cx="9202000" cy="1791801"/>
          </a:xfrm>
        </p:grpSpPr>
        <p:sp>
          <p:nvSpPr>
            <p:cNvPr id="976" name="Google Shape;976;p50"/>
            <p:cNvSpPr/>
            <p:nvPr/>
          </p:nvSpPr>
          <p:spPr>
            <a:xfrm>
              <a:off x="3246750" y="2997750"/>
              <a:ext cx="111050" cy="118850"/>
            </a:xfrm>
            <a:custGeom>
              <a:avLst/>
              <a:gdLst/>
              <a:ahLst/>
              <a:cxnLst/>
              <a:rect l="l" t="t" r="r" b="b"/>
              <a:pathLst>
                <a:path w="4442" h="4754" extrusionOk="0">
                  <a:moveTo>
                    <a:pt x="0" y="429"/>
                  </a:moveTo>
                  <a:lnTo>
                    <a:pt x="1481" y="4442"/>
                  </a:lnTo>
                  <a:lnTo>
                    <a:pt x="4442" y="4754"/>
                  </a:lnTo>
                  <a:lnTo>
                    <a:pt x="3390" y="0"/>
                  </a:lnTo>
                  <a:close/>
                </a:path>
              </a:pathLst>
            </a:custGeom>
            <a:solidFill>
              <a:srgbClr val="3E516C"/>
            </a:solidFill>
            <a:ln>
              <a:noFill/>
            </a:ln>
          </p:spPr>
        </p:sp>
        <p:sp>
          <p:nvSpPr>
            <p:cNvPr id="977" name="Google Shape;977;p50"/>
            <p:cNvSpPr/>
            <p:nvPr/>
          </p:nvSpPr>
          <p:spPr>
            <a:xfrm rot="-5400000">
              <a:off x="3169375" y="2929866"/>
              <a:ext cx="900254" cy="1054754"/>
            </a:xfrm>
            <a:custGeom>
              <a:avLst/>
              <a:gdLst/>
              <a:ahLst/>
              <a:cxnLst/>
              <a:rect l="l" t="t" r="r" b="b"/>
              <a:pathLst>
                <a:path w="16624" h="19477" extrusionOk="0">
                  <a:moveTo>
                    <a:pt x="9801" y="1"/>
                  </a:moveTo>
                  <a:cubicBezTo>
                    <a:pt x="4796" y="1"/>
                    <a:pt x="1" y="3877"/>
                    <a:pt x="1" y="9735"/>
                  </a:cubicBezTo>
                  <a:cubicBezTo>
                    <a:pt x="1" y="13664"/>
                    <a:pt x="2379" y="17218"/>
                    <a:pt x="6014" y="18741"/>
                  </a:cubicBezTo>
                  <a:cubicBezTo>
                    <a:pt x="7216" y="19236"/>
                    <a:pt x="8479" y="19477"/>
                    <a:pt x="9732" y="19477"/>
                  </a:cubicBezTo>
                  <a:cubicBezTo>
                    <a:pt x="12268" y="19477"/>
                    <a:pt x="14763" y="18491"/>
                    <a:pt x="16624" y="16630"/>
                  </a:cubicBezTo>
                  <a:lnTo>
                    <a:pt x="14593" y="14599"/>
                  </a:lnTo>
                  <a:cubicBezTo>
                    <a:pt x="13194" y="15989"/>
                    <a:pt x="11477" y="16612"/>
                    <a:pt x="9794" y="16612"/>
                  </a:cubicBezTo>
                  <a:cubicBezTo>
                    <a:pt x="6267" y="16612"/>
                    <a:pt x="2887" y="13878"/>
                    <a:pt x="2887" y="9735"/>
                  </a:cubicBezTo>
                  <a:cubicBezTo>
                    <a:pt x="2887" y="5612"/>
                    <a:pt x="6264" y="2872"/>
                    <a:pt x="9789" y="2872"/>
                  </a:cubicBezTo>
                  <a:cubicBezTo>
                    <a:pt x="11474" y="2872"/>
                    <a:pt x="13193" y="3498"/>
                    <a:pt x="14593" y="4898"/>
                  </a:cubicBezTo>
                  <a:lnTo>
                    <a:pt x="16624" y="2867"/>
                  </a:lnTo>
                  <a:cubicBezTo>
                    <a:pt x="14635" y="887"/>
                    <a:pt x="12194" y="1"/>
                    <a:pt x="9801"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0"/>
            <p:cNvSpPr/>
            <p:nvPr/>
          </p:nvSpPr>
          <p:spPr>
            <a:xfrm rot="-5400000">
              <a:off x="4438090" y="2929758"/>
              <a:ext cx="900254" cy="1054971"/>
            </a:xfrm>
            <a:custGeom>
              <a:avLst/>
              <a:gdLst/>
              <a:ahLst/>
              <a:cxnLst/>
              <a:rect l="l" t="t" r="r" b="b"/>
              <a:pathLst>
                <a:path w="16624" h="19481" extrusionOk="0">
                  <a:moveTo>
                    <a:pt x="9800" y="1"/>
                  </a:moveTo>
                  <a:cubicBezTo>
                    <a:pt x="4795" y="1"/>
                    <a:pt x="1" y="3889"/>
                    <a:pt x="1" y="9747"/>
                  </a:cubicBezTo>
                  <a:cubicBezTo>
                    <a:pt x="1" y="13675"/>
                    <a:pt x="2379" y="17230"/>
                    <a:pt x="6014" y="18726"/>
                  </a:cubicBezTo>
                  <a:cubicBezTo>
                    <a:pt x="7226" y="19234"/>
                    <a:pt x="8496" y="19481"/>
                    <a:pt x="9756" y="19481"/>
                  </a:cubicBezTo>
                  <a:cubicBezTo>
                    <a:pt x="12277" y="19481"/>
                    <a:pt x="14753" y="18495"/>
                    <a:pt x="16624" y="16642"/>
                  </a:cubicBezTo>
                  <a:lnTo>
                    <a:pt x="14593" y="14584"/>
                  </a:lnTo>
                  <a:cubicBezTo>
                    <a:pt x="13189" y="15987"/>
                    <a:pt x="11466" y="16616"/>
                    <a:pt x="9778" y="16616"/>
                  </a:cubicBezTo>
                  <a:cubicBezTo>
                    <a:pt x="6257" y="16616"/>
                    <a:pt x="2887" y="13883"/>
                    <a:pt x="2887" y="9747"/>
                  </a:cubicBezTo>
                  <a:cubicBezTo>
                    <a:pt x="2887" y="5624"/>
                    <a:pt x="6264" y="2884"/>
                    <a:pt x="9789" y="2884"/>
                  </a:cubicBezTo>
                  <a:cubicBezTo>
                    <a:pt x="11474" y="2884"/>
                    <a:pt x="13193" y="3510"/>
                    <a:pt x="14593" y="4910"/>
                  </a:cubicBezTo>
                  <a:lnTo>
                    <a:pt x="16624" y="2879"/>
                  </a:lnTo>
                  <a:cubicBezTo>
                    <a:pt x="14635" y="890"/>
                    <a:pt x="12194" y="1"/>
                    <a:pt x="9800" y="1"/>
                  </a:cubicBezTo>
                  <a:close/>
                </a:path>
              </a:pathLst>
            </a:custGeom>
            <a:solidFill>
              <a:srgbClr val="EEE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0"/>
            <p:cNvSpPr/>
            <p:nvPr/>
          </p:nvSpPr>
          <p:spPr>
            <a:xfrm rot="-5400000">
              <a:off x="3804761" y="2140453"/>
              <a:ext cx="898791" cy="1054592"/>
            </a:xfrm>
            <a:custGeom>
              <a:avLst/>
              <a:gdLst/>
              <a:ahLst/>
              <a:cxnLst/>
              <a:rect l="l" t="t" r="r" b="b"/>
              <a:pathLst>
                <a:path w="16597" h="19474" extrusionOk="0">
                  <a:moveTo>
                    <a:pt x="2005" y="14584"/>
                  </a:moveTo>
                  <a:cubicBezTo>
                    <a:pt x="2009" y="14588"/>
                    <a:pt x="2014" y="14592"/>
                    <a:pt x="2018" y="14597"/>
                  </a:cubicBezTo>
                  <a:lnTo>
                    <a:pt x="2018" y="14597"/>
                  </a:lnTo>
                  <a:lnTo>
                    <a:pt x="2032" y="14584"/>
                  </a:lnTo>
                  <a:close/>
                  <a:moveTo>
                    <a:pt x="6806" y="0"/>
                  </a:moveTo>
                  <a:cubicBezTo>
                    <a:pt x="4416" y="0"/>
                    <a:pt x="1981" y="889"/>
                    <a:pt x="1" y="2878"/>
                  </a:cubicBezTo>
                  <a:lnTo>
                    <a:pt x="2005" y="4882"/>
                  </a:lnTo>
                  <a:cubicBezTo>
                    <a:pt x="3404" y="3492"/>
                    <a:pt x="5121" y="2869"/>
                    <a:pt x="6804" y="2869"/>
                  </a:cubicBezTo>
                  <a:cubicBezTo>
                    <a:pt x="10331" y="2869"/>
                    <a:pt x="13710" y="5604"/>
                    <a:pt x="13710" y="9746"/>
                  </a:cubicBezTo>
                  <a:cubicBezTo>
                    <a:pt x="13710" y="13869"/>
                    <a:pt x="10333" y="16598"/>
                    <a:pt x="6808" y="16598"/>
                  </a:cubicBezTo>
                  <a:cubicBezTo>
                    <a:pt x="5129" y="16598"/>
                    <a:pt x="3416" y="15979"/>
                    <a:pt x="2018" y="14597"/>
                  </a:cubicBezTo>
                  <a:lnTo>
                    <a:pt x="2018" y="14597"/>
                  </a:lnTo>
                  <a:lnTo>
                    <a:pt x="1" y="16615"/>
                  </a:lnTo>
                  <a:cubicBezTo>
                    <a:pt x="1861" y="18475"/>
                    <a:pt x="4344" y="19473"/>
                    <a:pt x="6872" y="19473"/>
                  </a:cubicBezTo>
                  <a:cubicBezTo>
                    <a:pt x="8122" y="19473"/>
                    <a:pt x="9382" y="19230"/>
                    <a:pt x="10584" y="18726"/>
                  </a:cubicBezTo>
                  <a:cubicBezTo>
                    <a:pt x="14218" y="17229"/>
                    <a:pt x="16597" y="13675"/>
                    <a:pt x="16597" y="9746"/>
                  </a:cubicBezTo>
                  <a:cubicBezTo>
                    <a:pt x="16597" y="3889"/>
                    <a:pt x="11803" y="0"/>
                    <a:pt x="6806" y="0"/>
                  </a:cubicBez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0"/>
            <p:cNvSpPr/>
            <p:nvPr/>
          </p:nvSpPr>
          <p:spPr>
            <a:xfrm rot="-5400000">
              <a:off x="5073287" y="2140372"/>
              <a:ext cx="898791" cy="1054754"/>
            </a:xfrm>
            <a:custGeom>
              <a:avLst/>
              <a:gdLst/>
              <a:ahLst/>
              <a:cxnLst/>
              <a:rect l="l" t="t" r="r" b="b"/>
              <a:pathLst>
                <a:path w="16597" h="19477" extrusionOk="0">
                  <a:moveTo>
                    <a:pt x="2005" y="14598"/>
                  </a:moveTo>
                  <a:cubicBezTo>
                    <a:pt x="2009" y="14603"/>
                    <a:pt x="2014" y="14607"/>
                    <a:pt x="2018" y="14612"/>
                  </a:cubicBezTo>
                  <a:lnTo>
                    <a:pt x="2018" y="14612"/>
                  </a:lnTo>
                  <a:lnTo>
                    <a:pt x="2032" y="14598"/>
                  </a:lnTo>
                  <a:close/>
                  <a:moveTo>
                    <a:pt x="6802" y="1"/>
                  </a:moveTo>
                  <a:cubicBezTo>
                    <a:pt x="4413" y="1"/>
                    <a:pt x="1979" y="887"/>
                    <a:pt x="1" y="2866"/>
                  </a:cubicBezTo>
                  <a:lnTo>
                    <a:pt x="2005" y="4924"/>
                  </a:lnTo>
                  <a:cubicBezTo>
                    <a:pt x="3400" y="3521"/>
                    <a:pt x="5117" y="2892"/>
                    <a:pt x="6802" y="2892"/>
                  </a:cubicBezTo>
                  <a:cubicBezTo>
                    <a:pt x="10314" y="2892"/>
                    <a:pt x="13684" y="5625"/>
                    <a:pt x="13684" y="9761"/>
                  </a:cubicBezTo>
                  <a:cubicBezTo>
                    <a:pt x="13684" y="13884"/>
                    <a:pt x="10307" y="16624"/>
                    <a:pt x="6790" y="16624"/>
                  </a:cubicBezTo>
                  <a:cubicBezTo>
                    <a:pt x="5115" y="16624"/>
                    <a:pt x="3407" y="16002"/>
                    <a:pt x="2018" y="14612"/>
                  </a:cubicBezTo>
                  <a:lnTo>
                    <a:pt x="2018" y="14612"/>
                  </a:lnTo>
                  <a:lnTo>
                    <a:pt x="1" y="16629"/>
                  </a:lnTo>
                  <a:cubicBezTo>
                    <a:pt x="1861" y="18490"/>
                    <a:pt x="4344" y="19476"/>
                    <a:pt x="6873" y="19476"/>
                  </a:cubicBezTo>
                  <a:cubicBezTo>
                    <a:pt x="8122" y="19476"/>
                    <a:pt x="9382" y="19235"/>
                    <a:pt x="10584" y="18741"/>
                  </a:cubicBezTo>
                  <a:cubicBezTo>
                    <a:pt x="14218" y="17244"/>
                    <a:pt x="16597" y="13690"/>
                    <a:pt x="16597" y="9761"/>
                  </a:cubicBezTo>
                  <a:cubicBezTo>
                    <a:pt x="16597" y="3884"/>
                    <a:pt x="11800" y="1"/>
                    <a:pt x="6802" y="1"/>
                  </a:cubicBez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0"/>
            <p:cNvSpPr/>
            <p:nvPr/>
          </p:nvSpPr>
          <p:spPr>
            <a:xfrm rot="-5400000">
              <a:off x="2484167" y="2089982"/>
              <a:ext cx="1001575" cy="1052751"/>
            </a:xfrm>
            <a:custGeom>
              <a:avLst/>
              <a:gdLst/>
              <a:ahLst/>
              <a:cxnLst/>
              <a:rect l="l" t="t" r="r" b="b"/>
              <a:pathLst>
                <a:path w="18495" h="19440" extrusionOk="0">
                  <a:moveTo>
                    <a:pt x="508" y="1"/>
                  </a:moveTo>
                  <a:lnTo>
                    <a:pt x="508" y="2887"/>
                  </a:lnTo>
                  <a:lnTo>
                    <a:pt x="6869" y="2860"/>
                  </a:lnTo>
                  <a:cubicBezTo>
                    <a:pt x="11760" y="2860"/>
                    <a:pt x="15073" y="7831"/>
                    <a:pt x="13203" y="12348"/>
                  </a:cubicBezTo>
                  <a:cubicBezTo>
                    <a:pt x="12073" y="15076"/>
                    <a:pt x="9490" y="16575"/>
                    <a:pt x="6862" y="16575"/>
                  </a:cubicBezTo>
                  <a:cubicBezTo>
                    <a:pt x="5139" y="16575"/>
                    <a:pt x="3397" y="15931"/>
                    <a:pt x="2032" y="14566"/>
                  </a:cubicBezTo>
                  <a:lnTo>
                    <a:pt x="1" y="16597"/>
                  </a:lnTo>
                  <a:cubicBezTo>
                    <a:pt x="1933" y="18529"/>
                    <a:pt x="4400" y="19440"/>
                    <a:pt x="6840" y="19440"/>
                  </a:cubicBezTo>
                  <a:cubicBezTo>
                    <a:pt x="10575" y="19440"/>
                    <a:pt x="14248" y="17307"/>
                    <a:pt x="15848" y="13443"/>
                  </a:cubicBezTo>
                  <a:cubicBezTo>
                    <a:pt x="18494" y="7029"/>
                    <a:pt x="13791" y="1"/>
                    <a:pt x="6869" y="1"/>
                  </a:cubicBez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 name="Google Shape;982;p50"/>
            <p:cNvCxnSpPr/>
            <p:nvPr/>
          </p:nvCxnSpPr>
          <p:spPr>
            <a:xfrm flipH="1">
              <a:off x="-29000" y="3087300"/>
              <a:ext cx="2568600" cy="646200"/>
            </a:xfrm>
            <a:prstGeom prst="bentConnector3">
              <a:avLst>
                <a:gd name="adj1" fmla="val 50000"/>
              </a:avLst>
            </a:prstGeom>
            <a:noFill/>
            <a:ln w="152400" cap="rnd" cmpd="sng">
              <a:solidFill>
                <a:srgbClr val="314256"/>
              </a:solidFill>
              <a:prstDash val="solid"/>
              <a:miter lim="8000"/>
              <a:headEnd type="none" w="med" len="med"/>
              <a:tailEnd type="none" w="med" len="med"/>
            </a:ln>
          </p:spPr>
        </p:cxnSp>
        <p:cxnSp>
          <p:nvCxnSpPr>
            <p:cNvPr id="983" name="Google Shape;983;p50"/>
            <p:cNvCxnSpPr/>
            <p:nvPr/>
          </p:nvCxnSpPr>
          <p:spPr>
            <a:xfrm rot="10800000" flipH="1">
              <a:off x="6605600" y="2759500"/>
              <a:ext cx="2567400" cy="353400"/>
            </a:xfrm>
            <a:prstGeom prst="bentConnector3">
              <a:avLst>
                <a:gd name="adj1" fmla="val 50000"/>
              </a:avLst>
            </a:prstGeom>
            <a:noFill/>
            <a:ln w="152400" cap="rnd" cmpd="sng">
              <a:solidFill>
                <a:srgbClr val="FDD66C"/>
              </a:solidFill>
              <a:prstDash val="solid"/>
              <a:miter lim="8000"/>
              <a:headEnd type="none" w="med" len="med"/>
              <a:tailEnd type="none" w="med" len="med"/>
            </a:ln>
          </p:spPr>
        </p:cxnSp>
      </p:grpSp>
      <p:cxnSp>
        <p:nvCxnSpPr>
          <p:cNvPr id="984" name="Google Shape;984;p50"/>
          <p:cNvCxnSpPr/>
          <p:nvPr/>
        </p:nvCxnSpPr>
        <p:spPr>
          <a:xfrm>
            <a:off x="5785664" y="3008448"/>
            <a:ext cx="109386" cy="109386"/>
          </a:xfrm>
          <a:prstGeom prst="straightConnector1">
            <a:avLst/>
          </a:prstGeom>
          <a:noFill/>
          <a:ln w="9525" cap="flat" cmpd="sng">
            <a:solidFill>
              <a:srgbClr val="FDD66C"/>
            </a:solidFill>
            <a:prstDash val="solid"/>
            <a:round/>
            <a:headEnd type="none" w="med" len="med"/>
            <a:tailEnd type="none" w="med" len="med"/>
          </a:ln>
        </p:spPr>
      </p:cxnSp>
      <p:sp>
        <p:nvSpPr>
          <p:cNvPr id="985" name="Google Shape;985;p50"/>
          <p:cNvSpPr txBox="1">
            <a:spLocks noGrp="1"/>
          </p:cNvSpPr>
          <p:nvPr>
            <p:ph type="body" idx="4294967295"/>
          </p:nvPr>
        </p:nvSpPr>
        <p:spPr>
          <a:xfrm>
            <a:off x="2378200" y="1464650"/>
            <a:ext cx="1194300" cy="67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000">
                <a:solidFill>
                  <a:srgbClr val="666666"/>
                </a:solidFill>
              </a:rPr>
              <a:t>Mercury is the closest planet to the Sun.</a:t>
            </a:r>
            <a:endParaRPr sz="1000">
              <a:solidFill>
                <a:srgbClr val="666666"/>
              </a:solidFill>
            </a:endParaRPr>
          </a:p>
        </p:txBody>
      </p:sp>
      <p:sp>
        <p:nvSpPr>
          <p:cNvPr id="986" name="Google Shape;986;p50"/>
          <p:cNvSpPr txBox="1">
            <a:spLocks noGrp="1"/>
          </p:cNvSpPr>
          <p:nvPr>
            <p:ph type="body" idx="4294967295"/>
          </p:nvPr>
        </p:nvSpPr>
        <p:spPr>
          <a:xfrm>
            <a:off x="2378200" y="1233713"/>
            <a:ext cx="1194300" cy="2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0E2A47"/>
                </a:solidFill>
                <a:latin typeface="Montserrat"/>
                <a:ea typeface="Montserrat"/>
                <a:cs typeface="Montserrat"/>
                <a:sym typeface="Montserrat"/>
              </a:rPr>
              <a:t>DAY 1</a:t>
            </a:r>
            <a:endParaRPr sz="1200" b="1">
              <a:solidFill>
                <a:srgbClr val="0E2A47"/>
              </a:solidFill>
              <a:latin typeface="Montserrat"/>
              <a:ea typeface="Montserrat"/>
              <a:cs typeface="Montserrat"/>
              <a:sym typeface="Montserrat"/>
            </a:endParaRPr>
          </a:p>
        </p:txBody>
      </p:sp>
      <p:sp>
        <p:nvSpPr>
          <p:cNvPr id="987" name="Google Shape;987;p50"/>
          <p:cNvSpPr txBox="1">
            <a:spLocks noGrp="1"/>
          </p:cNvSpPr>
          <p:nvPr>
            <p:ph type="body" idx="4294967295"/>
          </p:nvPr>
        </p:nvSpPr>
        <p:spPr>
          <a:xfrm>
            <a:off x="3754863" y="1464650"/>
            <a:ext cx="968400" cy="67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000">
                <a:solidFill>
                  <a:srgbClr val="666666"/>
                </a:solidFill>
              </a:rPr>
              <a:t>Despite being red, Mars is a cold place.</a:t>
            </a:r>
            <a:endParaRPr sz="1000">
              <a:solidFill>
                <a:srgbClr val="666666"/>
              </a:solidFill>
            </a:endParaRPr>
          </a:p>
        </p:txBody>
      </p:sp>
      <p:sp>
        <p:nvSpPr>
          <p:cNvPr id="988" name="Google Shape;988;p50"/>
          <p:cNvSpPr txBox="1">
            <a:spLocks noGrp="1"/>
          </p:cNvSpPr>
          <p:nvPr>
            <p:ph type="body" idx="4294967295"/>
          </p:nvPr>
        </p:nvSpPr>
        <p:spPr>
          <a:xfrm>
            <a:off x="3812013" y="1233713"/>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latin typeface="Montserrat"/>
                <a:ea typeface="Montserrat"/>
                <a:cs typeface="Montserrat"/>
                <a:sym typeface="Montserrat"/>
              </a:rPr>
              <a:t>DAY 3</a:t>
            </a:r>
            <a:endParaRPr sz="1200" b="1">
              <a:latin typeface="Montserrat"/>
              <a:ea typeface="Montserrat"/>
              <a:cs typeface="Montserrat"/>
              <a:sym typeface="Montserrat"/>
            </a:endParaRPr>
          </a:p>
        </p:txBody>
      </p:sp>
      <p:sp>
        <p:nvSpPr>
          <p:cNvPr id="989" name="Google Shape;989;p50"/>
          <p:cNvSpPr txBox="1">
            <a:spLocks noGrp="1"/>
          </p:cNvSpPr>
          <p:nvPr>
            <p:ph type="body" idx="4294967295"/>
          </p:nvPr>
        </p:nvSpPr>
        <p:spPr>
          <a:xfrm>
            <a:off x="4949800" y="1464650"/>
            <a:ext cx="1317600" cy="67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000">
                <a:solidFill>
                  <a:srgbClr val="666666"/>
                </a:solidFill>
              </a:rPr>
              <a:t>Saturn is composed mostly of hydrogen and helium.</a:t>
            </a:r>
            <a:br>
              <a:rPr lang="es" sz="1000">
                <a:solidFill>
                  <a:srgbClr val="666666"/>
                </a:solidFill>
              </a:rPr>
            </a:br>
            <a:endParaRPr sz="1000">
              <a:solidFill>
                <a:srgbClr val="666666"/>
              </a:solidFill>
            </a:endParaRPr>
          </a:p>
        </p:txBody>
      </p:sp>
      <p:sp>
        <p:nvSpPr>
          <p:cNvPr id="990" name="Google Shape;990;p50"/>
          <p:cNvSpPr txBox="1">
            <a:spLocks noGrp="1"/>
          </p:cNvSpPr>
          <p:nvPr>
            <p:ph type="body" idx="4294967295"/>
          </p:nvPr>
        </p:nvSpPr>
        <p:spPr>
          <a:xfrm>
            <a:off x="5181550" y="1233713"/>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E9AA1B"/>
                </a:solidFill>
                <a:latin typeface="Montserrat"/>
                <a:ea typeface="Montserrat"/>
                <a:cs typeface="Montserrat"/>
                <a:sym typeface="Montserrat"/>
              </a:rPr>
              <a:t>DAY </a:t>
            </a:r>
            <a:r>
              <a:rPr lang="es" b="1">
                <a:solidFill>
                  <a:srgbClr val="E9AA1B"/>
                </a:solidFill>
                <a:latin typeface="Montserrat"/>
                <a:ea typeface="Montserrat"/>
                <a:cs typeface="Montserrat"/>
                <a:sym typeface="Montserrat"/>
              </a:rPr>
              <a:t>5</a:t>
            </a:r>
            <a:endParaRPr sz="1200" b="1">
              <a:solidFill>
                <a:srgbClr val="E9AA1B"/>
              </a:solidFill>
              <a:latin typeface="Montserrat"/>
              <a:ea typeface="Montserrat"/>
              <a:cs typeface="Montserrat"/>
              <a:sym typeface="Montserrat"/>
            </a:endParaRPr>
          </a:p>
        </p:txBody>
      </p:sp>
      <p:sp>
        <p:nvSpPr>
          <p:cNvPr id="991" name="Google Shape;991;p50"/>
          <p:cNvSpPr txBox="1">
            <a:spLocks noGrp="1"/>
          </p:cNvSpPr>
          <p:nvPr>
            <p:ph type="body" idx="4294967295"/>
          </p:nvPr>
        </p:nvSpPr>
        <p:spPr>
          <a:xfrm>
            <a:off x="2963875" y="4219650"/>
            <a:ext cx="1265100" cy="6795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Clr>
                <a:schemeClr val="dk1"/>
              </a:buClr>
              <a:buSzPts val="1100"/>
              <a:buFont typeface="Arial"/>
              <a:buNone/>
            </a:pPr>
            <a:r>
              <a:rPr lang="es" sz="1000">
                <a:solidFill>
                  <a:srgbClr val="666666"/>
                </a:solidFill>
              </a:rPr>
              <a:t>Venus has a beautiful name, but it’s terribly hot.</a:t>
            </a:r>
            <a:endParaRPr sz="1000">
              <a:solidFill>
                <a:srgbClr val="666666"/>
              </a:solidFill>
            </a:endParaRPr>
          </a:p>
        </p:txBody>
      </p:sp>
      <p:sp>
        <p:nvSpPr>
          <p:cNvPr id="992" name="Google Shape;992;p50"/>
          <p:cNvSpPr txBox="1">
            <a:spLocks noGrp="1"/>
          </p:cNvSpPr>
          <p:nvPr>
            <p:ph type="body" idx="4294967295"/>
          </p:nvPr>
        </p:nvSpPr>
        <p:spPr>
          <a:xfrm>
            <a:off x="3169375" y="3986613"/>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3E516C"/>
                </a:solidFill>
                <a:latin typeface="Montserrat"/>
                <a:ea typeface="Montserrat"/>
                <a:cs typeface="Montserrat"/>
                <a:sym typeface="Montserrat"/>
              </a:rPr>
              <a:t>DAY 2</a:t>
            </a:r>
            <a:endParaRPr sz="1200" b="1">
              <a:solidFill>
                <a:srgbClr val="3E516C"/>
              </a:solidFill>
              <a:latin typeface="Montserrat"/>
              <a:ea typeface="Montserrat"/>
              <a:cs typeface="Montserrat"/>
              <a:sym typeface="Montserrat"/>
            </a:endParaRPr>
          </a:p>
        </p:txBody>
      </p:sp>
      <p:sp>
        <p:nvSpPr>
          <p:cNvPr id="993" name="Google Shape;993;p50"/>
          <p:cNvSpPr txBox="1">
            <a:spLocks noGrp="1"/>
          </p:cNvSpPr>
          <p:nvPr>
            <p:ph type="body" idx="4294967295"/>
          </p:nvPr>
        </p:nvSpPr>
        <p:spPr>
          <a:xfrm>
            <a:off x="4311375" y="4219650"/>
            <a:ext cx="1125600" cy="6795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Clr>
                <a:schemeClr val="dk1"/>
              </a:buClr>
              <a:buSzPts val="1100"/>
              <a:buFont typeface="Arial"/>
              <a:buNone/>
            </a:pPr>
            <a:r>
              <a:rPr lang="es" sz="1000">
                <a:solidFill>
                  <a:srgbClr val="666666"/>
                </a:solidFill>
              </a:rPr>
              <a:t>Jupiter is the biggest planet in our Solar System.</a:t>
            </a:r>
            <a:br>
              <a:rPr lang="es" sz="1000">
                <a:solidFill>
                  <a:srgbClr val="666666"/>
                </a:solidFill>
              </a:rPr>
            </a:br>
            <a:endParaRPr sz="1000">
              <a:solidFill>
                <a:srgbClr val="666666"/>
              </a:solidFill>
            </a:endParaRPr>
          </a:p>
        </p:txBody>
      </p:sp>
      <p:sp>
        <p:nvSpPr>
          <p:cNvPr id="994" name="Google Shape;994;p50"/>
          <p:cNvSpPr txBox="1">
            <a:spLocks noGrp="1"/>
          </p:cNvSpPr>
          <p:nvPr>
            <p:ph type="body" idx="4294967295"/>
          </p:nvPr>
        </p:nvSpPr>
        <p:spPr>
          <a:xfrm>
            <a:off x="4451425" y="3986613"/>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D9D9D9"/>
                </a:solidFill>
                <a:latin typeface="Montserrat"/>
                <a:ea typeface="Montserrat"/>
                <a:cs typeface="Montserrat"/>
                <a:sym typeface="Montserrat"/>
              </a:rPr>
              <a:t>DAY 4</a:t>
            </a:r>
            <a:endParaRPr sz="1200" b="1">
              <a:solidFill>
                <a:srgbClr val="D9D9D9"/>
              </a:solidFill>
              <a:latin typeface="Montserrat"/>
              <a:ea typeface="Montserrat"/>
              <a:cs typeface="Montserrat"/>
              <a:sym typeface="Montserrat"/>
            </a:endParaRPr>
          </a:p>
        </p:txBody>
      </p:sp>
      <p:sp>
        <p:nvSpPr>
          <p:cNvPr id="995" name="Google Shape;995;p50"/>
          <p:cNvSpPr txBox="1">
            <a:spLocks noGrp="1"/>
          </p:cNvSpPr>
          <p:nvPr>
            <p:ph type="body" idx="4294967295"/>
          </p:nvPr>
        </p:nvSpPr>
        <p:spPr>
          <a:xfrm>
            <a:off x="5719900" y="3986613"/>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FCCC3B"/>
                </a:solidFill>
                <a:latin typeface="Montserrat"/>
                <a:ea typeface="Montserrat"/>
                <a:cs typeface="Montserrat"/>
                <a:sym typeface="Montserrat"/>
              </a:rPr>
              <a:t>DAY </a:t>
            </a:r>
            <a:r>
              <a:rPr lang="es" b="1">
                <a:solidFill>
                  <a:srgbClr val="FCCC3B"/>
                </a:solidFill>
                <a:latin typeface="Montserrat"/>
                <a:ea typeface="Montserrat"/>
                <a:cs typeface="Montserrat"/>
                <a:sym typeface="Montserrat"/>
              </a:rPr>
              <a:t>6</a:t>
            </a:r>
            <a:endParaRPr sz="1200" b="1">
              <a:solidFill>
                <a:srgbClr val="FCCC3B"/>
              </a:solidFill>
              <a:latin typeface="Montserrat"/>
              <a:ea typeface="Montserrat"/>
              <a:cs typeface="Montserrat"/>
              <a:sym typeface="Montserrat"/>
            </a:endParaRPr>
          </a:p>
        </p:txBody>
      </p:sp>
      <p:grpSp>
        <p:nvGrpSpPr>
          <p:cNvPr id="996" name="Google Shape;996;p50"/>
          <p:cNvGrpSpPr/>
          <p:nvPr/>
        </p:nvGrpSpPr>
        <p:grpSpPr>
          <a:xfrm>
            <a:off x="2702271" y="2368846"/>
            <a:ext cx="565366" cy="658565"/>
            <a:chOff x="2702271" y="2368846"/>
            <a:chExt cx="565366" cy="658565"/>
          </a:xfrm>
        </p:grpSpPr>
        <p:sp>
          <p:nvSpPr>
            <p:cNvPr id="997" name="Google Shape;997;p50"/>
            <p:cNvSpPr/>
            <p:nvPr/>
          </p:nvSpPr>
          <p:spPr>
            <a:xfrm rot="-5400000">
              <a:off x="2655672" y="2415445"/>
              <a:ext cx="658565" cy="565366"/>
            </a:xfrm>
            <a:custGeom>
              <a:avLst/>
              <a:gdLst/>
              <a:ahLst/>
              <a:cxnLst/>
              <a:rect l="l" t="t" r="r" b="b"/>
              <a:pathLst>
                <a:path w="12161" h="10440" extrusionOk="0">
                  <a:moveTo>
                    <a:pt x="5245" y="0"/>
                  </a:moveTo>
                  <a:cubicBezTo>
                    <a:pt x="2567" y="0"/>
                    <a:pt x="1" y="2076"/>
                    <a:pt x="1" y="5202"/>
                  </a:cubicBezTo>
                  <a:cubicBezTo>
                    <a:pt x="1" y="8088"/>
                    <a:pt x="2326" y="10413"/>
                    <a:pt x="5185" y="10440"/>
                  </a:cubicBezTo>
                  <a:cubicBezTo>
                    <a:pt x="9835" y="10440"/>
                    <a:pt x="12160" y="4828"/>
                    <a:pt x="8900" y="1541"/>
                  </a:cubicBezTo>
                  <a:cubicBezTo>
                    <a:pt x="7836" y="476"/>
                    <a:pt x="6527" y="0"/>
                    <a:pt x="5245" y="0"/>
                  </a:cubicBez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50"/>
            <p:cNvGrpSpPr/>
            <p:nvPr/>
          </p:nvGrpSpPr>
          <p:grpSpPr>
            <a:xfrm>
              <a:off x="2869870" y="2598546"/>
              <a:ext cx="299514" cy="284861"/>
              <a:chOff x="-6690625" y="3631325"/>
              <a:chExt cx="307225" cy="292225"/>
            </a:xfrm>
          </p:grpSpPr>
          <p:sp>
            <p:nvSpPr>
              <p:cNvPr id="999" name="Google Shape;999;p5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 name="Google Shape;1004;p50"/>
          <p:cNvGrpSpPr/>
          <p:nvPr/>
        </p:nvGrpSpPr>
        <p:grpSpPr>
          <a:xfrm>
            <a:off x="3971528" y="2367817"/>
            <a:ext cx="563958" cy="659594"/>
            <a:chOff x="3971528" y="2367817"/>
            <a:chExt cx="563958" cy="659594"/>
          </a:xfrm>
        </p:grpSpPr>
        <p:sp>
          <p:nvSpPr>
            <p:cNvPr id="1005" name="Google Shape;1005;p50"/>
            <p:cNvSpPr/>
            <p:nvPr/>
          </p:nvSpPr>
          <p:spPr>
            <a:xfrm rot="-5400000">
              <a:off x="3923710" y="2415635"/>
              <a:ext cx="659594" cy="563958"/>
            </a:xfrm>
            <a:custGeom>
              <a:avLst/>
              <a:gdLst/>
              <a:ahLst/>
              <a:cxnLst/>
              <a:rect l="l" t="t" r="r" b="b"/>
              <a:pathLst>
                <a:path w="12180" h="10414" extrusionOk="0">
                  <a:moveTo>
                    <a:pt x="5248" y="1"/>
                  </a:moveTo>
                  <a:cubicBezTo>
                    <a:pt x="2569" y="1"/>
                    <a:pt x="1" y="2083"/>
                    <a:pt x="1" y="5228"/>
                  </a:cubicBezTo>
                  <a:cubicBezTo>
                    <a:pt x="1" y="8088"/>
                    <a:pt x="2326" y="10413"/>
                    <a:pt x="5185" y="10413"/>
                  </a:cubicBezTo>
                  <a:cubicBezTo>
                    <a:pt x="5196" y="10413"/>
                    <a:pt x="5207" y="10413"/>
                    <a:pt x="5218" y="10413"/>
                  </a:cubicBezTo>
                  <a:cubicBezTo>
                    <a:pt x="9846" y="10413"/>
                    <a:pt x="12179" y="4820"/>
                    <a:pt x="8900" y="1540"/>
                  </a:cubicBezTo>
                  <a:cubicBezTo>
                    <a:pt x="7837" y="477"/>
                    <a:pt x="6530" y="1"/>
                    <a:pt x="5248" y="1"/>
                  </a:cubicBez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 name="Google Shape;1006;p50"/>
            <p:cNvGrpSpPr/>
            <p:nvPr/>
          </p:nvGrpSpPr>
          <p:grpSpPr>
            <a:xfrm>
              <a:off x="4096241" y="2613301"/>
              <a:ext cx="285670" cy="283910"/>
              <a:chOff x="-6689825" y="3992050"/>
              <a:chExt cx="293025" cy="291250"/>
            </a:xfrm>
          </p:grpSpPr>
          <p:sp>
            <p:nvSpPr>
              <p:cNvPr id="1007" name="Google Shape;1007;p5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 name="Google Shape;1019;p50"/>
          <p:cNvGrpSpPr/>
          <p:nvPr/>
        </p:nvGrpSpPr>
        <p:grpSpPr>
          <a:xfrm>
            <a:off x="4606318" y="3098255"/>
            <a:ext cx="565366" cy="660027"/>
            <a:chOff x="4606318" y="3098255"/>
            <a:chExt cx="565366" cy="660027"/>
          </a:xfrm>
        </p:grpSpPr>
        <p:sp>
          <p:nvSpPr>
            <p:cNvPr id="1020" name="Google Shape;1020;p50"/>
            <p:cNvSpPr/>
            <p:nvPr/>
          </p:nvSpPr>
          <p:spPr>
            <a:xfrm rot="-5400000">
              <a:off x="4558988" y="3145586"/>
              <a:ext cx="660027" cy="565366"/>
            </a:xfrm>
            <a:custGeom>
              <a:avLst/>
              <a:gdLst/>
              <a:ahLst/>
              <a:cxnLst/>
              <a:rect l="l" t="t" r="r" b="b"/>
              <a:pathLst>
                <a:path w="12188" h="10440" extrusionOk="0">
                  <a:moveTo>
                    <a:pt x="6976" y="0"/>
                  </a:moveTo>
                  <a:cubicBezTo>
                    <a:pt x="2326" y="0"/>
                    <a:pt x="1" y="5613"/>
                    <a:pt x="3288" y="8900"/>
                  </a:cubicBezTo>
                  <a:cubicBezTo>
                    <a:pt x="4351" y="9963"/>
                    <a:pt x="5658" y="10439"/>
                    <a:pt x="6939" y="10439"/>
                  </a:cubicBezTo>
                  <a:cubicBezTo>
                    <a:pt x="9619" y="10439"/>
                    <a:pt x="12187" y="8358"/>
                    <a:pt x="12187" y="5212"/>
                  </a:cubicBezTo>
                  <a:cubicBezTo>
                    <a:pt x="12187" y="2352"/>
                    <a:pt x="9835" y="0"/>
                    <a:pt x="6976" y="0"/>
                  </a:cubicBezTo>
                  <a:close/>
                </a:path>
              </a:pathLst>
            </a:custGeom>
            <a:solidFill>
              <a:srgbClr val="EEE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50"/>
            <p:cNvGrpSpPr/>
            <p:nvPr/>
          </p:nvGrpSpPr>
          <p:grpSpPr>
            <a:xfrm>
              <a:off x="4758964" y="3233723"/>
              <a:ext cx="285670" cy="284105"/>
              <a:chOff x="-6329100" y="3632100"/>
              <a:chExt cx="293025" cy="291450"/>
            </a:xfrm>
          </p:grpSpPr>
          <p:sp>
            <p:nvSpPr>
              <p:cNvPr id="1022" name="Google Shape;1022;p5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 name="Google Shape;1025;p50"/>
          <p:cNvGrpSpPr/>
          <p:nvPr/>
        </p:nvGrpSpPr>
        <p:grpSpPr>
          <a:xfrm>
            <a:off x="5240784" y="2367383"/>
            <a:ext cx="565366" cy="660027"/>
            <a:chOff x="5240784" y="2367383"/>
            <a:chExt cx="565366" cy="660027"/>
          </a:xfrm>
        </p:grpSpPr>
        <p:sp>
          <p:nvSpPr>
            <p:cNvPr id="1026" name="Google Shape;1026;p50"/>
            <p:cNvSpPr/>
            <p:nvPr/>
          </p:nvSpPr>
          <p:spPr>
            <a:xfrm rot="-5400000">
              <a:off x="5193454" y="2414714"/>
              <a:ext cx="660027" cy="565366"/>
            </a:xfrm>
            <a:custGeom>
              <a:avLst/>
              <a:gdLst/>
              <a:ahLst/>
              <a:cxnLst/>
              <a:rect l="l" t="t" r="r" b="b"/>
              <a:pathLst>
                <a:path w="12188" h="10440" extrusionOk="0">
                  <a:moveTo>
                    <a:pt x="5248" y="1"/>
                  </a:moveTo>
                  <a:cubicBezTo>
                    <a:pt x="2569" y="1"/>
                    <a:pt x="1" y="2082"/>
                    <a:pt x="1" y="5228"/>
                  </a:cubicBezTo>
                  <a:cubicBezTo>
                    <a:pt x="1" y="8088"/>
                    <a:pt x="2326" y="10413"/>
                    <a:pt x="5185" y="10439"/>
                  </a:cubicBezTo>
                  <a:cubicBezTo>
                    <a:pt x="9835" y="10439"/>
                    <a:pt x="12187" y="4827"/>
                    <a:pt x="8900" y="1540"/>
                  </a:cubicBezTo>
                  <a:cubicBezTo>
                    <a:pt x="7837" y="477"/>
                    <a:pt x="6530" y="1"/>
                    <a:pt x="5248" y="1"/>
                  </a:cubicBez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50"/>
            <p:cNvGrpSpPr/>
            <p:nvPr/>
          </p:nvGrpSpPr>
          <p:grpSpPr>
            <a:xfrm>
              <a:off x="5386256" y="2584629"/>
              <a:ext cx="284110" cy="284105"/>
              <a:chOff x="-6329875" y="3992050"/>
              <a:chExt cx="291425" cy="291450"/>
            </a:xfrm>
          </p:grpSpPr>
          <p:sp>
            <p:nvSpPr>
              <p:cNvPr id="1028" name="Google Shape;1028;p5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 name="Google Shape;1032;p50"/>
          <p:cNvGrpSpPr/>
          <p:nvPr/>
        </p:nvGrpSpPr>
        <p:grpSpPr>
          <a:xfrm>
            <a:off x="3337062" y="3098255"/>
            <a:ext cx="565366" cy="660027"/>
            <a:chOff x="3337062" y="3098255"/>
            <a:chExt cx="565366" cy="660027"/>
          </a:xfrm>
        </p:grpSpPr>
        <p:sp>
          <p:nvSpPr>
            <p:cNvPr id="1033" name="Google Shape;1033;p50"/>
            <p:cNvSpPr/>
            <p:nvPr/>
          </p:nvSpPr>
          <p:spPr>
            <a:xfrm rot="-5400000">
              <a:off x="3289731" y="3145586"/>
              <a:ext cx="660027" cy="565366"/>
            </a:xfrm>
            <a:custGeom>
              <a:avLst/>
              <a:gdLst/>
              <a:ahLst/>
              <a:cxnLst/>
              <a:rect l="l" t="t" r="r" b="b"/>
              <a:pathLst>
                <a:path w="12188" h="10440" extrusionOk="0">
                  <a:moveTo>
                    <a:pt x="6976" y="1"/>
                  </a:moveTo>
                  <a:cubicBezTo>
                    <a:pt x="2326" y="1"/>
                    <a:pt x="1" y="5613"/>
                    <a:pt x="3288" y="8900"/>
                  </a:cubicBezTo>
                  <a:cubicBezTo>
                    <a:pt x="4351" y="9964"/>
                    <a:pt x="5658" y="10440"/>
                    <a:pt x="6939" y="10440"/>
                  </a:cubicBezTo>
                  <a:cubicBezTo>
                    <a:pt x="9619" y="10440"/>
                    <a:pt x="12187" y="8358"/>
                    <a:pt x="12187" y="5212"/>
                  </a:cubicBezTo>
                  <a:cubicBezTo>
                    <a:pt x="12187" y="2326"/>
                    <a:pt x="9862" y="1"/>
                    <a:pt x="6976"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 name="Google Shape;1034;p50"/>
            <p:cNvGrpSpPr/>
            <p:nvPr/>
          </p:nvGrpSpPr>
          <p:grpSpPr>
            <a:xfrm>
              <a:off x="3479814" y="3242108"/>
              <a:ext cx="286450" cy="286396"/>
              <a:chOff x="-4478975" y="3251700"/>
              <a:chExt cx="293825" cy="293800"/>
            </a:xfrm>
          </p:grpSpPr>
          <p:sp>
            <p:nvSpPr>
              <p:cNvPr id="1035" name="Google Shape;1035;p5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8" name="Google Shape;1038;p50"/>
          <p:cNvGrpSpPr/>
          <p:nvPr/>
        </p:nvGrpSpPr>
        <p:grpSpPr>
          <a:xfrm>
            <a:off x="5876983" y="3098255"/>
            <a:ext cx="563958" cy="660027"/>
            <a:chOff x="5876983" y="3098255"/>
            <a:chExt cx="563958" cy="660027"/>
          </a:xfrm>
        </p:grpSpPr>
        <p:sp>
          <p:nvSpPr>
            <p:cNvPr id="1039" name="Google Shape;1039;p50"/>
            <p:cNvSpPr/>
            <p:nvPr/>
          </p:nvSpPr>
          <p:spPr>
            <a:xfrm rot="-5400000">
              <a:off x="5828949" y="3146290"/>
              <a:ext cx="660027" cy="563958"/>
            </a:xfrm>
            <a:custGeom>
              <a:avLst/>
              <a:gdLst/>
              <a:ahLst/>
              <a:cxnLst/>
              <a:rect l="l" t="t" r="r" b="b"/>
              <a:pathLst>
                <a:path w="12188" h="10414" extrusionOk="0">
                  <a:moveTo>
                    <a:pt x="7024" y="1"/>
                  </a:moveTo>
                  <a:cubicBezTo>
                    <a:pt x="7008" y="1"/>
                    <a:pt x="6992" y="1"/>
                    <a:pt x="6976" y="1"/>
                  </a:cubicBezTo>
                  <a:cubicBezTo>
                    <a:pt x="2326" y="1"/>
                    <a:pt x="1" y="5613"/>
                    <a:pt x="3288" y="8874"/>
                  </a:cubicBezTo>
                  <a:cubicBezTo>
                    <a:pt x="4351" y="9937"/>
                    <a:pt x="5658" y="10413"/>
                    <a:pt x="6939" y="10413"/>
                  </a:cubicBezTo>
                  <a:cubicBezTo>
                    <a:pt x="9619" y="10413"/>
                    <a:pt x="12187" y="8331"/>
                    <a:pt x="12187" y="5186"/>
                  </a:cubicBezTo>
                  <a:cubicBezTo>
                    <a:pt x="12187" y="2342"/>
                    <a:pt x="9862" y="1"/>
                    <a:pt x="7024"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 name="Google Shape;1040;p50"/>
            <p:cNvGrpSpPr/>
            <p:nvPr/>
          </p:nvGrpSpPr>
          <p:grpSpPr>
            <a:xfrm>
              <a:off x="6011730" y="3242676"/>
              <a:ext cx="289497" cy="285251"/>
              <a:chOff x="-5254775" y="3631325"/>
              <a:chExt cx="296950" cy="292625"/>
            </a:xfrm>
          </p:grpSpPr>
          <p:sp>
            <p:nvSpPr>
              <p:cNvPr id="1041" name="Google Shape;1041;p5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48" name="Google Shape;1048;p50"/>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sz="800">
                <a:latin typeface="Cabin"/>
                <a:ea typeface="Cabin"/>
                <a:cs typeface="Cabin"/>
                <a:sym typeface="Cabin"/>
              </a:rPr>
              <a:t>19</a:t>
            </a:fld>
            <a:endParaRPr sz="800">
              <a:latin typeface="Cabin"/>
              <a:ea typeface="Cabin"/>
              <a:cs typeface="Cabin"/>
              <a:sym typeface="Cabin"/>
            </a:endParaRPr>
          </a:p>
        </p:txBody>
      </p:sp>
      <p:sp>
        <p:nvSpPr>
          <p:cNvPr id="1049" name="Google Shape;1049;p50"/>
          <p:cNvSpPr txBox="1">
            <a:spLocks noGrp="1"/>
          </p:cNvSpPr>
          <p:nvPr>
            <p:ph type="body" idx="4294967295"/>
          </p:nvPr>
        </p:nvSpPr>
        <p:spPr>
          <a:xfrm>
            <a:off x="5527975" y="4219650"/>
            <a:ext cx="1194300" cy="67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000">
                <a:solidFill>
                  <a:srgbClr val="666666"/>
                </a:solidFill>
              </a:rPr>
              <a:t>Mercury is the closest planet to the Sun.</a:t>
            </a:r>
            <a:endParaRPr sz="1000">
              <a:solidFill>
                <a:srgbClr val="666666"/>
              </a:solidFill>
            </a:endParaRPr>
          </a:p>
        </p:txBody>
      </p:sp>
      <p:sp>
        <p:nvSpPr>
          <p:cNvPr id="1050" name="Google Shape;1050;p50"/>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 </a:t>
            </a:r>
            <a:r>
              <a:rPr lang="es" b="1">
                <a:solidFill>
                  <a:srgbClr val="F8BC28"/>
                </a:solidFill>
              </a:rPr>
              <a:t>timeline </a:t>
            </a:r>
            <a:r>
              <a:rPr lang="es"/>
              <a:t>always works fine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1"/>
        <p:cNvGrpSpPr/>
        <p:nvPr/>
      </p:nvGrpSpPr>
      <p:grpSpPr>
        <a:xfrm>
          <a:off x="0" y="0"/>
          <a:ext cx="0" cy="0"/>
          <a:chOff x="0" y="0"/>
          <a:chExt cx="0" cy="0"/>
        </a:xfrm>
      </p:grpSpPr>
      <p:sp>
        <p:nvSpPr>
          <p:cNvPr id="292" name="Google Shape;292;p33"/>
          <p:cNvSpPr txBox="1">
            <a:spLocks noGrp="1"/>
          </p:cNvSpPr>
          <p:nvPr>
            <p:ph type="subTitle" idx="1"/>
          </p:nvPr>
        </p:nvSpPr>
        <p:spPr>
          <a:xfrm>
            <a:off x="4024204" y="2189125"/>
            <a:ext cx="2040000" cy="41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sz="1600"/>
              <a:t>Current Programs</a:t>
            </a:r>
            <a:endParaRPr sz="1600"/>
          </a:p>
        </p:txBody>
      </p:sp>
      <p:sp>
        <p:nvSpPr>
          <p:cNvPr id="293" name="Google Shape;293;p33"/>
          <p:cNvSpPr txBox="1">
            <a:spLocks noGrp="1"/>
          </p:cNvSpPr>
          <p:nvPr>
            <p:ph type="subTitle" idx="3"/>
          </p:nvPr>
        </p:nvSpPr>
        <p:spPr>
          <a:xfrm>
            <a:off x="6902379" y="2189125"/>
            <a:ext cx="1890300" cy="41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sz="1600"/>
              <a:t>Future Vision</a:t>
            </a:r>
            <a:endParaRPr sz="1600"/>
          </a:p>
        </p:txBody>
      </p:sp>
      <p:sp>
        <p:nvSpPr>
          <p:cNvPr id="294" name="Google Shape;294;p33"/>
          <p:cNvSpPr txBox="1">
            <a:spLocks noGrp="1"/>
          </p:cNvSpPr>
          <p:nvPr>
            <p:ph type="title"/>
          </p:nvPr>
        </p:nvSpPr>
        <p:spPr>
          <a:xfrm>
            <a:off x="448525" y="1435800"/>
            <a:ext cx="7866000" cy="733200"/>
          </a:xfrm>
          <a:prstGeom prst="rect">
            <a:avLst/>
          </a:prstGeom>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s"/>
              <a:t>The</a:t>
            </a:r>
            <a:endParaRPr/>
          </a:p>
          <a:p>
            <a:pPr marL="0" lvl="0" indent="0" algn="l" rtl="0">
              <a:lnSpc>
                <a:spcPct val="100000"/>
              </a:lnSpc>
              <a:spcBef>
                <a:spcPts val="0"/>
              </a:spcBef>
              <a:spcAft>
                <a:spcPts val="0"/>
              </a:spcAft>
              <a:buNone/>
            </a:pPr>
            <a:r>
              <a:rPr lang="es"/>
              <a:t>Journey</a:t>
            </a:r>
            <a:endParaRPr/>
          </a:p>
        </p:txBody>
      </p:sp>
      <p:sp>
        <p:nvSpPr>
          <p:cNvPr id="295" name="Google Shape;295;p33"/>
          <p:cNvSpPr txBox="1">
            <a:spLocks noGrp="1"/>
          </p:cNvSpPr>
          <p:nvPr>
            <p:ph type="subTitle" idx="4"/>
          </p:nvPr>
        </p:nvSpPr>
        <p:spPr>
          <a:xfrm>
            <a:off x="271475" y="2599000"/>
            <a:ext cx="2858100" cy="11385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s" sz="1400"/>
              <a:t>Traditional Independent Study</a:t>
            </a:r>
            <a:endParaRPr sz="1400"/>
          </a:p>
          <a:p>
            <a:pPr marL="0" lvl="0" indent="0" algn="l" rtl="0">
              <a:lnSpc>
                <a:spcPct val="100000"/>
              </a:lnSpc>
              <a:spcBef>
                <a:spcPts val="1000"/>
              </a:spcBef>
              <a:spcAft>
                <a:spcPts val="1000"/>
              </a:spcAft>
              <a:buNone/>
            </a:pPr>
            <a:r>
              <a:rPr lang="es" sz="1400"/>
              <a:t>Del Amigo Continuation High  School</a:t>
            </a:r>
            <a:endParaRPr sz="1400"/>
          </a:p>
        </p:txBody>
      </p:sp>
      <p:sp>
        <p:nvSpPr>
          <p:cNvPr id="296" name="Google Shape;296;p33"/>
          <p:cNvSpPr txBox="1">
            <a:spLocks noGrp="1"/>
          </p:cNvSpPr>
          <p:nvPr>
            <p:ph type="subTitle" idx="5"/>
          </p:nvPr>
        </p:nvSpPr>
        <p:spPr>
          <a:xfrm>
            <a:off x="3593975" y="2599000"/>
            <a:ext cx="2878200" cy="1499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s" sz="1400"/>
              <a:t>Virtual Academy</a:t>
            </a:r>
            <a:endParaRPr sz="1400"/>
          </a:p>
          <a:p>
            <a:pPr marL="0" lvl="0" indent="0" algn="l" rtl="0">
              <a:lnSpc>
                <a:spcPct val="100000"/>
              </a:lnSpc>
              <a:spcBef>
                <a:spcPts val="1000"/>
              </a:spcBef>
              <a:spcAft>
                <a:spcPts val="0"/>
              </a:spcAft>
              <a:buNone/>
            </a:pPr>
            <a:r>
              <a:rPr lang="es" sz="1400"/>
              <a:t>Traditional Independent Study</a:t>
            </a:r>
            <a:endParaRPr sz="1400"/>
          </a:p>
          <a:p>
            <a:pPr marL="0" lvl="0" indent="0" algn="l" rtl="0">
              <a:lnSpc>
                <a:spcPct val="100000"/>
              </a:lnSpc>
              <a:spcBef>
                <a:spcPts val="1000"/>
              </a:spcBef>
              <a:spcAft>
                <a:spcPts val="0"/>
              </a:spcAft>
              <a:buNone/>
            </a:pPr>
            <a:r>
              <a:rPr lang="es" sz="1400"/>
              <a:t>Online Independent Study</a:t>
            </a:r>
            <a:endParaRPr sz="1400"/>
          </a:p>
          <a:p>
            <a:pPr marL="0" lvl="0" indent="0" algn="l" rtl="0">
              <a:lnSpc>
                <a:spcPct val="100000"/>
              </a:lnSpc>
              <a:spcBef>
                <a:spcPts val="1000"/>
              </a:spcBef>
              <a:spcAft>
                <a:spcPts val="1000"/>
              </a:spcAft>
              <a:buNone/>
            </a:pPr>
            <a:r>
              <a:rPr lang="es" sz="1400"/>
              <a:t>Del Amigo Continuation High School</a:t>
            </a:r>
            <a:endParaRPr sz="1400"/>
          </a:p>
        </p:txBody>
      </p:sp>
      <p:sp>
        <p:nvSpPr>
          <p:cNvPr id="297" name="Google Shape;297;p33"/>
          <p:cNvSpPr txBox="1">
            <a:spLocks noGrp="1"/>
          </p:cNvSpPr>
          <p:nvPr>
            <p:ph type="subTitle" idx="6"/>
          </p:nvPr>
        </p:nvSpPr>
        <p:spPr>
          <a:xfrm>
            <a:off x="6472175" y="2599000"/>
            <a:ext cx="2694300" cy="524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s" sz="1400"/>
              <a:t>Reimagining  Alternative Education</a:t>
            </a:r>
            <a:endParaRPr sz="1400"/>
          </a:p>
        </p:txBody>
      </p:sp>
      <p:grpSp>
        <p:nvGrpSpPr>
          <p:cNvPr id="298" name="Google Shape;298;p33"/>
          <p:cNvGrpSpPr/>
          <p:nvPr/>
        </p:nvGrpSpPr>
        <p:grpSpPr>
          <a:xfrm>
            <a:off x="3673842" y="2214063"/>
            <a:ext cx="350353" cy="347400"/>
            <a:chOff x="3294786" y="2958477"/>
            <a:chExt cx="347400" cy="347400"/>
          </a:xfrm>
        </p:grpSpPr>
        <p:sp>
          <p:nvSpPr>
            <p:cNvPr id="299" name="Google Shape;299;p33"/>
            <p:cNvSpPr/>
            <p:nvPr/>
          </p:nvSpPr>
          <p:spPr>
            <a:xfrm>
              <a:off x="3294786" y="2958477"/>
              <a:ext cx="347400" cy="347400"/>
            </a:xfrm>
            <a:prstGeom prst="ellipse">
              <a:avLst/>
            </a:pr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 name="Google Shape;300;p33"/>
            <p:cNvGrpSpPr/>
            <p:nvPr/>
          </p:nvGrpSpPr>
          <p:grpSpPr>
            <a:xfrm>
              <a:off x="3363379" y="3027793"/>
              <a:ext cx="210214" cy="208769"/>
              <a:chOff x="-63250675" y="3744075"/>
              <a:chExt cx="320350" cy="318100"/>
            </a:xfrm>
          </p:grpSpPr>
          <p:sp>
            <p:nvSpPr>
              <p:cNvPr id="301" name="Google Shape;301;p3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4" name="Google Shape;304;p33"/>
          <p:cNvSpPr/>
          <p:nvPr/>
        </p:nvSpPr>
        <p:spPr>
          <a:xfrm>
            <a:off x="582817" y="2297438"/>
            <a:ext cx="198188" cy="195574"/>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 name="Google Shape;305;p33"/>
          <p:cNvGrpSpPr/>
          <p:nvPr/>
        </p:nvGrpSpPr>
        <p:grpSpPr>
          <a:xfrm>
            <a:off x="351321" y="2214063"/>
            <a:ext cx="350353" cy="347400"/>
            <a:chOff x="1121516" y="2221525"/>
            <a:chExt cx="350353" cy="347400"/>
          </a:xfrm>
        </p:grpSpPr>
        <p:sp>
          <p:nvSpPr>
            <p:cNvPr id="306" name="Google Shape;306;p33"/>
            <p:cNvSpPr/>
            <p:nvPr/>
          </p:nvSpPr>
          <p:spPr>
            <a:xfrm>
              <a:off x="1121516" y="2221525"/>
              <a:ext cx="350353" cy="347400"/>
            </a:xfrm>
            <a:prstGeom prst="ellipse">
              <a:avLst/>
            </a:pr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3"/>
            <p:cNvSpPr/>
            <p:nvPr/>
          </p:nvSpPr>
          <p:spPr>
            <a:xfrm>
              <a:off x="1172370" y="2279138"/>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08" name="Google Shape;308;p33"/>
          <p:cNvGrpSpPr/>
          <p:nvPr/>
        </p:nvGrpSpPr>
        <p:grpSpPr>
          <a:xfrm>
            <a:off x="6552038" y="2210288"/>
            <a:ext cx="350353" cy="347400"/>
            <a:chOff x="6189984" y="2221525"/>
            <a:chExt cx="350353" cy="347400"/>
          </a:xfrm>
        </p:grpSpPr>
        <p:sp>
          <p:nvSpPr>
            <p:cNvPr id="309" name="Google Shape;309;p33"/>
            <p:cNvSpPr/>
            <p:nvPr/>
          </p:nvSpPr>
          <p:spPr>
            <a:xfrm>
              <a:off x="6189984" y="2221525"/>
              <a:ext cx="350353" cy="347400"/>
            </a:xfrm>
            <a:prstGeom prst="ellipse">
              <a:avLst/>
            </a:pr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 name="Google Shape;310;p33"/>
            <p:cNvGrpSpPr/>
            <p:nvPr/>
          </p:nvGrpSpPr>
          <p:grpSpPr>
            <a:xfrm>
              <a:off x="6227936" y="2279563"/>
              <a:ext cx="232984" cy="231332"/>
              <a:chOff x="890400" y="4399350"/>
              <a:chExt cx="486600" cy="483150"/>
            </a:xfrm>
          </p:grpSpPr>
          <p:sp>
            <p:nvSpPr>
              <p:cNvPr id="311" name="Google Shape;311;p33"/>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2" name="Google Shape;312;p33"/>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3" name="Google Shape;313;p33"/>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pic>
        <p:nvPicPr>
          <p:cNvPr id="314" name="Google Shape;314;p33"/>
          <p:cNvPicPr preferRelativeResize="0"/>
          <p:nvPr/>
        </p:nvPicPr>
        <p:blipFill>
          <a:blip r:embed="rId4">
            <a:alphaModFix/>
          </a:blip>
          <a:stretch>
            <a:fillRect/>
          </a:stretch>
        </p:blipFill>
        <p:spPr>
          <a:xfrm>
            <a:off x="8496725" y="4528075"/>
            <a:ext cx="476652" cy="476652"/>
          </a:xfrm>
          <a:prstGeom prst="rect">
            <a:avLst/>
          </a:prstGeom>
          <a:noFill/>
          <a:ln>
            <a:noFill/>
          </a:ln>
        </p:spPr>
      </p:pic>
      <p:sp>
        <p:nvSpPr>
          <p:cNvPr id="315" name="Google Shape;315;p33"/>
          <p:cNvSpPr txBox="1">
            <a:spLocks noGrp="1"/>
          </p:cNvSpPr>
          <p:nvPr>
            <p:ph type="subTitle" idx="2"/>
          </p:nvPr>
        </p:nvSpPr>
        <p:spPr>
          <a:xfrm>
            <a:off x="701667" y="2149417"/>
            <a:ext cx="1890300" cy="47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sz="1600"/>
              <a:t>Pre-Pandemic</a:t>
            </a:r>
            <a:endParaRPr sz="1600"/>
          </a:p>
        </p:txBody>
      </p:sp>
      <p:pic>
        <p:nvPicPr>
          <p:cNvPr id="316" name="Google Shape;316;p33"/>
          <p:cNvPicPr preferRelativeResize="0"/>
          <p:nvPr/>
        </p:nvPicPr>
        <p:blipFill>
          <a:blip r:embed="rId5">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54"/>
        <p:cNvGrpSpPr/>
        <p:nvPr/>
      </p:nvGrpSpPr>
      <p:grpSpPr>
        <a:xfrm>
          <a:off x="0" y="0"/>
          <a:ext cx="0" cy="0"/>
          <a:chOff x="0" y="0"/>
          <a:chExt cx="0" cy="0"/>
        </a:xfrm>
      </p:grpSpPr>
      <p:grpSp>
        <p:nvGrpSpPr>
          <p:cNvPr id="1055" name="Google Shape;1055;p51"/>
          <p:cNvGrpSpPr/>
          <p:nvPr/>
        </p:nvGrpSpPr>
        <p:grpSpPr>
          <a:xfrm>
            <a:off x="1200214" y="1387360"/>
            <a:ext cx="6743569" cy="2992174"/>
            <a:chOff x="1837052" y="2250675"/>
            <a:chExt cx="5518018" cy="2448387"/>
          </a:xfrm>
        </p:grpSpPr>
        <p:sp>
          <p:nvSpPr>
            <p:cNvPr id="1056" name="Google Shape;1056;p51"/>
            <p:cNvSpPr/>
            <p:nvPr/>
          </p:nvSpPr>
          <p:spPr>
            <a:xfrm>
              <a:off x="2456981" y="2250675"/>
              <a:ext cx="246841" cy="734442"/>
            </a:xfrm>
            <a:custGeom>
              <a:avLst/>
              <a:gdLst/>
              <a:ahLst/>
              <a:cxnLst/>
              <a:rect l="l" t="t" r="r" b="b"/>
              <a:pathLst>
                <a:path w="4384" h="13044" extrusionOk="0">
                  <a:moveTo>
                    <a:pt x="2216" y="1"/>
                  </a:moveTo>
                  <a:cubicBezTo>
                    <a:pt x="2199" y="1"/>
                    <a:pt x="2182" y="1"/>
                    <a:pt x="2166" y="1"/>
                  </a:cubicBezTo>
                  <a:cubicBezTo>
                    <a:pt x="2149" y="1"/>
                    <a:pt x="2133" y="1"/>
                    <a:pt x="2116" y="1"/>
                  </a:cubicBezTo>
                  <a:cubicBezTo>
                    <a:pt x="963" y="1"/>
                    <a:pt x="28" y="927"/>
                    <a:pt x="28" y="2086"/>
                  </a:cubicBezTo>
                  <a:cubicBezTo>
                    <a:pt x="1" y="3235"/>
                    <a:pt x="909" y="4197"/>
                    <a:pt x="2085" y="4224"/>
                  </a:cubicBezTo>
                  <a:lnTo>
                    <a:pt x="2085" y="12348"/>
                  </a:lnTo>
                  <a:cubicBezTo>
                    <a:pt x="1925" y="12375"/>
                    <a:pt x="1818" y="12455"/>
                    <a:pt x="1711" y="12562"/>
                  </a:cubicBezTo>
                  <a:lnTo>
                    <a:pt x="2192" y="13043"/>
                  </a:lnTo>
                  <a:lnTo>
                    <a:pt x="2673" y="12562"/>
                  </a:lnTo>
                  <a:cubicBezTo>
                    <a:pt x="2566" y="12455"/>
                    <a:pt x="2433" y="12375"/>
                    <a:pt x="2299" y="12348"/>
                  </a:cubicBezTo>
                  <a:lnTo>
                    <a:pt x="2299" y="4224"/>
                  </a:lnTo>
                  <a:cubicBezTo>
                    <a:pt x="3448" y="4197"/>
                    <a:pt x="4384" y="3208"/>
                    <a:pt x="4330" y="2059"/>
                  </a:cubicBezTo>
                  <a:cubicBezTo>
                    <a:pt x="4304" y="900"/>
                    <a:pt x="3369" y="1"/>
                    <a:pt x="2216" y="1"/>
                  </a:cubicBezTo>
                  <a:close/>
                </a:path>
              </a:pathLst>
            </a:custGeom>
            <a:solidFill>
              <a:srgbClr val="BFB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1"/>
            <p:cNvSpPr/>
            <p:nvPr/>
          </p:nvSpPr>
          <p:spPr>
            <a:xfrm>
              <a:off x="2537836" y="2969980"/>
              <a:ext cx="77194" cy="45382"/>
            </a:xfrm>
            <a:custGeom>
              <a:avLst/>
              <a:gdLst/>
              <a:ahLst/>
              <a:cxnLst/>
              <a:rect l="l" t="t" r="r" b="b"/>
              <a:pathLst>
                <a:path w="1371" h="806" extrusionOk="0">
                  <a:moveTo>
                    <a:pt x="1344" y="1"/>
                  </a:moveTo>
                  <a:lnTo>
                    <a:pt x="756" y="589"/>
                  </a:lnTo>
                  <a:lnTo>
                    <a:pt x="168" y="1"/>
                  </a:lnTo>
                  <a:lnTo>
                    <a:pt x="168" y="1"/>
                  </a:lnTo>
                  <a:cubicBezTo>
                    <a:pt x="1" y="503"/>
                    <a:pt x="388" y="806"/>
                    <a:pt x="767" y="806"/>
                  </a:cubicBezTo>
                  <a:cubicBezTo>
                    <a:pt x="1054" y="806"/>
                    <a:pt x="1336" y="633"/>
                    <a:pt x="1371" y="241"/>
                  </a:cubicBezTo>
                  <a:lnTo>
                    <a:pt x="1371" y="188"/>
                  </a:lnTo>
                  <a:cubicBezTo>
                    <a:pt x="1344" y="108"/>
                    <a:pt x="1344" y="54"/>
                    <a:pt x="1344" y="1"/>
                  </a:cubicBezTo>
                  <a:close/>
                </a:path>
              </a:pathLst>
            </a:custGeom>
            <a:solidFill>
              <a:srgbClr val="A8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1"/>
            <p:cNvSpPr/>
            <p:nvPr/>
          </p:nvSpPr>
          <p:spPr>
            <a:xfrm>
              <a:off x="3790194" y="3964676"/>
              <a:ext cx="240816" cy="734386"/>
            </a:xfrm>
            <a:custGeom>
              <a:avLst/>
              <a:gdLst/>
              <a:ahLst/>
              <a:cxnLst/>
              <a:rect l="l" t="t" r="r" b="b"/>
              <a:pathLst>
                <a:path w="4277" h="13043" extrusionOk="0">
                  <a:moveTo>
                    <a:pt x="2219" y="0"/>
                  </a:moveTo>
                  <a:lnTo>
                    <a:pt x="1738" y="481"/>
                  </a:lnTo>
                  <a:cubicBezTo>
                    <a:pt x="1818" y="588"/>
                    <a:pt x="1952" y="668"/>
                    <a:pt x="2112" y="695"/>
                  </a:cubicBezTo>
                  <a:lnTo>
                    <a:pt x="2112" y="8819"/>
                  </a:lnTo>
                  <a:cubicBezTo>
                    <a:pt x="936" y="8846"/>
                    <a:pt x="1" y="9808"/>
                    <a:pt x="28" y="10957"/>
                  </a:cubicBezTo>
                  <a:cubicBezTo>
                    <a:pt x="54" y="12117"/>
                    <a:pt x="990" y="13042"/>
                    <a:pt x="2143" y="13042"/>
                  </a:cubicBezTo>
                  <a:cubicBezTo>
                    <a:pt x="2160" y="13042"/>
                    <a:pt x="2176" y="13042"/>
                    <a:pt x="2192" y="13042"/>
                  </a:cubicBezTo>
                  <a:cubicBezTo>
                    <a:pt x="3288" y="12988"/>
                    <a:pt x="4197" y="12107"/>
                    <a:pt x="4223" y="10984"/>
                  </a:cubicBezTo>
                  <a:cubicBezTo>
                    <a:pt x="4277" y="9888"/>
                    <a:pt x="3422" y="8926"/>
                    <a:pt x="2326" y="8819"/>
                  </a:cubicBezTo>
                  <a:lnTo>
                    <a:pt x="2326" y="695"/>
                  </a:lnTo>
                  <a:cubicBezTo>
                    <a:pt x="2460" y="668"/>
                    <a:pt x="2593" y="588"/>
                    <a:pt x="2673" y="481"/>
                  </a:cubicBezTo>
                  <a:lnTo>
                    <a:pt x="2219"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1"/>
            <p:cNvSpPr/>
            <p:nvPr/>
          </p:nvSpPr>
          <p:spPr>
            <a:xfrm>
              <a:off x="3880509" y="3937593"/>
              <a:ext cx="67791" cy="42172"/>
            </a:xfrm>
            <a:custGeom>
              <a:avLst/>
              <a:gdLst/>
              <a:ahLst/>
              <a:cxnLst/>
              <a:rect l="l" t="t" r="r" b="b"/>
              <a:pathLst>
                <a:path w="1204" h="749" extrusionOk="0">
                  <a:moveTo>
                    <a:pt x="602" y="0"/>
                  </a:moveTo>
                  <a:cubicBezTo>
                    <a:pt x="314" y="0"/>
                    <a:pt x="27" y="187"/>
                    <a:pt x="0" y="561"/>
                  </a:cubicBezTo>
                  <a:cubicBezTo>
                    <a:pt x="0" y="615"/>
                    <a:pt x="0" y="668"/>
                    <a:pt x="27" y="748"/>
                  </a:cubicBezTo>
                  <a:lnTo>
                    <a:pt x="588" y="160"/>
                  </a:lnTo>
                  <a:lnTo>
                    <a:pt x="1176" y="748"/>
                  </a:lnTo>
                  <a:cubicBezTo>
                    <a:pt x="1203" y="668"/>
                    <a:pt x="1203" y="615"/>
                    <a:pt x="1203" y="561"/>
                  </a:cubicBezTo>
                  <a:cubicBezTo>
                    <a:pt x="1176" y="187"/>
                    <a:pt x="889" y="0"/>
                    <a:pt x="602" y="0"/>
                  </a:cubicBezTo>
                  <a:close/>
                </a:path>
              </a:pathLst>
            </a:custGeom>
            <a:solidFill>
              <a:srgbClr val="B0A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1"/>
            <p:cNvSpPr/>
            <p:nvPr/>
          </p:nvSpPr>
          <p:spPr>
            <a:xfrm>
              <a:off x="5152011" y="2250675"/>
              <a:ext cx="246841" cy="734442"/>
            </a:xfrm>
            <a:custGeom>
              <a:avLst/>
              <a:gdLst/>
              <a:ahLst/>
              <a:cxnLst/>
              <a:rect l="l" t="t" r="r" b="b"/>
              <a:pathLst>
                <a:path w="4384" h="13044" extrusionOk="0">
                  <a:moveTo>
                    <a:pt x="2216" y="1"/>
                  </a:moveTo>
                  <a:cubicBezTo>
                    <a:pt x="2199" y="1"/>
                    <a:pt x="2183" y="1"/>
                    <a:pt x="2166" y="1"/>
                  </a:cubicBezTo>
                  <a:cubicBezTo>
                    <a:pt x="2150" y="1"/>
                    <a:pt x="2134" y="1"/>
                    <a:pt x="2118" y="1"/>
                  </a:cubicBezTo>
                  <a:cubicBezTo>
                    <a:pt x="990" y="1"/>
                    <a:pt x="54" y="927"/>
                    <a:pt x="28" y="2086"/>
                  </a:cubicBezTo>
                  <a:cubicBezTo>
                    <a:pt x="1" y="3235"/>
                    <a:pt x="910" y="4197"/>
                    <a:pt x="2085" y="4224"/>
                  </a:cubicBezTo>
                  <a:lnTo>
                    <a:pt x="2085" y="12348"/>
                  </a:lnTo>
                  <a:cubicBezTo>
                    <a:pt x="1952" y="12375"/>
                    <a:pt x="1818" y="12455"/>
                    <a:pt x="1738" y="12562"/>
                  </a:cubicBezTo>
                  <a:lnTo>
                    <a:pt x="2192" y="13043"/>
                  </a:lnTo>
                  <a:lnTo>
                    <a:pt x="2673" y="12562"/>
                  </a:lnTo>
                  <a:cubicBezTo>
                    <a:pt x="2566" y="12455"/>
                    <a:pt x="2460" y="12375"/>
                    <a:pt x="2299" y="12348"/>
                  </a:cubicBezTo>
                  <a:lnTo>
                    <a:pt x="2299" y="4224"/>
                  </a:lnTo>
                  <a:cubicBezTo>
                    <a:pt x="3475" y="4197"/>
                    <a:pt x="4384" y="3208"/>
                    <a:pt x="4357" y="2059"/>
                  </a:cubicBezTo>
                  <a:cubicBezTo>
                    <a:pt x="4304" y="900"/>
                    <a:pt x="3369" y="1"/>
                    <a:pt x="2216" y="1"/>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1"/>
            <p:cNvSpPr/>
            <p:nvPr/>
          </p:nvSpPr>
          <p:spPr>
            <a:xfrm>
              <a:off x="5235850" y="2969980"/>
              <a:ext cx="74266" cy="36598"/>
            </a:xfrm>
            <a:custGeom>
              <a:avLst/>
              <a:gdLst/>
              <a:ahLst/>
              <a:cxnLst/>
              <a:rect l="l" t="t" r="r" b="b"/>
              <a:pathLst>
                <a:path w="1319" h="650" extrusionOk="0">
                  <a:moveTo>
                    <a:pt x="1291" y="1"/>
                  </a:moveTo>
                  <a:lnTo>
                    <a:pt x="703" y="589"/>
                  </a:lnTo>
                  <a:lnTo>
                    <a:pt x="142" y="1"/>
                  </a:lnTo>
                  <a:lnTo>
                    <a:pt x="142" y="1"/>
                  </a:lnTo>
                  <a:cubicBezTo>
                    <a:pt x="0" y="395"/>
                    <a:pt x="416" y="650"/>
                    <a:pt x="792" y="650"/>
                  </a:cubicBezTo>
                  <a:cubicBezTo>
                    <a:pt x="1054" y="650"/>
                    <a:pt x="1296" y="527"/>
                    <a:pt x="1318" y="241"/>
                  </a:cubicBezTo>
                  <a:lnTo>
                    <a:pt x="1318" y="188"/>
                  </a:lnTo>
                  <a:cubicBezTo>
                    <a:pt x="1318" y="108"/>
                    <a:pt x="1291" y="54"/>
                    <a:pt x="1291" y="1"/>
                  </a:cubicBezTo>
                  <a:close/>
                </a:path>
              </a:pathLst>
            </a:custGeom>
            <a:solidFill>
              <a:srgbClr val="F9C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1"/>
            <p:cNvSpPr/>
            <p:nvPr/>
          </p:nvSpPr>
          <p:spPr>
            <a:xfrm>
              <a:off x="6497273" y="3964676"/>
              <a:ext cx="239353" cy="734386"/>
            </a:xfrm>
            <a:custGeom>
              <a:avLst/>
              <a:gdLst/>
              <a:ahLst/>
              <a:cxnLst/>
              <a:rect l="l" t="t" r="r" b="b"/>
              <a:pathLst>
                <a:path w="4251" h="13043" extrusionOk="0">
                  <a:moveTo>
                    <a:pt x="2192" y="0"/>
                  </a:moveTo>
                  <a:lnTo>
                    <a:pt x="1738" y="481"/>
                  </a:lnTo>
                  <a:cubicBezTo>
                    <a:pt x="1818" y="588"/>
                    <a:pt x="1952" y="668"/>
                    <a:pt x="2085" y="695"/>
                  </a:cubicBezTo>
                  <a:lnTo>
                    <a:pt x="2085" y="8819"/>
                  </a:lnTo>
                  <a:cubicBezTo>
                    <a:pt x="910" y="8846"/>
                    <a:pt x="1" y="9808"/>
                    <a:pt x="28" y="10957"/>
                  </a:cubicBezTo>
                  <a:cubicBezTo>
                    <a:pt x="54" y="12117"/>
                    <a:pt x="990" y="13042"/>
                    <a:pt x="2118" y="13042"/>
                  </a:cubicBezTo>
                  <a:cubicBezTo>
                    <a:pt x="2134" y="13042"/>
                    <a:pt x="2150" y="13042"/>
                    <a:pt x="2166" y="13042"/>
                  </a:cubicBezTo>
                  <a:cubicBezTo>
                    <a:pt x="3288" y="12988"/>
                    <a:pt x="4170" y="12107"/>
                    <a:pt x="4223" y="10984"/>
                  </a:cubicBezTo>
                  <a:cubicBezTo>
                    <a:pt x="4250" y="9888"/>
                    <a:pt x="3422" y="8926"/>
                    <a:pt x="2299" y="8819"/>
                  </a:cubicBezTo>
                  <a:lnTo>
                    <a:pt x="2299" y="695"/>
                  </a:lnTo>
                  <a:cubicBezTo>
                    <a:pt x="2433" y="668"/>
                    <a:pt x="2566" y="588"/>
                    <a:pt x="2673" y="481"/>
                  </a:cubicBezTo>
                  <a:lnTo>
                    <a:pt x="2192" y="0"/>
                  </a:lnTo>
                  <a:close/>
                </a:path>
              </a:pathLst>
            </a:custGeom>
            <a:solidFill>
              <a:srgbClr val="F8B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1"/>
            <p:cNvSpPr/>
            <p:nvPr/>
          </p:nvSpPr>
          <p:spPr>
            <a:xfrm>
              <a:off x="6587588" y="3935285"/>
              <a:ext cx="67735" cy="44481"/>
            </a:xfrm>
            <a:custGeom>
              <a:avLst/>
              <a:gdLst/>
              <a:ahLst/>
              <a:cxnLst/>
              <a:rect l="l" t="t" r="r" b="b"/>
              <a:pathLst>
                <a:path w="1203" h="790" extrusionOk="0">
                  <a:moveTo>
                    <a:pt x="602" y="1"/>
                  </a:moveTo>
                  <a:cubicBezTo>
                    <a:pt x="301" y="1"/>
                    <a:pt x="0" y="201"/>
                    <a:pt x="0" y="602"/>
                  </a:cubicBezTo>
                  <a:cubicBezTo>
                    <a:pt x="0" y="656"/>
                    <a:pt x="0" y="709"/>
                    <a:pt x="27" y="789"/>
                  </a:cubicBezTo>
                  <a:lnTo>
                    <a:pt x="588" y="201"/>
                  </a:lnTo>
                  <a:lnTo>
                    <a:pt x="1176" y="789"/>
                  </a:lnTo>
                  <a:cubicBezTo>
                    <a:pt x="1176" y="709"/>
                    <a:pt x="1203" y="656"/>
                    <a:pt x="1203" y="602"/>
                  </a:cubicBezTo>
                  <a:cubicBezTo>
                    <a:pt x="1203" y="201"/>
                    <a:pt x="902" y="1"/>
                    <a:pt x="602" y="1"/>
                  </a:cubicBezTo>
                  <a:close/>
                </a:path>
              </a:pathLst>
            </a:custGeom>
            <a:solidFill>
              <a:srgbClr val="F5B1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1"/>
            <p:cNvSpPr/>
            <p:nvPr/>
          </p:nvSpPr>
          <p:spPr>
            <a:xfrm>
              <a:off x="5883369" y="3279999"/>
              <a:ext cx="1471700" cy="410858"/>
            </a:xfrm>
            <a:custGeom>
              <a:avLst/>
              <a:gdLst/>
              <a:ahLst/>
              <a:cxnLst/>
              <a:rect l="l" t="t" r="r" b="b"/>
              <a:pathLst>
                <a:path w="26138" h="7297" extrusionOk="0">
                  <a:moveTo>
                    <a:pt x="0" y="0"/>
                  </a:moveTo>
                  <a:lnTo>
                    <a:pt x="2192" y="3635"/>
                  </a:lnTo>
                  <a:lnTo>
                    <a:pt x="0" y="7296"/>
                  </a:lnTo>
                  <a:lnTo>
                    <a:pt x="23946" y="7296"/>
                  </a:lnTo>
                  <a:lnTo>
                    <a:pt x="26137" y="3635"/>
                  </a:lnTo>
                  <a:lnTo>
                    <a:pt x="23946" y="0"/>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1"/>
            <p:cNvSpPr/>
            <p:nvPr/>
          </p:nvSpPr>
          <p:spPr>
            <a:xfrm>
              <a:off x="6256509" y="3279999"/>
              <a:ext cx="671212" cy="410858"/>
            </a:xfrm>
            <a:custGeom>
              <a:avLst/>
              <a:gdLst/>
              <a:ahLst/>
              <a:cxnLst/>
              <a:rect l="l" t="t" r="r" b="b"/>
              <a:pathLst>
                <a:path w="11921" h="7297" extrusionOk="0">
                  <a:moveTo>
                    <a:pt x="2032" y="0"/>
                  </a:moveTo>
                  <a:cubicBezTo>
                    <a:pt x="749" y="1069"/>
                    <a:pt x="1" y="2673"/>
                    <a:pt x="1" y="4356"/>
                  </a:cubicBezTo>
                  <a:cubicBezTo>
                    <a:pt x="1" y="5399"/>
                    <a:pt x="295" y="6414"/>
                    <a:pt x="829" y="7296"/>
                  </a:cubicBezTo>
                  <a:lnTo>
                    <a:pt x="10450" y="7296"/>
                  </a:lnTo>
                  <a:cubicBezTo>
                    <a:pt x="11920" y="4891"/>
                    <a:pt x="11412" y="1791"/>
                    <a:pt x="9248" y="0"/>
                  </a:cubicBezTo>
                  <a:close/>
                </a:path>
              </a:pathLst>
            </a:custGeom>
            <a:solidFill>
              <a:srgbClr val="F8B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1"/>
            <p:cNvSpPr/>
            <p:nvPr/>
          </p:nvSpPr>
          <p:spPr>
            <a:xfrm>
              <a:off x="6306171" y="3156577"/>
              <a:ext cx="635064" cy="636584"/>
            </a:xfrm>
            <a:custGeom>
              <a:avLst/>
              <a:gdLst/>
              <a:ahLst/>
              <a:cxnLst/>
              <a:rect l="l" t="t" r="r" b="b"/>
              <a:pathLst>
                <a:path w="11279" h="11306" extrusionOk="0">
                  <a:moveTo>
                    <a:pt x="5640" y="1"/>
                  </a:moveTo>
                  <a:cubicBezTo>
                    <a:pt x="2513" y="1"/>
                    <a:pt x="1" y="2540"/>
                    <a:pt x="1" y="5640"/>
                  </a:cubicBezTo>
                  <a:cubicBezTo>
                    <a:pt x="1" y="8767"/>
                    <a:pt x="2513" y="11305"/>
                    <a:pt x="5640" y="11305"/>
                  </a:cubicBezTo>
                  <a:cubicBezTo>
                    <a:pt x="8767" y="11305"/>
                    <a:pt x="11279" y="8767"/>
                    <a:pt x="11279" y="5640"/>
                  </a:cubicBezTo>
                  <a:cubicBezTo>
                    <a:pt x="11279" y="2540"/>
                    <a:pt x="8767" y="1"/>
                    <a:pt x="5640" y="1"/>
                  </a:cubicBezTo>
                  <a:close/>
                </a:path>
              </a:pathLst>
            </a:custGeom>
            <a:solidFill>
              <a:srgbClr val="F8B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1"/>
            <p:cNvSpPr/>
            <p:nvPr/>
          </p:nvSpPr>
          <p:spPr>
            <a:xfrm>
              <a:off x="6351328" y="3292386"/>
              <a:ext cx="454494" cy="389405"/>
            </a:xfrm>
            <a:custGeom>
              <a:avLst/>
              <a:gdLst/>
              <a:ahLst/>
              <a:cxnLst/>
              <a:rect l="l" t="t" r="r" b="b"/>
              <a:pathLst>
                <a:path w="8072" h="6916" extrusionOk="0">
                  <a:moveTo>
                    <a:pt x="4581" y="1"/>
                  </a:moveTo>
                  <a:cubicBezTo>
                    <a:pt x="3734" y="1"/>
                    <a:pt x="2871" y="313"/>
                    <a:pt x="2165" y="1010"/>
                  </a:cubicBezTo>
                  <a:cubicBezTo>
                    <a:pt x="1" y="3201"/>
                    <a:pt x="1551" y="6916"/>
                    <a:pt x="4624" y="6916"/>
                  </a:cubicBezTo>
                  <a:cubicBezTo>
                    <a:pt x="6521" y="6916"/>
                    <a:pt x="8071" y="5366"/>
                    <a:pt x="8071" y="3468"/>
                  </a:cubicBezTo>
                  <a:cubicBezTo>
                    <a:pt x="8071" y="1384"/>
                    <a:pt x="6364" y="1"/>
                    <a:pt x="4581" y="1"/>
                  </a:cubicBezTo>
                  <a:close/>
                </a:path>
              </a:pathLst>
            </a:custGeom>
            <a:solidFill>
              <a:srgbClr val="F8B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1"/>
            <p:cNvSpPr/>
            <p:nvPr/>
          </p:nvSpPr>
          <p:spPr>
            <a:xfrm>
              <a:off x="6363378" y="3279999"/>
              <a:ext cx="454494" cy="389800"/>
            </a:xfrm>
            <a:custGeom>
              <a:avLst/>
              <a:gdLst/>
              <a:ahLst/>
              <a:cxnLst/>
              <a:rect l="l" t="t" r="r" b="b"/>
              <a:pathLst>
                <a:path w="8072" h="6923" extrusionOk="0">
                  <a:moveTo>
                    <a:pt x="4596" y="0"/>
                  </a:moveTo>
                  <a:cubicBezTo>
                    <a:pt x="3744" y="0"/>
                    <a:pt x="2875" y="315"/>
                    <a:pt x="2165" y="1016"/>
                  </a:cubicBezTo>
                  <a:cubicBezTo>
                    <a:pt x="0" y="3207"/>
                    <a:pt x="1550" y="6922"/>
                    <a:pt x="4624" y="6922"/>
                  </a:cubicBezTo>
                  <a:cubicBezTo>
                    <a:pt x="6521" y="6922"/>
                    <a:pt x="8071" y="5372"/>
                    <a:pt x="8071" y="3448"/>
                  </a:cubicBezTo>
                  <a:cubicBezTo>
                    <a:pt x="8071" y="1370"/>
                    <a:pt x="6373" y="0"/>
                    <a:pt x="4596" y="0"/>
                  </a:cubicBezTo>
                  <a:close/>
                </a:path>
              </a:pathLst>
            </a:custGeom>
            <a:solidFill>
              <a:srgbClr val="F6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1"/>
            <p:cNvSpPr/>
            <p:nvPr/>
          </p:nvSpPr>
          <p:spPr>
            <a:xfrm>
              <a:off x="6235451" y="3176171"/>
              <a:ext cx="687709" cy="616709"/>
            </a:xfrm>
            <a:custGeom>
              <a:avLst/>
              <a:gdLst/>
              <a:ahLst/>
              <a:cxnLst/>
              <a:rect l="l" t="t" r="r" b="b"/>
              <a:pathLst>
                <a:path w="12214" h="10953" extrusionOk="0">
                  <a:moveTo>
                    <a:pt x="4972" y="0"/>
                  </a:moveTo>
                  <a:cubicBezTo>
                    <a:pt x="1096" y="1417"/>
                    <a:pt x="1" y="6388"/>
                    <a:pt x="2914" y="9301"/>
                  </a:cubicBezTo>
                  <a:cubicBezTo>
                    <a:pt x="4039" y="10426"/>
                    <a:pt x="5471" y="10953"/>
                    <a:pt x="6886" y="10953"/>
                  </a:cubicBezTo>
                  <a:cubicBezTo>
                    <a:pt x="9136" y="10953"/>
                    <a:pt x="11345" y="9621"/>
                    <a:pt x="12214" y="7243"/>
                  </a:cubicBezTo>
                  <a:lnTo>
                    <a:pt x="12214" y="7243"/>
                  </a:lnTo>
                  <a:cubicBezTo>
                    <a:pt x="11359" y="9407"/>
                    <a:pt x="9301" y="10824"/>
                    <a:pt x="6976" y="10824"/>
                  </a:cubicBezTo>
                  <a:cubicBezTo>
                    <a:pt x="4277" y="10824"/>
                    <a:pt x="1978" y="8900"/>
                    <a:pt x="1497" y="6254"/>
                  </a:cubicBezTo>
                  <a:cubicBezTo>
                    <a:pt x="990" y="3608"/>
                    <a:pt x="2459" y="989"/>
                    <a:pt x="4972"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1"/>
            <p:cNvSpPr/>
            <p:nvPr/>
          </p:nvSpPr>
          <p:spPr>
            <a:xfrm>
              <a:off x="3185299" y="3279999"/>
              <a:ext cx="1473220" cy="410858"/>
            </a:xfrm>
            <a:custGeom>
              <a:avLst/>
              <a:gdLst/>
              <a:ahLst/>
              <a:cxnLst/>
              <a:rect l="l" t="t" r="r" b="b"/>
              <a:pathLst>
                <a:path w="26165" h="7297" extrusionOk="0">
                  <a:moveTo>
                    <a:pt x="1" y="0"/>
                  </a:moveTo>
                  <a:lnTo>
                    <a:pt x="2192" y="3635"/>
                  </a:lnTo>
                  <a:lnTo>
                    <a:pt x="1" y="7296"/>
                  </a:lnTo>
                  <a:lnTo>
                    <a:pt x="23973" y="7296"/>
                  </a:lnTo>
                  <a:lnTo>
                    <a:pt x="26164" y="3635"/>
                  </a:lnTo>
                  <a:lnTo>
                    <a:pt x="23973" y="0"/>
                  </a:lnTo>
                  <a:close/>
                </a:path>
              </a:pathLst>
            </a:custGeom>
            <a:solidFill>
              <a:srgbClr val="616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1"/>
            <p:cNvSpPr/>
            <p:nvPr/>
          </p:nvSpPr>
          <p:spPr>
            <a:xfrm>
              <a:off x="3549486" y="3279999"/>
              <a:ext cx="671156" cy="410858"/>
            </a:xfrm>
            <a:custGeom>
              <a:avLst/>
              <a:gdLst/>
              <a:ahLst/>
              <a:cxnLst/>
              <a:rect l="l" t="t" r="r" b="b"/>
              <a:pathLst>
                <a:path w="11920" h="7297" extrusionOk="0">
                  <a:moveTo>
                    <a:pt x="2058" y="0"/>
                  </a:moveTo>
                  <a:cubicBezTo>
                    <a:pt x="748" y="1069"/>
                    <a:pt x="0" y="2646"/>
                    <a:pt x="0" y="4356"/>
                  </a:cubicBezTo>
                  <a:cubicBezTo>
                    <a:pt x="0" y="5399"/>
                    <a:pt x="294" y="6414"/>
                    <a:pt x="855" y="7296"/>
                  </a:cubicBezTo>
                  <a:lnTo>
                    <a:pt x="10449" y="7296"/>
                  </a:lnTo>
                  <a:cubicBezTo>
                    <a:pt x="11919" y="4891"/>
                    <a:pt x="11411" y="1791"/>
                    <a:pt x="9247" y="0"/>
                  </a:cubicBez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1"/>
            <p:cNvSpPr/>
            <p:nvPr/>
          </p:nvSpPr>
          <p:spPr>
            <a:xfrm>
              <a:off x="3600612" y="3156577"/>
              <a:ext cx="635064" cy="636584"/>
            </a:xfrm>
            <a:custGeom>
              <a:avLst/>
              <a:gdLst/>
              <a:ahLst/>
              <a:cxnLst/>
              <a:rect l="l" t="t" r="r" b="b"/>
              <a:pathLst>
                <a:path w="11279" h="11306" extrusionOk="0">
                  <a:moveTo>
                    <a:pt x="5640" y="1"/>
                  </a:moveTo>
                  <a:cubicBezTo>
                    <a:pt x="2513" y="1"/>
                    <a:pt x="1" y="2540"/>
                    <a:pt x="1" y="5640"/>
                  </a:cubicBezTo>
                  <a:cubicBezTo>
                    <a:pt x="1" y="8767"/>
                    <a:pt x="2513" y="11305"/>
                    <a:pt x="5640" y="11305"/>
                  </a:cubicBezTo>
                  <a:cubicBezTo>
                    <a:pt x="8740" y="11305"/>
                    <a:pt x="11279" y="8767"/>
                    <a:pt x="11279" y="5640"/>
                  </a:cubicBezTo>
                  <a:cubicBezTo>
                    <a:pt x="11279" y="2540"/>
                    <a:pt x="8740" y="1"/>
                    <a:pt x="5640"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1"/>
            <p:cNvSpPr/>
            <p:nvPr/>
          </p:nvSpPr>
          <p:spPr>
            <a:xfrm>
              <a:off x="3645769" y="3292386"/>
              <a:ext cx="454494" cy="389405"/>
            </a:xfrm>
            <a:custGeom>
              <a:avLst/>
              <a:gdLst/>
              <a:ahLst/>
              <a:cxnLst/>
              <a:rect l="l" t="t" r="r" b="b"/>
              <a:pathLst>
                <a:path w="8072" h="6916" extrusionOk="0">
                  <a:moveTo>
                    <a:pt x="4580" y="1"/>
                  </a:moveTo>
                  <a:cubicBezTo>
                    <a:pt x="3734" y="1"/>
                    <a:pt x="2871" y="313"/>
                    <a:pt x="2165" y="1010"/>
                  </a:cubicBezTo>
                  <a:cubicBezTo>
                    <a:pt x="0" y="3201"/>
                    <a:pt x="1524" y="6916"/>
                    <a:pt x="4624" y="6916"/>
                  </a:cubicBezTo>
                  <a:cubicBezTo>
                    <a:pt x="6521" y="6916"/>
                    <a:pt x="8071" y="5366"/>
                    <a:pt x="8071" y="3468"/>
                  </a:cubicBezTo>
                  <a:cubicBezTo>
                    <a:pt x="8071" y="1384"/>
                    <a:pt x="6363" y="1"/>
                    <a:pt x="4580" y="1"/>
                  </a:cubicBez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1"/>
            <p:cNvSpPr/>
            <p:nvPr/>
          </p:nvSpPr>
          <p:spPr>
            <a:xfrm>
              <a:off x="3657819" y="3279999"/>
              <a:ext cx="454494" cy="389800"/>
            </a:xfrm>
            <a:custGeom>
              <a:avLst/>
              <a:gdLst/>
              <a:ahLst/>
              <a:cxnLst/>
              <a:rect l="l" t="t" r="r" b="b"/>
              <a:pathLst>
                <a:path w="8072" h="6923" extrusionOk="0">
                  <a:moveTo>
                    <a:pt x="4584" y="0"/>
                  </a:moveTo>
                  <a:cubicBezTo>
                    <a:pt x="3733" y="0"/>
                    <a:pt x="2866" y="315"/>
                    <a:pt x="2165" y="1016"/>
                  </a:cubicBezTo>
                  <a:cubicBezTo>
                    <a:pt x="0" y="3207"/>
                    <a:pt x="1523" y="6922"/>
                    <a:pt x="4624" y="6922"/>
                  </a:cubicBezTo>
                  <a:cubicBezTo>
                    <a:pt x="6521" y="6922"/>
                    <a:pt x="8071" y="5372"/>
                    <a:pt x="8071" y="3448"/>
                  </a:cubicBezTo>
                  <a:cubicBezTo>
                    <a:pt x="8071" y="1370"/>
                    <a:pt x="6361" y="0"/>
                    <a:pt x="4584" y="0"/>
                  </a:cubicBezTo>
                  <a:close/>
                </a:path>
              </a:pathLst>
            </a:custGeom>
            <a:solidFill>
              <a:srgbClr val="F6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1"/>
            <p:cNvSpPr/>
            <p:nvPr/>
          </p:nvSpPr>
          <p:spPr>
            <a:xfrm>
              <a:off x="3528371" y="3176171"/>
              <a:ext cx="687766" cy="616709"/>
            </a:xfrm>
            <a:custGeom>
              <a:avLst/>
              <a:gdLst/>
              <a:ahLst/>
              <a:cxnLst/>
              <a:rect l="l" t="t" r="r" b="b"/>
              <a:pathLst>
                <a:path w="12215" h="10953" extrusionOk="0">
                  <a:moveTo>
                    <a:pt x="4998" y="0"/>
                  </a:moveTo>
                  <a:cubicBezTo>
                    <a:pt x="1123" y="1417"/>
                    <a:pt x="1" y="6388"/>
                    <a:pt x="2941" y="9301"/>
                  </a:cubicBezTo>
                  <a:cubicBezTo>
                    <a:pt x="4066" y="10426"/>
                    <a:pt x="5494" y="10953"/>
                    <a:pt x="6904" y="10953"/>
                  </a:cubicBezTo>
                  <a:cubicBezTo>
                    <a:pt x="9146" y="10953"/>
                    <a:pt x="11345" y="9621"/>
                    <a:pt x="12214" y="7243"/>
                  </a:cubicBezTo>
                  <a:lnTo>
                    <a:pt x="12214" y="7243"/>
                  </a:lnTo>
                  <a:cubicBezTo>
                    <a:pt x="11386" y="9407"/>
                    <a:pt x="9301" y="10824"/>
                    <a:pt x="7003" y="10824"/>
                  </a:cubicBezTo>
                  <a:cubicBezTo>
                    <a:pt x="4304" y="10824"/>
                    <a:pt x="2005" y="8900"/>
                    <a:pt x="1497" y="6254"/>
                  </a:cubicBezTo>
                  <a:cubicBezTo>
                    <a:pt x="1016" y="3608"/>
                    <a:pt x="2486" y="989"/>
                    <a:pt x="4998" y="0"/>
                  </a:cubicBezTo>
                  <a:close/>
                </a:path>
              </a:pathLst>
            </a:custGeom>
            <a:solidFill>
              <a:srgbClr val="616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1"/>
            <p:cNvSpPr/>
            <p:nvPr/>
          </p:nvSpPr>
          <p:spPr>
            <a:xfrm>
              <a:off x="1837052" y="3279999"/>
              <a:ext cx="1471700" cy="410858"/>
            </a:xfrm>
            <a:custGeom>
              <a:avLst/>
              <a:gdLst/>
              <a:ahLst/>
              <a:cxnLst/>
              <a:rect l="l" t="t" r="r" b="b"/>
              <a:pathLst>
                <a:path w="26138" h="7297" extrusionOk="0">
                  <a:moveTo>
                    <a:pt x="0" y="0"/>
                  </a:moveTo>
                  <a:lnTo>
                    <a:pt x="2192" y="3635"/>
                  </a:lnTo>
                  <a:lnTo>
                    <a:pt x="0" y="7296"/>
                  </a:lnTo>
                  <a:lnTo>
                    <a:pt x="23946" y="7296"/>
                  </a:lnTo>
                  <a:lnTo>
                    <a:pt x="26137" y="3635"/>
                  </a:lnTo>
                  <a:lnTo>
                    <a:pt x="23946"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1"/>
            <p:cNvSpPr/>
            <p:nvPr/>
          </p:nvSpPr>
          <p:spPr>
            <a:xfrm>
              <a:off x="2211712" y="3279999"/>
              <a:ext cx="671156" cy="410858"/>
            </a:xfrm>
            <a:custGeom>
              <a:avLst/>
              <a:gdLst/>
              <a:ahLst/>
              <a:cxnLst/>
              <a:rect l="l" t="t" r="r" b="b"/>
              <a:pathLst>
                <a:path w="11920" h="7297" extrusionOk="0">
                  <a:moveTo>
                    <a:pt x="2058" y="0"/>
                  </a:moveTo>
                  <a:cubicBezTo>
                    <a:pt x="749" y="1069"/>
                    <a:pt x="1" y="2673"/>
                    <a:pt x="1" y="4356"/>
                  </a:cubicBezTo>
                  <a:cubicBezTo>
                    <a:pt x="1" y="5399"/>
                    <a:pt x="295" y="6414"/>
                    <a:pt x="829" y="7296"/>
                  </a:cubicBezTo>
                  <a:lnTo>
                    <a:pt x="10450" y="7296"/>
                  </a:lnTo>
                  <a:cubicBezTo>
                    <a:pt x="11920" y="4891"/>
                    <a:pt x="11385" y="1791"/>
                    <a:pt x="9247" y="0"/>
                  </a:cubicBez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1"/>
            <p:cNvSpPr/>
            <p:nvPr/>
          </p:nvSpPr>
          <p:spPr>
            <a:xfrm>
              <a:off x="2261374" y="3156577"/>
              <a:ext cx="635064" cy="636584"/>
            </a:xfrm>
            <a:custGeom>
              <a:avLst/>
              <a:gdLst/>
              <a:ahLst/>
              <a:cxnLst/>
              <a:rect l="l" t="t" r="r" b="b"/>
              <a:pathLst>
                <a:path w="11279" h="11306" extrusionOk="0">
                  <a:moveTo>
                    <a:pt x="5640" y="1"/>
                  </a:moveTo>
                  <a:cubicBezTo>
                    <a:pt x="2513" y="1"/>
                    <a:pt x="1" y="2540"/>
                    <a:pt x="1" y="5640"/>
                  </a:cubicBezTo>
                  <a:cubicBezTo>
                    <a:pt x="1" y="8767"/>
                    <a:pt x="2513" y="11305"/>
                    <a:pt x="5640" y="11305"/>
                  </a:cubicBezTo>
                  <a:cubicBezTo>
                    <a:pt x="8766" y="11305"/>
                    <a:pt x="11278" y="8767"/>
                    <a:pt x="11278" y="5640"/>
                  </a:cubicBezTo>
                  <a:cubicBezTo>
                    <a:pt x="11278" y="2540"/>
                    <a:pt x="8766" y="1"/>
                    <a:pt x="5640" y="1"/>
                  </a:cubicBezTo>
                  <a:close/>
                </a:path>
              </a:pathLst>
            </a:custGeom>
            <a:solidFill>
              <a:srgbClr val="BFB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1"/>
            <p:cNvSpPr/>
            <p:nvPr/>
          </p:nvSpPr>
          <p:spPr>
            <a:xfrm>
              <a:off x="2306531" y="3292386"/>
              <a:ext cx="454494" cy="389405"/>
            </a:xfrm>
            <a:custGeom>
              <a:avLst/>
              <a:gdLst/>
              <a:ahLst/>
              <a:cxnLst/>
              <a:rect l="l" t="t" r="r" b="b"/>
              <a:pathLst>
                <a:path w="8072" h="6916" extrusionOk="0">
                  <a:moveTo>
                    <a:pt x="4580" y="1"/>
                  </a:moveTo>
                  <a:cubicBezTo>
                    <a:pt x="3734" y="1"/>
                    <a:pt x="2871" y="313"/>
                    <a:pt x="2165" y="1010"/>
                  </a:cubicBezTo>
                  <a:cubicBezTo>
                    <a:pt x="0" y="3201"/>
                    <a:pt x="1550" y="6916"/>
                    <a:pt x="4624" y="6916"/>
                  </a:cubicBezTo>
                  <a:cubicBezTo>
                    <a:pt x="6521" y="6916"/>
                    <a:pt x="8071" y="5366"/>
                    <a:pt x="8071" y="3468"/>
                  </a:cubicBezTo>
                  <a:cubicBezTo>
                    <a:pt x="8071" y="1384"/>
                    <a:pt x="6363" y="1"/>
                    <a:pt x="4580" y="1"/>
                  </a:cubicBez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1"/>
            <p:cNvSpPr/>
            <p:nvPr/>
          </p:nvSpPr>
          <p:spPr>
            <a:xfrm>
              <a:off x="2318581" y="3279999"/>
              <a:ext cx="454438" cy="389800"/>
            </a:xfrm>
            <a:custGeom>
              <a:avLst/>
              <a:gdLst/>
              <a:ahLst/>
              <a:cxnLst/>
              <a:rect l="l" t="t" r="r" b="b"/>
              <a:pathLst>
                <a:path w="8071" h="6923" extrusionOk="0">
                  <a:moveTo>
                    <a:pt x="4596" y="0"/>
                  </a:moveTo>
                  <a:cubicBezTo>
                    <a:pt x="3744" y="0"/>
                    <a:pt x="2875" y="315"/>
                    <a:pt x="2165" y="1016"/>
                  </a:cubicBezTo>
                  <a:cubicBezTo>
                    <a:pt x="0" y="3207"/>
                    <a:pt x="1550" y="6922"/>
                    <a:pt x="4624" y="6922"/>
                  </a:cubicBezTo>
                  <a:cubicBezTo>
                    <a:pt x="6521" y="6895"/>
                    <a:pt x="8071" y="5372"/>
                    <a:pt x="8071" y="3448"/>
                  </a:cubicBezTo>
                  <a:cubicBezTo>
                    <a:pt x="8071" y="1370"/>
                    <a:pt x="6373" y="0"/>
                    <a:pt x="4596" y="0"/>
                  </a:cubicBezTo>
                  <a:close/>
                </a:path>
              </a:pathLst>
            </a:custGeom>
            <a:solidFill>
              <a:srgbClr val="F6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1"/>
            <p:cNvSpPr/>
            <p:nvPr/>
          </p:nvSpPr>
          <p:spPr>
            <a:xfrm>
              <a:off x="2190653" y="3176171"/>
              <a:ext cx="687709" cy="616709"/>
            </a:xfrm>
            <a:custGeom>
              <a:avLst/>
              <a:gdLst/>
              <a:ahLst/>
              <a:cxnLst/>
              <a:rect l="l" t="t" r="r" b="b"/>
              <a:pathLst>
                <a:path w="12214" h="10953" extrusionOk="0">
                  <a:moveTo>
                    <a:pt x="4971" y="0"/>
                  </a:moveTo>
                  <a:lnTo>
                    <a:pt x="4971" y="0"/>
                  </a:lnTo>
                  <a:cubicBezTo>
                    <a:pt x="1096" y="1417"/>
                    <a:pt x="1" y="6388"/>
                    <a:pt x="2914" y="9301"/>
                  </a:cubicBezTo>
                  <a:cubicBezTo>
                    <a:pt x="4039" y="10426"/>
                    <a:pt x="5470" y="10953"/>
                    <a:pt x="6886" y="10953"/>
                  </a:cubicBezTo>
                  <a:cubicBezTo>
                    <a:pt x="9136" y="10953"/>
                    <a:pt x="11344" y="9621"/>
                    <a:pt x="12214" y="7243"/>
                  </a:cubicBezTo>
                  <a:lnTo>
                    <a:pt x="12214" y="7243"/>
                  </a:lnTo>
                  <a:cubicBezTo>
                    <a:pt x="11359" y="9407"/>
                    <a:pt x="9301" y="10824"/>
                    <a:pt x="6976" y="10824"/>
                  </a:cubicBezTo>
                  <a:cubicBezTo>
                    <a:pt x="4276" y="10824"/>
                    <a:pt x="1978" y="8900"/>
                    <a:pt x="1497" y="6254"/>
                  </a:cubicBezTo>
                  <a:cubicBezTo>
                    <a:pt x="989" y="3608"/>
                    <a:pt x="2459" y="989"/>
                    <a:pt x="497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1"/>
            <p:cNvSpPr/>
            <p:nvPr/>
          </p:nvSpPr>
          <p:spPr>
            <a:xfrm>
              <a:off x="4535066" y="3279999"/>
              <a:ext cx="1471700" cy="410858"/>
            </a:xfrm>
            <a:custGeom>
              <a:avLst/>
              <a:gdLst/>
              <a:ahLst/>
              <a:cxnLst/>
              <a:rect l="l" t="t" r="r" b="b"/>
              <a:pathLst>
                <a:path w="26138" h="7297" extrusionOk="0">
                  <a:moveTo>
                    <a:pt x="1" y="0"/>
                  </a:moveTo>
                  <a:lnTo>
                    <a:pt x="2192" y="3635"/>
                  </a:lnTo>
                  <a:lnTo>
                    <a:pt x="1" y="7296"/>
                  </a:lnTo>
                  <a:lnTo>
                    <a:pt x="23946" y="7296"/>
                  </a:lnTo>
                  <a:lnTo>
                    <a:pt x="26138" y="3635"/>
                  </a:lnTo>
                  <a:lnTo>
                    <a:pt x="23946" y="0"/>
                  </a:lnTo>
                  <a:close/>
                </a:path>
              </a:pathLst>
            </a:custGeom>
            <a:solidFill>
              <a:srgbClr val="FED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1"/>
            <p:cNvSpPr/>
            <p:nvPr/>
          </p:nvSpPr>
          <p:spPr>
            <a:xfrm>
              <a:off x="4906742" y="3279999"/>
              <a:ext cx="671212" cy="410858"/>
            </a:xfrm>
            <a:custGeom>
              <a:avLst/>
              <a:gdLst/>
              <a:ahLst/>
              <a:cxnLst/>
              <a:rect l="l" t="t" r="r" b="b"/>
              <a:pathLst>
                <a:path w="11921" h="7297" extrusionOk="0">
                  <a:moveTo>
                    <a:pt x="2059" y="0"/>
                  </a:moveTo>
                  <a:cubicBezTo>
                    <a:pt x="749" y="1069"/>
                    <a:pt x="1" y="2646"/>
                    <a:pt x="1" y="4356"/>
                  </a:cubicBezTo>
                  <a:cubicBezTo>
                    <a:pt x="1" y="5372"/>
                    <a:pt x="295" y="6414"/>
                    <a:pt x="856" y="7296"/>
                  </a:cubicBezTo>
                  <a:lnTo>
                    <a:pt x="10450" y="7296"/>
                  </a:lnTo>
                  <a:cubicBezTo>
                    <a:pt x="11920" y="4891"/>
                    <a:pt x="11412" y="1791"/>
                    <a:pt x="9248" y="0"/>
                  </a:cubicBez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1"/>
            <p:cNvSpPr/>
            <p:nvPr/>
          </p:nvSpPr>
          <p:spPr>
            <a:xfrm>
              <a:off x="4956404" y="3156577"/>
              <a:ext cx="635064" cy="636584"/>
            </a:xfrm>
            <a:custGeom>
              <a:avLst/>
              <a:gdLst/>
              <a:ahLst/>
              <a:cxnLst/>
              <a:rect l="l" t="t" r="r" b="b"/>
              <a:pathLst>
                <a:path w="11279" h="11306" extrusionOk="0">
                  <a:moveTo>
                    <a:pt x="5640" y="1"/>
                  </a:moveTo>
                  <a:cubicBezTo>
                    <a:pt x="2540" y="1"/>
                    <a:pt x="1" y="2540"/>
                    <a:pt x="1" y="5640"/>
                  </a:cubicBezTo>
                  <a:cubicBezTo>
                    <a:pt x="1" y="8767"/>
                    <a:pt x="2540" y="11305"/>
                    <a:pt x="5640" y="11305"/>
                  </a:cubicBezTo>
                  <a:cubicBezTo>
                    <a:pt x="8766" y="11305"/>
                    <a:pt x="11279" y="8767"/>
                    <a:pt x="11279" y="5640"/>
                  </a:cubicBezTo>
                  <a:cubicBezTo>
                    <a:pt x="11279" y="2540"/>
                    <a:pt x="8766" y="1"/>
                    <a:pt x="5640" y="1"/>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1"/>
            <p:cNvSpPr/>
            <p:nvPr/>
          </p:nvSpPr>
          <p:spPr>
            <a:xfrm>
              <a:off x="5001561" y="3292386"/>
              <a:ext cx="454494" cy="389405"/>
            </a:xfrm>
            <a:custGeom>
              <a:avLst/>
              <a:gdLst/>
              <a:ahLst/>
              <a:cxnLst/>
              <a:rect l="l" t="t" r="r" b="b"/>
              <a:pathLst>
                <a:path w="8072" h="6916" extrusionOk="0">
                  <a:moveTo>
                    <a:pt x="4581" y="1"/>
                  </a:moveTo>
                  <a:cubicBezTo>
                    <a:pt x="3734" y="1"/>
                    <a:pt x="2871" y="313"/>
                    <a:pt x="2165" y="1010"/>
                  </a:cubicBezTo>
                  <a:cubicBezTo>
                    <a:pt x="0" y="3201"/>
                    <a:pt x="1524" y="6916"/>
                    <a:pt x="4624" y="6916"/>
                  </a:cubicBezTo>
                  <a:cubicBezTo>
                    <a:pt x="6521" y="6916"/>
                    <a:pt x="8071" y="5366"/>
                    <a:pt x="8071" y="3468"/>
                  </a:cubicBezTo>
                  <a:cubicBezTo>
                    <a:pt x="8071" y="1384"/>
                    <a:pt x="6363" y="1"/>
                    <a:pt x="4581" y="1"/>
                  </a:cubicBezTo>
                  <a:close/>
                </a:path>
              </a:pathLst>
            </a:custGeom>
            <a:solidFill>
              <a:srgbClr val="F8B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1"/>
            <p:cNvSpPr/>
            <p:nvPr/>
          </p:nvSpPr>
          <p:spPr>
            <a:xfrm>
              <a:off x="5013611" y="3279999"/>
              <a:ext cx="454494" cy="389800"/>
            </a:xfrm>
            <a:custGeom>
              <a:avLst/>
              <a:gdLst/>
              <a:ahLst/>
              <a:cxnLst/>
              <a:rect l="l" t="t" r="r" b="b"/>
              <a:pathLst>
                <a:path w="8072" h="6923" extrusionOk="0">
                  <a:moveTo>
                    <a:pt x="4596" y="0"/>
                  </a:moveTo>
                  <a:cubicBezTo>
                    <a:pt x="3744" y="0"/>
                    <a:pt x="2875" y="315"/>
                    <a:pt x="2165" y="1016"/>
                  </a:cubicBezTo>
                  <a:cubicBezTo>
                    <a:pt x="0" y="3207"/>
                    <a:pt x="1550" y="6922"/>
                    <a:pt x="4624" y="6922"/>
                  </a:cubicBezTo>
                  <a:cubicBezTo>
                    <a:pt x="6521" y="6895"/>
                    <a:pt x="8071" y="5372"/>
                    <a:pt x="8071" y="3448"/>
                  </a:cubicBezTo>
                  <a:cubicBezTo>
                    <a:pt x="8071" y="1370"/>
                    <a:pt x="6373" y="0"/>
                    <a:pt x="4596" y="0"/>
                  </a:cubicBezTo>
                  <a:close/>
                </a:path>
              </a:pathLst>
            </a:custGeom>
            <a:solidFill>
              <a:srgbClr val="F6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1"/>
            <p:cNvSpPr/>
            <p:nvPr/>
          </p:nvSpPr>
          <p:spPr>
            <a:xfrm>
              <a:off x="4885683" y="3176171"/>
              <a:ext cx="687709" cy="616709"/>
            </a:xfrm>
            <a:custGeom>
              <a:avLst/>
              <a:gdLst/>
              <a:ahLst/>
              <a:cxnLst/>
              <a:rect l="l" t="t" r="r" b="b"/>
              <a:pathLst>
                <a:path w="12214" h="10953" extrusionOk="0">
                  <a:moveTo>
                    <a:pt x="4971" y="0"/>
                  </a:moveTo>
                  <a:lnTo>
                    <a:pt x="4971" y="0"/>
                  </a:lnTo>
                  <a:cubicBezTo>
                    <a:pt x="1096" y="1417"/>
                    <a:pt x="1" y="6388"/>
                    <a:pt x="2914" y="9301"/>
                  </a:cubicBezTo>
                  <a:cubicBezTo>
                    <a:pt x="4039" y="10426"/>
                    <a:pt x="5471" y="10953"/>
                    <a:pt x="6886" y="10953"/>
                  </a:cubicBezTo>
                  <a:cubicBezTo>
                    <a:pt x="9136" y="10953"/>
                    <a:pt x="11344" y="9621"/>
                    <a:pt x="12214" y="7243"/>
                  </a:cubicBezTo>
                  <a:lnTo>
                    <a:pt x="12214" y="7243"/>
                  </a:lnTo>
                  <a:cubicBezTo>
                    <a:pt x="11385" y="9407"/>
                    <a:pt x="9301" y="10824"/>
                    <a:pt x="6976" y="10824"/>
                  </a:cubicBezTo>
                  <a:cubicBezTo>
                    <a:pt x="4303" y="10824"/>
                    <a:pt x="1978" y="8900"/>
                    <a:pt x="1497" y="6254"/>
                  </a:cubicBezTo>
                  <a:cubicBezTo>
                    <a:pt x="1016" y="3608"/>
                    <a:pt x="2459" y="989"/>
                    <a:pt x="4971" y="0"/>
                  </a:cubicBezTo>
                  <a:close/>
                </a:path>
              </a:pathLst>
            </a:custGeom>
            <a:solidFill>
              <a:srgbClr val="FED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 name="Google Shape;1088;p51"/>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3E516C"/>
                </a:solidFill>
              </a:rPr>
              <a:t>Do you prefer this </a:t>
            </a:r>
            <a:r>
              <a:rPr lang="es" b="1">
                <a:solidFill>
                  <a:srgbClr val="F8BC28"/>
                </a:solidFill>
              </a:rPr>
              <a:t>timeline</a:t>
            </a:r>
            <a:r>
              <a:rPr lang="es">
                <a:solidFill>
                  <a:srgbClr val="F8BC28"/>
                </a:solidFill>
              </a:rPr>
              <a:t>?</a:t>
            </a:r>
            <a:endParaRPr>
              <a:solidFill>
                <a:srgbClr val="F8BC28"/>
              </a:solidFill>
            </a:endParaRPr>
          </a:p>
        </p:txBody>
      </p:sp>
      <p:grpSp>
        <p:nvGrpSpPr>
          <p:cNvPr id="1089" name="Google Shape;1089;p51"/>
          <p:cNvGrpSpPr/>
          <p:nvPr/>
        </p:nvGrpSpPr>
        <p:grpSpPr>
          <a:xfrm>
            <a:off x="1978431" y="2756413"/>
            <a:ext cx="267132" cy="254060"/>
            <a:chOff x="-6690625" y="3631325"/>
            <a:chExt cx="307225" cy="292225"/>
          </a:xfrm>
        </p:grpSpPr>
        <p:sp>
          <p:nvSpPr>
            <p:cNvPr id="1090" name="Google Shape;1090;p51"/>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1"/>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1"/>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51"/>
          <p:cNvGrpSpPr/>
          <p:nvPr/>
        </p:nvGrpSpPr>
        <p:grpSpPr>
          <a:xfrm>
            <a:off x="3609353" y="2756843"/>
            <a:ext cx="254785" cy="253213"/>
            <a:chOff x="-6689825" y="3992050"/>
            <a:chExt cx="293025" cy="291250"/>
          </a:xfrm>
        </p:grpSpPr>
        <p:sp>
          <p:nvSpPr>
            <p:cNvPr id="1096" name="Google Shape;1096;p51"/>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1"/>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1"/>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1"/>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1"/>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1"/>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1"/>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1"/>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1"/>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1"/>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51"/>
          <p:cNvGrpSpPr/>
          <p:nvPr/>
        </p:nvGrpSpPr>
        <p:grpSpPr>
          <a:xfrm>
            <a:off x="5275379" y="2755719"/>
            <a:ext cx="255481" cy="255430"/>
            <a:chOff x="-4478975" y="3251700"/>
            <a:chExt cx="293825" cy="293800"/>
          </a:xfrm>
        </p:grpSpPr>
        <p:sp>
          <p:nvSpPr>
            <p:cNvPr id="1109" name="Google Shape;1109;p51"/>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1"/>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1"/>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51"/>
          <p:cNvGrpSpPr/>
          <p:nvPr/>
        </p:nvGrpSpPr>
        <p:grpSpPr>
          <a:xfrm>
            <a:off x="6928319" y="2749352"/>
            <a:ext cx="258198" cy="254408"/>
            <a:chOff x="-5254775" y="3631325"/>
            <a:chExt cx="296950" cy="292625"/>
          </a:xfrm>
        </p:grpSpPr>
        <p:sp>
          <p:nvSpPr>
            <p:cNvPr id="1113" name="Google Shape;1113;p51"/>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1"/>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1"/>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1"/>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1"/>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1"/>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1"/>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E9A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51"/>
          <p:cNvSpPr txBox="1">
            <a:spLocks noGrp="1"/>
          </p:cNvSpPr>
          <p:nvPr>
            <p:ph type="body" idx="4294967295"/>
          </p:nvPr>
        </p:nvSpPr>
        <p:spPr>
          <a:xfrm>
            <a:off x="2378200" y="1271888"/>
            <a:ext cx="1194300" cy="26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200" b="1">
                <a:latin typeface="Montserrat"/>
                <a:ea typeface="Montserrat"/>
                <a:cs typeface="Montserrat"/>
                <a:sym typeface="Montserrat"/>
              </a:rPr>
              <a:t>DAY 1</a:t>
            </a:r>
            <a:endParaRPr sz="1200" b="1">
              <a:latin typeface="Montserrat"/>
              <a:ea typeface="Montserrat"/>
              <a:cs typeface="Montserrat"/>
              <a:sym typeface="Montserrat"/>
            </a:endParaRPr>
          </a:p>
        </p:txBody>
      </p:sp>
      <p:sp>
        <p:nvSpPr>
          <p:cNvPr id="1121" name="Google Shape;1121;p51"/>
          <p:cNvSpPr txBox="1">
            <a:spLocks noGrp="1"/>
          </p:cNvSpPr>
          <p:nvPr>
            <p:ph type="body" idx="4294967295"/>
          </p:nvPr>
        </p:nvSpPr>
        <p:spPr>
          <a:xfrm>
            <a:off x="2378200" y="1547750"/>
            <a:ext cx="1194300" cy="67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000">
                <a:solidFill>
                  <a:srgbClr val="666666"/>
                </a:solidFill>
              </a:rPr>
              <a:t>Mercury is the closest planet to the Sun.</a:t>
            </a:r>
            <a:endParaRPr sz="1000">
              <a:solidFill>
                <a:srgbClr val="666666"/>
              </a:solidFill>
            </a:endParaRPr>
          </a:p>
        </p:txBody>
      </p:sp>
      <p:sp>
        <p:nvSpPr>
          <p:cNvPr id="1122" name="Google Shape;1122;p51"/>
          <p:cNvSpPr txBox="1">
            <a:spLocks noGrp="1"/>
          </p:cNvSpPr>
          <p:nvPr>
            <p:ph type="body" idx="4294967295"/>
          </p:nvPr>
        </p:nvSpPr>
        <p:spPr>
          <a:xfrm>
            <a:off x="5622313" y="1547750"/>
            <a:ext cx="968400" cy="67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000">
                <a:solidFill>
                  <a:srgbClr val="666666"/>
                </a:solidFill>
              </a:rPr>
              <a:t>Despite being red, Mars is a cold place.</a:t>
            </a:r>
            <a:endParaRPr sz="1000">
              <a:solidFill>
                <a:srgbClr val="666666"/>
              </a:solidFill>
            </a:endParaRPr>
          </a:p>
        </p:txBody>
      </p:sp>
      <p:sp>
        <p:nvSpPr>
          <p:cNvPr id="1123" name="Google Shape;1123;p51"/>
          <p:cNvSpPr txBox="1">
            <a:spLocks noGrp="1"/>
          </p:cNvSpPr>
          <p:nvPr>
            <p:ph type="body" idx="4294967295"/>
          </p:nvPr>
        </p:nvSpPr>
        <p:spPr>
          <a:xfrm>
            <a:off x="5622325" y="1271221"/>
            <a:ext cx="854100" cy="23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200" b="1">
                <a:solidFill>
                  <a:srgbClr val="F8BC28"/>
                </a:solidFill>
                <a:latin typeface="Montserrat"/>
                <a:ea typeface="Montserrat"/>
                <a:cs typeface="Montserrat"/>
                <a:sym typeface="Montserrat"/>
              </a:rPr>
              <a:t>DAY 3</a:t>
            </a:r>
            <a:endParaRPr sz="1200" b="1">
              <a:solidFill>
                <a:srgbClr val="F8BC28"/>
              </a:solidFill>
              <a:latin typeface="Montserrat"/>
              <a:ea typeface="Montserrat"/>
              <a:cs typeface="Montserrat"/>
              <a:sym typeface="Montserrat"/>
            </a:endParaRPr>
          </a:p>
        </p:txBody>
      </p:sp>
      <p:sp>
        <p:nvSpPr>
          <p:cNvPr id="1124" name="Google Shape;1124;p51"/>
          <p:cNvSpPr txBox="1">
            <a:spLocks noGrp="1"/>
          </p:cNvSpPr>
          <p:nvPr>
            <p:ph type="body" idx="4294967295"/>
          </p:nvPr>
        </p:nvSpPr>
        <p:spPr>
          <a:xfrm>
            <a:off x="2241225" y="3506925"/>
            <a:ext cx="1265100" cy="679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000">
                <a:solidFill>
                  <a:srgbClr val="666666"/>
                </a:solidFill>
              </a:rPr>
              <a:t>Venus has a beautiful name, but it’s terribly hot.</a:t>
            </a:r>
            <a:endParaRPr sz="1000">
              <a:solidFill>
                <a:srgbClr val="666666"/>
              </a:solidFill>
            </a:endParaRPr>
          </a:p>
        </p:txBody>
      </p:sp>
      <p:sp>
        <p:nvSpPr>
          <p:cNvPr id="1125" name="Google Shape;1125;p51"/>
          <p:cNvSpPr txBox="1">
            <a:spLocks noGrp="1"/>
          </p:cNvSpPr>
          <p:nvPr>
            <p:ph type="body" idx="4294967295"/>
          </p:nvPr>
        </p:nvSpPr>
        <p:spPr>
          <a:xfrm>
            <a:off x="2783250" y="4077529"/>
            <a:ext cx="854100" cy="33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b="1">
                <a:solidFill>
                  <a:srgbClr val="3E516C"/>
                </a:solidFill>
                <a:latin typeface="Montserrat"/>
                <a:ea typeface="Montserrat"/>
                <a:cs typeface="Montserrat"/>
                <a:sym typeface="Montserrat"/>
              </a:rPr>
              <a:t>DAY 2</a:t>
            </a:r>
            <a:endParaRPr sz="1200" b="1">
              <a:solidFill>
                <a:srgbClr val="3E516C"/>
              </a:solidFill>
              <a:latin typeface="Montserrat"/>
              <a:ea typeface="Montserrat"/>
              <a:cs typeface="Montserrat"/>
              <a:sym typeface="Montserrat"/>
            </a:endParaRPr>
          </a:p>
        </p:txBody>
      </p:sp>
      <p:sp>
        <p:nvSpPr>
          <p:cNvPr id="1126" name="Google Shape;1126;p51"/>
          <p:cNvSpPr txBox="1">
            <a:spLocks noGrp="1"/>
          </p:cNvSpPr>
          <p:nvPr>
            <p:ph type="body" idx="4294967295"/>
          </p:nvPr>
        </p:nvSpPr>
        <p:spPr>
          <a:xfrm>
            <a:off x="5720550" y="3493850"/>
            <a:ext cx="1137300" cy="679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000">
                <a:solidFill>
                  <a:srgbClr val="666666"/>
                </a:solidFill>
              </a:rPr>
              <a:t>Jupiter is the biggest planet in our Solar System.</a:t>
            </a:r>
            <a:br>
              <a:rPr lang="es" sz="1000">
                <a:solidFill>
                  <a:srgbClr val="666666"/>
                </a:solidFill>
              </a:rPr>
            </a:br>
            <a:endParaRPr sz="1000">
              <a:solidFill>
                <a:srgbClr val="666666"/>
              </a:solidFill>
            </a:endParaRPr>
          </a:p>
        </p:txBody>
      </p:sp>
      <p:sp>
        <p:nvSpPr>
          <p:cNvPr id="1127" name="Google Shape;1127;p51"/>
          <p:cNvSpPr txBox="1">
            <a:spLocks noGrp="1"/>
          </p:cNvSpPr>
          <p:nvPr>
            <p:ph type="body" idx="4294967295"/>
          </p:nvPr>
        </p:nvSpPr>
        <p:spPr>
          <a:xfrm>
            <a:off x="5975425" y="4077529"/>
            <a:ext cx="854100" cy="33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sz="1200" b="1">
                <a:solidFill>
                  <a:srgbClr val="E9AA1B"/>
                </a:solidFill>
                <a:latin typeface="Montserrat"/>
                <a:ea typeface="Montserrat"/>
                <a:cs typeface="Montserrat"/>
                <a:sym typeface="Montserrat"/>
              </a:rPr>
              <a:t>DAY 4</a:t>
            </a:r>
            <a:endParaRPr sz="1200" b="1">
              <a:solidFill>
                <a:srgbClr val="E9AA1B"/>
              </a:solidFill>
              <a:latin typeface="Montserrat"/>
              <a:ea typeface="Montserrat"/>
              <a:cs typeface="Montserrat"/>
              <a:sym typeface="Montserrat"/>
            </a:endParaRPr>
          </a:p>
        </p:txBody>
      </p:sp>
      <p:sp>
        <p:nvSpPr>
          <p:cNvPr id="1128" name="Google Shape;1128;p51"/>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solidFill>
                  <a:srgbClr val="3E516C"/>
                </a:solidFill>
              </a:rPr>
              <a:t>20</a:t>
            </a:fld>
            <a:endParaRPr>
              <a:solidFill>
                <a:srgbClr val="3E516C"/>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52"/>
          <p:cNvSpPr txBox="1">
            <a:spLocks noGrp="1"/>
          </p:cNvSpPr>
          <p:nvPr>
            <p:ph type="ctrTitle"/>
          </p:nvPr>
        </p:nvSpPr>
        <p:spPr>
          <a:xfrm>
            <a:off x="3223125" y="475400"/>
            <a:ext cx="5434800" cy="594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434343"/>
              </a:buClr>
              <a:buSzPts val="2800"/>
              <a:buFont typeface="Old Standard TT"/>
              <a:buNone/>
            </a:pPr>
            <a:r>
              <a:rPr lang="es" sz="2400"/>
              <a:t>How about the </a:t>
            </a:r>
            <a:r>
              <a:rPr lang="es" sz="2400" b="1">
                <a:solidFill>
                  <a:srgbClr val="F8BC28"/>
                </a:solidFill>
              </a:rPr>
              <a:t>percentages</a:t>
            </a:r>
            <a:r>
              <a:rPr lang="es" sz="2400"/>
              <a:t>?</a:t>
            </a:r>
            <a:endParaRPr sz="2400" i="1" u="none" strike="noStrike" cap="none">
              <a:solidFill>
                <a:srgbClr val="434343"/>
              </a:solidFill>
            </a:endParaRPr>
          </a:p>
        </p:txBody>
      </p:sp>
      <p:sp>
        <p:nvSpPr>
          <p:cNvPr id="1134" name="Google Shape;1134;p52"/>
          <p:cNvSpPr txBox="1">
            <a:spLocks noGrp="1"/>
          </p:cNvSpPr>
          <p:nvPr>
            <p:ph type="body" idx="4294967295"/>
          </p:nvPr>
        </p:nvSpPr>
        <p:spPr>
          <a:xfrm>
            <a:off x="4045270" y="3193928"/>
            <a:ext cx="1497600" cy="13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400">
                <a:solidFill>
                  <a:srgbClr val="3E516C"/>
                </a:solidFill>
                <a:latin typeface="Montserrat Medium"/>
                <a:ea typeface="Montserrat Medium"/>
                <a:cs typeface="Montserrat Medium"/>
                <a:sym typeface="Montserrat Medium"/>
              </a:rPr>
              <a:t>MERCURY</a:t>
            </a:r>
            <a:r>
              <a:rPr lang="es">
                <a:solidFill>
                  <a:srgbClr val="3E516C"/>
                </a:solidFill>
                <a:latin typeface="Montserrat Medium"/>
                <a:ea typeface="Montserrat Medium"/>
                <a:cs typeface="Montserrat Medium"/>
                <a:sym typeface="Montserrat Medium"/>
              </a:rPr>
              <a:t/>
            </a:r>
            <a:br>
              <a:rPr lang="es">
                <a:solidFill>
                  <a:srgbClr val="3E516C"/>
                </a:solidFill>
                <a:latin typeface="Montserrat Medium"/>
                <a:ea typeface="Montserrat Medium"/>
                <a:cs typeface="Montserrat Medium"/>
                <a:sym typeface="Montserrat Medium"/>
              </a:rPr>
            </a:br>
            <a:r>
              <a:rPr lang="es" sz="1200"/>
              <a:t>It’s the closest planet to the Sun. It’s only a bit larger than our Moon. </a:t>
            </a:r>
            <a:r>
              <a:rPr lang="es"/>
              <a:t/>
            </a:r>
            <a:br>
              <a:rPr lang="es"/>
            </a:br>
            <a:endParaRPr/>
          </a:p>
        </p:txBody>
      </p:sp>
      <p:sp>
        <p:nvSpPr>
          <p:cNvPr id="1135" name="Google Shape;1135;p52"/>
          <p:cNvSpPr txBox="1">
            <a:spLocks noGrp="1"/>
          </p:cNvSpPr>
          <p:nvPr>
            <p:ph type="body" idx="4294967295"/>
          </p:nvPr>
        </p:nvSpPr>
        <p:spPr>
          <a:xfrm>
            <a:off x="7258134" y="3205628"/>
            <a:ext cx="1497600" cy="13848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000"/>
              </a:spcAft>
              <a:buNone/>
            </a:pPr>
            <a:r>
              <a:rPr lang="es" sz="1400">
                <a:solidFill>
                  <a:srgbClr val="3E516C"/>
                </a:solidFill>
                <a:latin typeface="Montserrat Medium"/>
                <a:ea typeface="Montserrat Medium"/>
                <a:cs typeface="Montserrat Medium"/>
                <a:sym typeface="Montserrat Medium"/>
              </a:rPr>
              <a:t>MARS</a:t>
            </a:r>
            <a:br>
              <a:rPr lang="es" sz="1400">
                <a:solidFill>
                  <a:srgbClr val="3E516C"/>
                </a:solidFill>
                <a:latin typeface="Montserrat Medium"/>
                <a:ea typeface="Montserrat Medium"/>
                <a:cs typeface="Montserrat Medium"/>
                <a:sym typeface="Montserrat Medium"/>
              </a:rPr>
            </a:br>
            <a:r>
              <a:rPr lang="es" sz="1200"/>
              <a:t>Despite being red, Mars is a cold place, not hot. It’s full of iron oxide dust.</a:t>
            </a:r>
            <a:endParaRPr/>
          </a:p>
        </p:txBody>
      </p:sp>
      <p:sp>
        <p:nvSpPr>
          <p:cNvPr id="1136" name="Google Shape;1136;p52"/>
          <p:cNvSpPr txBox="1">
            <a:spLocks noGrp="1"/>
          </p:cNvSpPr>
          <p:nvPr>
            <p:ph type="body" idx="4294967295"/>
          </p:nvPr>
        </p:nvSpPr>
        <p:spPr>
          <a:xfrm>
            <a:off x="3977850" y="1490050"/>
            <a:ext cx="1565100" cy="1013700"/>
          </a:xfrm>
          <a:prstGeom prst="rect">
            <a:avLst/>
          </a:prstGeom>
          <a:noFill/>
          <a:ln>
            <a:noFill/>
          </a:ln>
        </p:spPr>
        <p:txBody>
          <a:bodyPr spcFirstLastPara="1" wrap="square" lIns="180000" tIns="91425" rIns="91425" bIns="91425" anchor="t" anchorCtr="0">
            <a:noAutofit/>
          </a:bodyPr>
          <a:lstStyle/>
          <a:p>
            <a:pPr marL="0" lvl="0" indent="0" algn="l" rtl="0">
              <a:spcBef>
                <a:spcPts val="0"/>
              </a:spcBef>
              <a:spcAft>
                <a:spcPts val="0"/>
              </a:spcAft>
              <a:buNone/>
            </a:pPr>
            <a:r>
              <a:rPr lang="es" sz="1400">
                <a:solidFill>
                  <a:srgbClr val="3E516C"/>
                </a:solidFill>
                <a:latin typeface="Montserrat Medium"/>
                <a:ea typeface="Montserrat Medium"/>
                <a:cs typeface="Montserrat Medium"/>
                <a:sym typeface="Montserrat Medium"/>
              </a:rPr>
              <a:t>JUPITER</a:t>
            </a:r>
            <a:r>
              <a:rPr lang="es">
                <a:solidFill>
                  <a:srgbClr val="3E516C"/>
                </a:solidFill>
                <a:latin typeface="Montserrat Medium"/>
                <a:ea typeface="Montserrat Medium"/>
                <a:cs typeface="Montserrat Medium"/>
                <a:sym typeface="Montserrat Medium"/>
              </a:rPr>
              <a:t/>
            </a:r>
            <a:br>
              <a:rPr lang="es">
                <a:solidFill>
                  <a:srgbClr val="3E516C"/>
                </a:solidFill>
                <a:latin typeface="Montserrat Medium"/>
                <a:ea typeface="Montserrat Medium"/>
                <a:cs typeface="Montserrat Medium"/>
                <a:sym typeface="Montserrat Medium"/>
              </a:rPr>
            </a:br>
            <a:r>
              <a:rPr lang="es" sz="1200"/>
              <a:t>It’s a gas giant and the biggest planet in our Solar System.</a:t>
            </a:r>
            <a:r>
              <a:rPr lang="es"/>
              <a:t/>
            </a:r>
            <a:br>
              <a:rPr lang="es"/>
            </a:br>
            <a:endParaRPr/>
          </a:p>
        </p:txBody>
      </p:sp>
      <p:sp>
        <p:nvSpPr>
          <p:cNvPr id="1137" name="Google Shape;1137;p52"/>
          <p:cNvSpPr txBox="1">
            <a:spLocks noGrp="1"/>
          </p:cNvSpPr>
          <p:nvPr>
            <p:ph type="body" idx="4294967295"/>
          </p:nvPr>
        </p:nvSpPr>
        <p:spPr>
          <a:xfrm>
            <a:off x="7249177" y="1503264"/>
            <a:ext cx="1497600" cy="13848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None/>
            </a:pPr>
            <a:r>
              <a:rPr lang="es" sz="1400">
                <a:solidFill>
                  <a:srgbClr val="3E516C"/>
                </a:solidFill>
                <a:latin typeface="Montserrat Medium"/>
                <a:ea typeface="Montserrat Medium"/>
                <a:cs typeface="Montserrat Medium"/>
                <a:sym typeface="Montserrat Medium"/>
              </a:rPr>
              <a:t>VENUS</a:t>
            </a:r>
            <a:r>
              <a:rPr lang="es" b="1" i="0" u="none" strike="noStrike" cap="none">
                <a:solidFill>
                  <a:srgbClr val="3E516C"/>
                </a:solidFill>
                <a:latin typeface="Montserrat"/>
                <a:ea typeface="Montserrat"/>
                <a:cs typeface="Montserrat"/>
                <a:sym typeface="Montserrat"/>
              </a:rPr>
              <a:t/>
            </a:r>
            <a:br>
              <a:rPr lang="es" b="1" i="0" u="none" strike="noStrike" cap="none">
                <a:solidFill>
                  <a:srgbClr val="3E516C"/>
                </a:solidFill>
                <a:latin typeface="Montserrat"/>
                <a:ea typeface="Montserrat"/>
                <a:cs typeface="Montserrat"/>
                <a:sym typeface="Montserrat"/>
              </a:rPr>
            </a:br>
            <a:r>
              <a:rPr lang="es" sz="1200"/>
              <a:t>Venus has a beautiful name, but it’s terribly hot, even hotter than Mercury.</a:t>
            </a:r>
            <a:endParaRPr/>
          </a:p>
        </p:txBody>
      </p:sp>
      <p:grpSp>
        <p:nvGrpSpPr>
          <p:cNvPr id="1138" name="Google Shape;1138;p52"/>
          <p:cNvGrpSpPr/>
          <p:nvPr/>
        </p:nvGrpSpPr>
        <p:grpSpPr>
          <a:xfrm>
            <a:off x="6034586" y="3323622"/>
            <a:ext cx="1119810" cy="1078062"/>
            <a:chOff x="7442086" y="2033375"/>
            <a:chExt cx="1281981" cy="1234186"/>
          </a:xfrm>
        </p:grpSpPr>
        <p:sp>
          <p:nvSpPr>
            <p:cNvPr id="1139" name="Google Shape;1139;p52"/>
            <p:cNvSpPr/>
            <p:nvPr/>
          </p:nvSpPr>
          <p:spPr>
            <a:xfrm>
              <a:off x="7442086" y="2033375"/>
              <a:ext cx="1281981" cy="1234186"/>
            </a:xfrm>
            <a:custGeom>
              <a:avLst/>
              <a:gdLst/>
              <a:ahLst/>
              <a:cxnLst/>
              <a:rect l="l" t="t" r="r" b="b"/>
              <a:pathLst>
                <a:path w="65474" h="63033" extrusionOk="0">
                  <a:moveTo>
                    <a:pt x="34010" y="4820"/>
                  </a:moveTo>
                  <a:cubicBezTo>
                    <a:pt x="37430" y="4820"/>
                    <a:pt x="40877" y="5480"/>
                    <a:pt x="44158" y="6841"/>
                  </a:cubicBezTo>
                  <a:cubicBezTo>
                    <a:pt x="54165" y="10969"/>
                    <a:pt x="60667" y="20693"/>
                    <a:pt x="60667" y="31492"/>
                  </a:cubicBezTo>
                  <a:cubicBezTo>
                    <a:pt x="60611" y="46249"/>
                    <a:pt x="48681" y="58179"/>
                    <a:pt x="33981" y="58179"/>
                  </a:cubicBezTo>
                  <a:cubicBezTo>
                    <a:pt x="23182" y="58179"/>
                    <a:pt x="13457" y="51677"/>
                    <a:pt x="9330" y="41726"/>
                  </a:cubicBezTo>
                  <a:cubicBezTo>
                    <a:pt x="5202" y="31775"/>
                    <a:pt x="7464" y="20297"/>
                    <a:pt x="15097" y="12665"/>
                  </a:cubicBezTo>
                  <a:cubicBezTo>
                    <a:pt x="20213" y="7549"/>
                    <a:pt x="27056" y="4820"/>
                    <a:pt x="34010" y="4820"/>
                  </a:cubicBezTo>
                  <a:close/>
                  <a:moveTo>
                    <a:pt x="33981" y="0"/>
                  </a:moveTo>
                  <a:cubicBezTo>
                    <a:pt x="21259" y="0"/>
                    <a:pt x="9725" y="7689"/>
                    <a:pt x="4863" y="19449"/>
                  </a:cubicBezTo>
                  <a:cubicBezTo>
                    <a:pt x="1" y="31210"/>
                    <a:pt x="2658" y="44779"/>
                    <a:pt x="11704" y="53769"/>
                  </a:cubicBezTo>
                  <a:cubicBezTo>
                    <a:pt x="17713" y="59815"/>
                    <a:pt x="25768" y="63033"/>
                    <a:pt x="33961" y="63033"/>
                  </a:cubicBezTo>
                  <a:cubicBezTo>
                    <a:pt x="38026" y="63033"/>
                    <a:pt x="42124" y="62241"/>
                    <a:pt x="46024" y="60610"/>
                  </a:cubicBezTo>
                  <a:cubicBezTo>
                    <a:pt x="57840" y="55747"/>
                    <a:pt x="65473" y="44270"/>
                    <a:pt x="65473" y="31492"/>
                  </a:cubicBezTo>
                  <a:cubicBezTo>
                    <a:pt x="65473" y="14135"/>
                    <a:pt x="51395" y="0"/>
                    <a:pt x="33981"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2"/>
            <p:cNvSpPr/>
            <p:nvPr/>
          </p:nvSpPr>
          <p:spPr>
            <a:xfrm>
              <a:off x="7609247" y="2188272"/>
              <a:ext cx="960928" cy="924391"/>
            </a:xfrm>
            <a:custGeom>
              <a:avLst/>
              <a:gdLst/>
              <a:ahLst/>
              <a:cxnLst/>
              <a:rect l="l" t="t" r="r" b="b"/>
              <a:pathLst>
                <a:path w="49077" h="47211" extrusionOk="0">
                  <a:moveTo>
                    <a:pt x="25484" y="1305"/>
                  </a:moveTo>
                  <a:cubicBezTo>
                    <a:pt x="28349" y="1305"/>
                    <a:pt x="31236" y="1858"/>
                    <a:pt x="33980" y="2997"/>
                  </a:cubicBezTo>
                  <a:cubicBezTo>
                    <a:pt x="42292" y="6446"/>
                    <a:pt x="47719" y="14588"/>
                    <a:pt x="47719" y="23577"/>
                  </a:cubicBezTo>
                  <a:cubicBezTo>
                    <a:pt x="47719" y="35903"/>
                    <a:pt x="37768" y="45910"/>
                    <a:pt x="25443" y="45910"/>
                  </a:cubicBezTo>
                  <a:cubicBezTo>
                    <a:pt x="16453" y="45854"/>
                    <a:pt x="8311" y="40426"/>
                    <a:pt x="4863" y="32115"/>
                  </a:cubicBezTo>
                  <a:cubicBezTo>
                    <a:pt x="1414" y="23803"/>
                    <a:pt x="3336" y="14192"/>
                    <a:pt x="9668" y="7859"/>
                  </a:cubicBezTo>
                  <a:cubicBezTo>
                    <a:pt x="13947" y="3580"/>
                    <a:pt x="19672" y="1305"/>
                    <a:pt x="25484" y="1305"/>
                  </a:cubicBezTo>
                  <a:close/>
                  <a:moveTo>
                    <a:pt x="25443" y="0"/>
                  </a:moveTo>
                  <a:cubicBezTo>
                    <a:pt x="15888" y="0"/>
                    <a:pt x="7294" y="5767"/>
                    <a:pt x="3619" y="14588"/>
                  </a:cubicBezTo>
                  <a:cubicBezTo>
                    <a:pt x="0" y="23408"/>
                    <a:pt x="1979" y="33528"/>
                    <a:pt x="8764" y="40313"/>
                  </a:cubicBezTo>
                  <a:cubicBezTo>
                    <a:pt x="13261" y="44810"/>
                    <a:pt x="19299" y="47211"/>
                    <a:pt x="25443" y="47211"/>
                  </a:cubicBezTo>
                  <a:cubicBezTo>
                    <a:pt x="28491" y="47211"/>
                    <a:pt x="31565" y="46620"/>
                    <a:pt x="34489" y="45401"/>
                  </a:cubicBezTo>
                  <a:cubicBezTo>
                    <a:pt x="43309" y="41783"/>
                    <a:pt x="49076" y="33132"/>
                    <a:pt x="49076" y="23577"/>
                  </a:cubicBezTo>
                  <a:cubicBezTo>
                    <a:pt x="49076" y="10573"/>
                    <a:pt x="38503" y="0"/>
                    <a:pt x="25443"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52"/>
          <p:cNvGrpSpPr/>
          <p:nvPr/>
        </p:nvGrpSpPr>
        <p:grpSpPr>
          <a:xfrm>
            <a:off x="6034583" y="1635282"/>
            <a:ext cx="1120768" cy="1078062"/>
            <a:chOff x="5905641" y="2033375"/>
            <a:chExt cx="1283077" cy="1234186"/>
          </a:xfrm>
        </p:grpSpPr>
        <p:sp>
          <p:nvSpPr>
            <p:cNvPr id="1142" name="Google Shape;1142;p52"/>
            <p:cNvSpPr/>
            <p:nvPr/>
          </p:nvSpPr>
          <p:spPr>
            <a:xfrm>
              <a:off x="6523323" y="2188272"/>
              <a:ext cx="463870" cy="924391"/>
            </a:xfrm>
            <a:custGeom>
              <a:avLst/>
              <a:gdLst/>
              <a:ahLst/>
              <a:cxnLst/>
              <a:rect l="l" t="t" r="r" b="b"/>
              <a:pathLst>
                <a:path w="23691" h="47211" extrusionOk="0">
                  <a:moveTo>
                    <a:pt x="1" y="0"/>
                  </a:moveTo>
                  <a:lnTo>
                    <a:pt x="1" y="1470"/>
                  </a:lnTo>
                  <a:cubicBezTo>
                    <a:pt x="12270" y="1470"/>
                    <a:pt x="22164" y="11365"/>
                    <a:pt x="22164" y="23577"/>
                  </a:cubicBezTo>
                  <a:lnTo>
                    <a:pt x="22164" y="24708"/>
                  </a:lnTo>
                  <a:lnTo>
                    <a:pt x="22164" y="25047"/>
                  </a:lnTo>
                  <a:cubicBezTo>
                    <a:pt x="22164" y="25330"/>
                    <a:pt x="22164" y="25556"/>
                    <a:pt x="22108" y="25782"/>
                  </a:cubicBezTo>
                  <a:cubicBezTo>
                    <a:pt x="22051" y="26008"/>
                    <a:pt x="22051" y="26065"/>
                    <a:pt x="22051" y="26235"/>
                  </a:cubicBezTo>
                  <a:cubicBezTo>
                    <a:pt x="22051" y="26348"/>
                    <a:pt x="21994" y="26630"/>
                    <a:pt x="21994" y="26856"/>
                  </a:cubicBezTo>
                  <a:cubicBezTo>
                    <a:pt x="21938" y="27083"/>
                    <a:pt x="21938" y="27139"/>
                    <a:pt x="21881" y="27309"/>
                  </a:cubicBezTo>
                  <a:lnTo>
                    <a:pt x="21768" y="27931"/>
                  </a:lnTo>
                  <a:cubicBezTo>
                    <a:pt x="21768" y="28044"/>
                    <a:pt x="21712" y="28213"/>
                    <a:pt x="21712" y="28383"/>
                  </a:cubicBezTo>
                  <a:cubicBezTo>
                    <a:pt x="21655" y="28553"/>
                    <a:pt x="21599" y="28779"/>
                    <a:pt x="21542" y="28948"/>
                  </a:cubicBezTo>
                  <a:lnTo>
                    <a:pt x="21429" y="29401"/>
                  </a:lnTo>
                  <a:cubicBezTo>
                    <a:pt x="21373" y="29627"/>
                    <a:pt x="21316" y="29797"/>
                    <a:pt x="21259" y="29966"/>
                  </a:cubicBezTo>
                  <a:lnTo>
                    <a:pt x="21146" y="30418"/>
                  </a:lnTo>
                  <a:cubicBezTo>
                    <a:pt x="21090" y="30588"/>
                    <a:pt x="21033" y="30814"/>
                    <a:pt x="20920" y="30984"/>
                  </a:cubicBezTo>
                  <a:lnTo>
                    <a:pt x="20807" y="31436"/>
                  </a:lnTo>
                  <a:lnTo>
                    <a:pt x="20581" y="31945"/>
                  </a:lnTo>
                  <a:cubicBezTo>
                    <a:pt x="20524" y="32115"/>
                    <a:pt x="20468" y="32284"/>
                    <a:pt x="20411" y="32397"/>
                  </a:cubicBezTo>
                  <a:cubicBezTo>
                    <a:pt x="20298" y="32510"/>
                    <a:pt x="20242" y="32737"/>
                    <a:pt x="20129" y="32906"/>
                  </a:cubicBezTo>
                  <a:cubicBezTo>
                    <a:pt x="20072" y="33076"/>
                    <a:pt x="20016" y="33189"/>
                    <a:pt x="19959" y="33358"/>
                  </a:cubicBezTo>
                  <a:cubicBezTo>
                    <a:pt x="19903" y="33472"/>
                    <a:pt x="19789" y="33698"/>
                    <a:pt x="19676" y="33867"/>
                  </a:cubicBezTo>
                  <a:lnTo>
                    <a:pt x="19450" y="34263"/>
                  </a:lnTo>
                  <a:lnTo>
                    <a:pt x="19168" y="34772"/>
                  </a:lnTo>
                  <a:lnTo>
                    <a:pt x="18885" y="35224"/>
                  </a:lnTo>
                  <a:lnTo>
                    <a:pt x="18546" y="35677"/>
                  </a:lnTo>
                  <a:cubicBezTo>
                    <a:pt x="18489" y="35846"/>
                    <a:pt x="18433" y="35959"/>
                    <a:pt x="18319" y="36072"/>
                  </a:cubicBezTo>
                  <a:lnTo>
                    <a:pt x="17980" y="36581"/>
                  </a:lnTo>
                  <a:cubicBezTo>
                    <a:pt x="17867" y="36694"/>
                    <a:pt x="17811" y="36807"/>
                    <a:pt x="17697" y="36920"/>
                  </a:cubicBezTo>
                  <a:cubicBezTo>
                    <a:pt x="17641" y="37033"/>
                    <a:pt x="17415" y="37260"/>
                    <a:pt x="17302" y="37429"/>
                  </a:cubicBezTo>
                  <a:lnTo>
                    <a:pt x="17076" y="37712"/>
                  </a:lnTo>
                  <a:cubicBezTo>
                    <a:pt x="16849" y="37995"/>
                    <a:pt x="16623" y="38221"/>
                    <a:pt x="16397" y="38504"/>
                  </a:cubicBezTo>
                  <a:lnTo>
                    <a:pt x="16341" y="38560"/>
                  </a:lnTo>
                  <a:cubicBezTo>
                    <a:pt x="16114" y="38786"/>
                    <a:pt x="15888" y="39012"/>
                    <a:pt x="15662" y="39239"/>
                  </a:cubicBezTo>
                  <a:lnTo>
                    <a:pt x="15436" y="39465"/>
                  </a:lnTo>
                  <a:lnTo>
                    <a:pt x="14927" y="39974"/>
                  </a:lnTo>
                  <a:lnTo>
                    <a:pt x="14588" y="40200"/>
                  </a:lnTo>
                  <a:cubicBezTo>
                    <a:pt x="14475" y="40369"/>
                    <a:pt x="14305" y="40482"/>
                    <a:pt x="14136" y="40652"/>
                  </a:cubicBezTo>
                  <a:lnTo>
                    <a:pt x="13796" y="40935"/>
                  </a:lnTo>
                  <a:lnTo>
                    <a:pt x="13344" y="41274"/>
                  </a:lnTo>
                  <a:lnTo>
                    <a:pt x="12948" y="41557"/>
                  </a:lnTo>
                  <a:lnTo>
                    <a:pt x="12496" y="41896"/>
                  </a:lnTo>
                  <a:lnTo>
                    <a:pt x="12100" y="42122"/>
                  </a:lnTo>
                  <a:lnTo>
                    <a:pt x="11648" y="42461"/>
                  </a:lnTo>
                  <a:lnTo>
                    <a:pt x="11195" y="42687"/>
                  </a:lnTo>
                  <a:lnTo>
                    <a:pt x="10743" y="42970"/>
                  </a:lnTo>
                  <a:lnTo>
                    <a:pt x="10347" y="43196"/>
                  </a:lnTo>
                  <a:lnTo>
                    <a:pt x="9782" y="43479"/>
                  </a:lnTo>
                  <a:lnTo>
                    <a:pt x="9386" y="43649"/>
                  </a:lnTo>
                  <a:lnTo>
                    <a:pt x="8877" y="43875"/>
                  </a:lnTo>
                  <a:lnTo>
                    <a:pt x="8425" y="44101"/>
                  </a:lnTo>
                  <a:lnTo>
                    <a:pt x="7916" y="44270"/>
                  </a:lnTo>
                  <a:lnTo>
                    <a:pt x="7464" y="44440"/>
                  </a:lnTo>
                  <a:cubicBezTo>
                    <a:pt x="7238" y="44553"/>
                    <a:pt x="7068" y="44610"/>
                    <a:pt x="6898" y="44666"/>
                  </a:cubicBezTo>
                  <a:lnTo>
                    <a:pt x="6446" y="44779"/>
                  </a:lnTo>
                  <a:cubicBezTo>
                    <a:pt x="6277" y="44836"/>
                    <a:pt x="6050" y="44892"/>
                    <a:pt x="5881" y="44949"/>
                  </a:cubicBezTo>
                  <a:lnTo>
                    <a:pt x="5485" y="45119"/>
                  </a:lnTo>
                  <a:lnTo>
                    <a:pt x="4863" y="45232"/>
                  </a:lnTo>
                  <a:lnTo>
                    <a:pt x="4411" y="45345"/>
                  </a:lnTo>
                  <a:cubicBezTo>
                    <a:pt x="4185" y="45345"/>
                    <a:pt x="3958" y="45401"/>
                    <a:pt x="3732" y="45458"/>
                  </a:cubicBezTo>
                  <a:lnTo>
                    <a:pt x="3336" y="45514"/>
                  </a:lnTo>
                  <a:cubicBezTo>
                    <a:pt x="2997" y="45571"/>
                    <a:pt x="2658" y="45627"/>
                    <a:pt x="2319" y="45627"/>
                  </a:cubicBezTo>
                  <a:lnTo>
                    <a:pt x="2262" y="45627"/>
                  </a:lnTo>
                  <a:cubicBezTo>
                    <a:pt x="1923" y="45627"/>
                    <a:pt x="1584" y="45684"/>
                    <a:pt x="1245" y="45741"/>
                  </a:cubicBezTo>
                  <a:lnTo>
                    <a:pt x="1" y="45741"/>
                  </a:lnTo>
                  <a:lnTo>
                    <a:pt x="1" y="47211"/>
                  </a:lnTo>
                  <a:lnTo>
                    <a:pt x="1414" y="47211"/>
                  </a:lnTo>
                  <a:cubicBezTo>
                    <a:pt x="1753" y="47211"/>
                    <a:pt x="2093" y="47154"/>
                    <a:pt x="2488" y="47154"/>
                  </a:cubicBezTo>
                  <a:cubicBezTo>
                    <a:pt x="2884" y="47097"/>
                    <a:pt x="3223" y="47041"/>
                    <a:pt x="3563" y="46984"/>
                  </a:cubicBezTo>
                  <a:lnTo>
                    <a:pt x="3732" y="46984"/>
                  </a:lnTo>
                  <a:cubicBezTo>
                    <a:pt x="4072" y="46928"/>
                    <a:pt x="4411" y="46871"/>
                    <a:pt x="4750" y="46815"/>
                  </a:cubicBezTo>
                  <a:lnTo>
                    <a:pt x="4863" y="46815"/>
                  </a:lnTo>
                  <a:cubicBezTo>
                    <a:pt x="5202" y="46702"/>
                    <a:pt x="5598" y="46645"/>
                    <a:pt x="5881" y="46589"/>
                  </a:cubicBezTo>
                  <a:lnTo>
                    <a:pt x="5937" y="46589"/>
                  </a:lnTo>
                  <a:cubicBezTo>
                    <a:pt x="15606" y="44044"/>
                    <a:pt x="22673" y="35733"/>
                    <a:pt x="23521" y="25782"/>
                  </a:cubicBezTo>
                  <a:cubicBezTo>
                    <a:pt x="23521" y="25443"/>
                    <a:pt x="23578" y="25104"/>
                    <a:pt x="23634" y="24765"/>
                  </a:cubicBezTo>
                  <a:cubicBezTo>
                    <a:pt x="23634" y="24425"/>
                    <a:pt x="23634" y="24030"/>
                    <a:pt x="23634" y="23690"/>
                  </a:cubicBezTo>
                  <a:cubicBezTo>
                    <a:pt x="23691" y="10630"/>
                    <a:pt x="13118" y="0"/>
                    <a:pt x="1"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52"/>
            <p:cNvGrpSpPr/>
            <p:nvPr/>
          </p:nvGrpSpPr>
          <p:grpSpPr>
            <a:xfrm>
              <a:off x="5905641" y="2033375"/>
              <a:ext cx="1283077" cy="1234186"/>
              <a:chOff x="5905641" y="2019425"/>
              <a:chExt cx="1283077" cy="1234186"/>
            </a:xfrm>
          </p:grpSpPr>
          <p:sp>
            <p:nvSpPr>
              <p:cNvPr id="1144" name="Google Shape;1144;p52"/>
              <p:cNvSpPr/>
              <p:nvPr/>
            </p:nvSpPr>
            <p:spPr>
              <a:xfrm>
                <a:off x="5905641" y="2019425"/>
                <a:ext cx="1283077" cy="1234186"/>
              </a:xfrm>
              <a:custGeom>
                <a:avLst/>
                <a:gdLst/>
                <a:ahLst/>
                <a:cxnLst/>
                <a:rect l="l" t="t" r="r" b="b"/>
                <a:pathLst>
                  <a:path w="65530" h="63033" extrusionOk="0">
                    <a:moveTo>
                      <a:pt x="170" y="28665"/>
                    </a:moveTo>
                    <a:lnTo>
                      <a:pt x="170" y="28665"/>
                    </a:lnTo>
                    <a:cubicBezTo>
                      <a:pt x="126" y="29020"/>
                      <a:pt x="82" y="29410"/>
                      <a:pt x="65" y="29780"/>
                    </a:cubicBezTo>
                    <a:lnTo>
                      <a:pt x="65" y="29780"/>
                    </a:lnTo>
                    <a:cubicBezTo>
                      <a:pt x="91" y="29408"/>
                      <a:pt x="127" y="29037"/>
                      <a:pt x="170" y="28665"/>
                    </a:cubicBezTo>
                    <a:close/>
                    <a:moveTo>
                      <a:pt x="31550" y="0"/>
                    </a:moveTo>
                    <a:lnTo>
                      <a:pt x="31550" y="4862"/>
                    </a:lnTo>
                    <a:cubicBezTo>
                      <a:pt x="42349" y="4862"/>
                      <a:pt x="52073" y="11308"/>
                      <a:pt x="56201" y="21315"/>
                    </a:cubicBezTo>
                    <a:cubicBezTo>
                      <a:pt x="60328" y="31266"/>
                      <a:pt x="58067" y="42743"/>
                      <a:pt x="50434" y="50376"/>
                    </a:cubicBezTo>
                    <a:cubicBezTo>
                      <a:pt x="45333" y="55477"/>
                      <a:pt x="38516" y="58179"/>
                      <a:pt x="31585" y="58179"/>
                    </a:cubicBezTo>
                    <a:cubicBezTo>
                      <a:pt x="28144" y="58179"/>
                      <a:pt x="24674" y="57513"/>
                      <a:pt x="21373" y="56143"/>
                    </a:cubicBezTo>
                    <a:cubicBezTo>
                      <a:pt x="11365" y="52016"/>
                      <a:pt x="4863" y="42291"/>
                      <a:pt x="4863" y="31492"/>
                    </a:cubicBezTo>
                    <a:lnTo>
                      <a:pt x="4863" y="30079"/>
                    </a:lnTo>
                    <a:lnTo>
                      <a:pt x="57" y="30079"/>
                    </a:lnTo>
                    <a:cubicBezTo>
                      <a:pt x="57" y="29981"/>
                      <a:pt x="60" y="29881"/>
                      <a:pt x="65" y="29780"/>
                    </a:cubicBezTo>
                    <a:lnTo>
                      <a:pt x="65" y="29780"/>
                    </a:lnTo>
                    <a:cubicBezTo>
                      <a:pt x="22" y="30369"/>
                      <a:pt x="1" y="30959"/>
                      <a:pt x="1" y="31549"/>
                    </a:cubicBezTo>
                    <a:cubicBezTo>
                      <a:pt x="57" y="44270"/>
                      <a:pt x="7690" y="55747"/>
                      <a:pt x="19507" y="60610"/>
                    </a:cubicBezTo>
                    <a:cubicBezTo>
                      <a:pt x="23406" y="62241"/>
                      <a:pt x="27499" y="63033"/>
                      <a:pt x="31557" y="63033"/>
                    </a:cubicBezTo>
                    <a:cubicBezTo>
                      <a:pt x="39737" y="63033"/>
                      <a:pt x="47780" y="59815"/>
                      <a:pt x="53826" y="53769"/>
                    </a:cubicBezTo>
                    <a:cubicBezTo>
                      <a:pt x="62816" y="44779"/>
                      <a:pt x="65530" y="31266"/>
                      <a:pt x="60667" y="19449"/>
                    </a:cubicBezTo>
                    <a:cubicBezTo>
                      <a:pt x="55805" y="7689"/>
                      <a:pt x="44328" y="0"/>
                      <a:pt x="31550"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2"/>
              <p:cNvSpPr/>
              <p:nvPr/>
            </p:nvSpPr>
            <p:spPr>
              <a:xfrm>
                <a:off x="6048447" y="2598341"/>
                <a:ext cx="478261" cy="500406"/>
              </a:xfrm>
              <a:custGeom>
                <a:avLst/>
                <a:gdLst/>
                <a:ahLst/>
                <a:cxnLst/>
                <a:rect l="l" t="t" r="r" b="b"/>
                <a:pathLst>
                  <a:path w="24426" h="25557" extrusionOk="0">
                    <a:moveTo>
                      <a:pt x="2205" y="1"/>
                    </a:moveTo>
                    <a:cubicBezTo>
                      <a:pt x="2205" y="171"/>
                      <a:pt x="2205" y="340"/>
                      <a:pt x="2149" y="510"/>
                    </a:cubicBezTo>
                    <a:lnTo>
                      <a:pt x="735" y="510"/>
                    </a:lnTo>
                    <a:cubicBezTo>
                      <a:pt x="0" y="13288"/>
                      <a:pt x="9499" y="24369"/>
                      <a:pt x="22277" y="25500"/>
                    </a:cubicBezTo>
                    <a:cubicBezTo>
                      <a:pt x="22955" y="25500"/>
                      <a:pt x="23634" y="25557"/>
                      <a:pt x="24256" y="25557"/>
                    </a:cubicBezTo>
                    <a:lnTo>
                      <a:pt x="24256" y="24087"/>
                    </a:lnTo>
                    <a:lnTo>
                      <a:pt x="24425" y="24087"/>
                    </a:lnTo>
                    <a:cubicBezTo>
                      <a:pt x="23747" y="24087"/>
                      <a:pt x="23068" y="24087"/>
                      <a:pt x="22390" y="24030"/>
                    </a:cubicBezTo>
                    <a:cubicBezTo>
                      <a:pt x="10177" y="22956"/>
                      <a:pt x="1188" y="12213"/>
                      <a:pt x="2262" y="1"/>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2"/>
              <p:cNvSpPr/>
              <p:nvPr/>
            </p:nvSpPr>
            <p:spPr>
              <a:xfrm>
                <a:off x="6062837" y="2174389"/>
                <a:ext cx="460541" cy="433971"/>
              </a:xfrm>
              <a:custGeom>
                <a:avLst/>
                <a:gdLst/>
                <a:ahLst/>
                <a:cxnLst/>
                <a:rect l="l" t="t" r="r" b="b"/>
                <a:pathLst>
                  <a:path w="23521" h="22164" extrusionOk="0">
                    <a:moveTo>
                      <a:pt x="23521" y="0"/>
                    </a:moveTo>
                    <a:cubicBezTo>
                      <a:pt x="11025" y="0"/>
                      <a:pt x="735" y="9725"/>
                      <a:pt x="0" y="22164"/>
                    </a:cubicBezTo>
                    <a:lnTo>
                      <a:pt x="1414" y="22164"/>
                    </a:lnTo>
                    <a:lnTo>
                      <a:pt x="1470" y="21655"/>
                    </a:lnTo>
                    <a:cubicBezTo>
                      <a:pt x="2431" y="10234"/>
                      <a:pt x="12043" y="1470"/>
                      <a:pt x="23521" y="1470"/>
                    </a:cubicBezTo>
                    <a:lnTo>
                      <a:pt x="23521"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2"/>
              <p:cNvSpPr/>
              <p:nvPr/>
            </p:nvSpPr>
            <p:spPr>
              <a:xfrm>
                <a:off x="6001948" y="2536356"/>
                <a:ext cx="8870" cy="71976"/>
              </a:xfrm>
              <a:custGeom>
                <a:avLst/>
                <a:gdLst/>
                <a:ahLst/>
                <a:cxnLst/>
                <a:rect l="l" t="t" r="r" b="b"/>
                <a:pathLst>
                  <a:path w="453" h="3676" extrusionOk="0">
                    <a:moveTo>
                      <a:pt x="453" y="1"/>
                    </a:moveTo>
                    <a:cubicBezTo>
                      <a:pt x="227" y="1188"/>
                      <a:pt x="57" y="2432"/>
                      <a:pt x="1" y="3676"/>
                    </a:cubicBezTo>
                    <a:lnTo>
                      <a:pt x="1" y="3676"/>
                    </a:lnTo>
                    <a:cubicBezTo>
                      <a:pt x="57" y="2432"/>
                      <a:pt x="227" y="1188"/>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2"/>
              <p:cNvSpPr/>
              <p:nvPr/>
            </p:nvSpPr>
            <p:spPr>
              <a:xfrm>
                <a:off x="5907853" y="2019425"/>
                <a:ext cx="615536" cy="588947"/>
              </a:xfrm>
              <a:custGeom>
                <a:avLst/>
                <a:gdLst/>
                <a:ahLst/>
                <a:cxnLst/>
                <a:rect l="l" t="t" r="r" b="b"/>
                <a:pathLst>
                  <a:path w="31437" h="30079" extrusionOk="0">
                    <a:moveTo>
                      <a:pt x="31437" y="0"/>
                    </a:moveTo>
                    <a:cubicBezTo>
                      <a:pt x="30871" y="0"/>
                      <a:pt x="30362" y="0"/>
                      <a:pt x="29797" y="57"/>
                    </a:cubicBezTo>
                    <a:lnTo>
                      <a:pt x="29288" y="57"/>
                    </a:lnTo>
                    <a:cubicBezTo>
                      <a:pt x="28949" y="57"/>
                      <a:pt x="28610" y="113"/>
                      <a:pt x="28214" y="170"/>
                    </a:cubicBezTo>
                    <a:lnTo>
                      <a:pt x="27592" y="226"/>
                    </a:lnTo>
                    <a:lnTo>
                      <a:pt x="26744" y="339"/>
                    </a:lnTo>
                    <a:lnTo>
                      <a:pt x="26065" y="452"/>
                    </a:lnTo>
                    <a:cubicBezTo>
                      <a:pt x="25783" y="509"/>
                      <a:pt x="25443" y="565"/>
                      <a:pt x="25161" y="622"/>
                    </a:cubicBezTo>
                    <a:lnTo>
                      <a:pt x="24482" y="792"/>
                    </a:lnTo>
                    <a:cubicBezTo>
                      <a:pt x="24200" y="848"/>
                      <a:pt x="23917" y="905"/>
                      <a:pt x="23634" y="961"/>
                    </a:cubicBezTo>
                    <a:cubicBezTo>
                      <a:pt x="23408" y="1018"/>
                      <a:pt x="23182" y="1074"/>
                      <a:pt x="22956" y="1187"/>
                    </a:cubicBezTo>
                    <a:lnTo>
                      <a:pt x="22221" y="1413"/>
                    </a:lnTo>
                    <a:lnTo>
                      <a:pt x="21486" y="1640"/>
                    </a:lnTo>
                    <a:cubicBezTo>
                      <a:pt x="21260" y="1753"/>
                      <a:pt x="20977" y="1809"/>
                      <a:pt x="20751" y="1922"/>
                    </a:cubicBezTo>
                    <a:lnTo>
                      <a:pt x="20016" y="2148"/>
                    </a:lnTo>
                    <a:lnTo>
                      <a:pt x="19337" y="2431"/>
                    </a:lnTo>
                    <a:lnTo>
                      <a:pt x="18602" y="2770"/>
                    </a:lnTo>
                    <a:lnTo>
                      <a:pt x="17924" y="3053"/>
                    </a:lnTo>
                    <a:lnTo>
                      <a:pt x="17189" y="3392"/>
                    </a:lnTo>
                    <a:lnTo>
                      <a:pt x="16567" y="3732"/>
                    </a:lnTo>
                    <a:cubicBezTo>
                      <a:pt x="16341" y="3845"/>
                      <a:pt x="16114" y="3958"/>
                      <a:pt x="15832" y="4127"/>
                    </a:cubicBezTo>
                    <a:cubicBezTo>
                      <a:pt x="15662" y="4240"/>
                      <a:pt x="15436" y="4354"/>
                      <a:pt x="15210" y="4467"/>
                    </a:cubicBezTo>
                    <a:lnTo>
                      <a:pt x="14531" y="4919"/>
                    </a:lnTo>
                    <a:lnTo>
                      <a:pt x="13909" y="5258"/>
                    </a:lnTo>
                    <a:lnTo>
                      <a:pt x="13288" y="5710"/>
                    </a:lnTo>
                    <a:cubicBezTo>
                      <a:pt x="13061" y="5880"/>
                      <a:pt x="12892" y="5993"/>
                      <a:pt x="12722" y="6106"/>
                    </a:cubicBezTo>
                    <a:cubicBezTo>
                      <a:pt x="12553" y="6276"/>
                      <a:pt x="12270" y="6445"/>
                      <a:pt x="12044" y="6615"/>
                    </a:cubicBezTo>
                    <a:lnTo>
                      <a:pt x="11535" y="7011"/>
                    </a:lnTo>
                    <a:lnTo>
                      <a:pt x="10913" y="7576"/>
                    </a:lnTo>
                    <a:lnTo>
                      <a:pt x="10404" y="7972"/>
                    </a:lnTo>
                    <a:cubicBezTo>
                      <a:pt x="10178" y="8198"/>
                      <a:pt x="10008" y="8368"/>
                      <a:pt x="9782" y="8594"/>
                    </a:cubicBezTo>
                    <a:lnTo>
                      <a:pt x="9330" y="8990"/>
                    </a:lnTo>
                    <a:cubicBezTo>
                      <a:pt x="9104" y="9216"/>
                      <a:pt x="8934" y="9385"/>
                      <a:pt x="8708" y="9612"/>
                    </a:cubicBezTo>
                    <a:cubicBezTo>
                      <a:pt x="8538" y="9838"/>
                      <a:pt x="8425" y="9894"/>
                      <a:pt x="8312" y="10064"/>
                    </a:cubicBezTo>
                    <a:cubicBezTo>
                      <a:pt x="8142" y="10177"/>
                      <a:pt x="7916" y="10516"/>
                      <a:pt x="7690" y="10742"/>
                    </a:cubicBezTo>
                    <a:cubicBezTo>
                      <a:pt x="7521" y="10969"/>
                      <a:pt x="7407" y="11025"/>
                      <a:pt x="7294" y="11138"/>
                    </a:cubicBezTo>
                    <a:lnTo>
                      <a:pt x="6729" y="11873"/>
                    </a:lnTo>
                    <a:lnTo>
                      <a:pt x="6390" y="12326"/>
                    </a:lnTo>
                    <a:cubicBezTo>
                      <a:pt x="6164" y="12552"/>
                      <a:pt x="5994" y="12778"/>
                      <a:pt x="5824" y="13061"/>
                    </a:cubicBezTo>
                    <a:lnTo>
                      <a:pt x="5485" y="13513"/>
                    </a:lnTo>
                    <a:cubicBezTo>
                      <a:pt x="5315" y="13739"/>
                      <a:pt x="5146" y="14022"/>
                      <a:pt x="4976" y="14304"/>
                    </a:cubicBezTo>
                    <a:cubicBezTo>
                      <a:pt x="4863" y="14417"/>
                      <a:pt x="4750" y="14587"/>
                      <a:pt x="4694" y="14700"/>
                    </a:cubicBezTo>
                    <a:lnTo>
                      <a:pt x="4298" y="15548"/>
                    </a:lnTo>
                    <a:cubicBezTo>
                      <a:pt x="4241" y="15718"/>
                      <a:pt x="4128" y="15831"/>
                      <a:pt x="4072" y="16001"/>
                    </a:cubicBezTo>
                    <a:cubicBezTo>
                      <a:pt x="3902" y="16283"/>
                      <a:pt x="3732" y="16566"/>
                      <a:pt x="3563" y="16849"/>
                    </a:cubicBezTo>
                    <a:cubicBezTo>
                      <a:pt x="3506" y="17018"/>
                      <a:pt x="3393" y="17131"/>
                      <a:pt x="3337" y="17301"/>
                    </a:cubicBezTo>
                    <a:cubicBezTo>
                      <a:pt x="3167" y="17584"/>
                      <a:pt x="3054" y="17923"/>
                      <a:pt x="2884" y="18206"/>
                    </a:cubicBezTo>
                    <a:cubicBezTo>
                      <a:pt x="2828" y="18375"/>
                      <a:pt x="2771" y="18488"/>
                      <a:pt x="2715" y="18601"/>
                    </a:cubicBezTo>
                    <a:cubicBezTo>
                      <a:pt x="2545" y="18941"/>
                      <a:pt x="2432" y="19280"/>
                      <a:pt x="2262" y="19619"/>
                    </a:cubicBezTo>
                    <a:cubicBezTo>
                      <a:pt x="2206" y="19732"/>
                      <a:pt x="2206" y="19845"/>
                      <a:pt x="2149" y="20015"/>
                    </a:cubicBezTo>
                    <a:cubicBezTo>
                      <a:pt x="1980" y="20354"/>
                      <a:pt x="1867" y="20693"/>
                      <a:pt x="1753" y="21033"/>
                    </a:cubicBezTo>
                    <a:cubicBezTo>
                      <a:pt x="1697" y="21146"/>
                      <a:pt x="1640" y="21259"/>
                      <a:pt x="1640" y="21372"/>
                    </a:cubicBezTo>
                    <a:cubicBezTo>
                      <a:pt x="1471" y="21768"/>
                      <a:pt x="1358" y="22107"/>
                      <a:pt x="1245" y="22446"/>
                    </a:cubicBezTo>
                    <a:cubicBezTo>
                      <a:pt x="1245" y="22559"/>
                      <a:pt x="1188" y="22672"/>
                      <a:pt x="1188" y="22785"/>
                    </a:cubicBezTo>
                    <a:cubicBezTo>
                      <a:pt x="1075" y="23181"/>
                      <a:pt x="962" y="23577"/>
                      <a:pt x="849" y="23973"/>
                    </a:cubicBezTo>
                    <a:cubicBezTo>
                      <a:pt x="849" y="24029"/>
                      <a:pt x="792" y="24142"/>
                      <a:pt x="792" y="24255"/>
                    </a:cubicBezTo>
                    <a:cubicBezTo>
                      <a:pt x="679" y="24651"/>
                      <a:pt x="623" y="25047"/>
                      <a:pt x="510" y="25443"/>
                    </a:cubicBezTo>
                    <a:cubicBezTo>
                      <a:pt x="510" y="25556"/>
                      <a:pt x="510" y="25612"/>
                      <a:pt x="510" y="25725"/>
                    </a:cubicBezTo>
                    <a:cubicBezTo>
                      <a:pt x="397" y="26121"/>
                      <a:pt x="340" y="26573"/>
                      <a:pt x="283" y="26969"/>
                    </a:cubicBezTo>
                    <a:cubicBezTo>
                      <a:pt x="283" y="27026"/>
                      <a:pt x="283" y="27139"/>
                      <a:pt x="283" y="27195"/>
                    </a:cubicBezTo>
                    <a:cubicBezTo>
                      <a:pt x="227" y="27648"/>
                      <a:pt x="170" y="28100"/>
                      <a:pt x="114" y="28552"/>
                    </a:cubicBezTo>
                    <a:cubicBezTo>
                      <a:pt x="114" y="28552"/>
                      <a:pt x="114" y="28609"/>
                      <a:pt x="114" y="28665"/>
                    </a:cubicBezTo>
                    <a:cubicBezTo>
                      <a:pt x="57" y="29118"/>
                      <a:pt x="57" y="29626"/>
                      <a:pt x="1" y="30079"/>
                    </a:cubicBezTo>
                    <a:lnTo>
                      <a:pt x="4807" y="30079"/>
                    </a:lnTo>
                    <a:cubicBezTo>
                      <a:pt x="4863" y="28835"/>
                      <a:pt x="5033" y="27591"/>
                      <a:pt x="5259" y="26404"/>
                    </a:cubicBezTo>
                    <a:cubicBezTo>
                      <a:pt x="5259" y="26347"/>
                      <a:pt x="5259" y="26291"/>
                      <a:pt x="5315" y="26234"/>
                    </a:cubicBezTo>
                    <a:cubicBezTo>
                      <a:pt x="5372" y="25895"/>
                      <a:pt x="5429" y="25612"/>
                      <a:pt x="5485" y="25273"/>
                    </a:cubicBezTo>
                    <a:lnTo>
                      <a:pt x="5598" y="24934"/>
                    </a:lnTo>
                    <a:cubicBezTo>
                      <a:pt x="5655" y="24651"/>
                      <a:pt x="5768" y="24368"/>
                      <a:pt x="5824" y="24086"/>
                    </a:cubicBezTo>
                    <a:cubicBezTo>
                      <a:pt x="5881" y="23973"/>
                      <a:pt x="5881" y="23859"/>
                      <a:pt x="5937" y="23690"/>
                    </a:cubicBezTo>
                    <a:cubicBezTo>
                      <a:pt x="5994" y="23407"/>
                      <a:pt x="6107" y="23181"/>
                      <a:pt x="6220" y="22955"/>
                    </a:cubicBezTo>
                    <a:cubicBezTo>
                      <a:pt x="6277" y="22672"/>
                      <a:pt x="6277" y="22616"/>
                      <a:pt x="6333" y="22446"/>
                    </a:cubicBezTo>
                    <a:cubicBezTo>
                      <a:pt x="6390" y="22333"/>
                      <a:pt x="6559" y="21994"/>
                      <a:pt x="6616" y="21768"/>
                    </a:cubicBezTo>
                    <a:cubicBezTo>
                      <a:pt x="6729" y="21541"/>
                      <a:pt x="6729" y="21428"/>
                      <a:pt x="6842" y="21259"/>
                    </a:cubicBezTo>
                    <a:cubicBezTo>
                      <a:pt x="6899" y="21146"/>
                      <a:pt x="7012" y="20806"/>
                      <a:pt x="7125" y="20580"/>
                    </a:cubicBezTo>
                    <a:cubicBezTo>
                      <a:pt x="7181" y="20354"/>
                      <a:pt x="7238" y="20241"/>
                      <a:pt x="7351" y="20128"/>
                    </a:cubicBezTo>
                    <a:lnTo>
                      <a:pt x="7634" y="19449"/>
                    </a:lnTo>
                    <a:cubicBezTo>
                      <a:pt x="7747" y="19280"/>
                      <a:pt x="7803" y="19110"/>
                      <a:pt x="7916" y="18941"/>
                    </a:cubicBezTo>
                    <a:lnTo>
                      <a:pt x="8256" y="18319"/>
                    </a:lnTo>
                    <a:lnTo>
                      <a:pt x="8538" y="17866"/>
                    </a:lnTo>
                    <a:cubicBezTo>
                      <a:pt x="8651" y="17640"/>
                      <a:pt x="8764" y="17471"/>
                      <a:pt x="8877" y="17244"/>
                    </a:cubicBezTo>
                    <a:lnTo>
                      <a:pt x="9217" y="16792"/>
                    </a:lnTo>
                    <a:lnTo>
                      <a:pt x="9612" y="16227"/>
                    </a:lnTo>
                    <a:cubicBezTo>
                      <a:pt x="9726" y="16057"/>
                      <a:pt x="9839" y="15887"/>
                      <a:pt x="9952" y="15774"/>
                    </a:cubicBezTo>
                    <a:lnTo>
                      <a:pt x="10347" y="15209"/>
                    </a:lnTo>
                    <a:lnTo>
                      <a:pt x="10687" y="14757"/>
                    </a:lnTo>
                    <a:cubicBezTo>
                      <a:pt x="10856" y="14587"/>
                      <a:pt x="10969" y="14417"/>
                      <a:pt x="11139" y="14248"/>
                    </a:cubicBezTo>
                    <a:lnTo>
                      <a:pt x="11535" y="13796"/>
                    </a:lnTo>
                    <a:lnTo>
                      <a:pt x="11987" y="13287"/>
                    </a:lnTo>
                    <a:cubicBezTo>
                      <a:pt x="12100" y="13174"/>
                      <a:pt x="12213" y="13004"/>
                      <a:pt x="12383" y="12834"/>
                    </a:cubicBezTo>
                    <a:lnTo>
                      <a:pt x="12835" y="12382"/>
                    </a:lnTo>
                    <a:lnTo>
                      <a:pt x="13288" y="11986"/>
                    </a:lnTo>
                    <a:lnTo>
                      <a:pt x="13740" y="11534"/>
                    </a:lnTo>
                    <a:lnTo>
                      <a:pt x="14249" y="11138"/>
                    </a:lnTo>
                    <a:lnTo>
                      <a:pt x="14701" y="10742"/>
                    </a:lnTo>
                    <a:lnTo>
                      <a:pt x="15210" y="10347"/>
                    </a:lnTo>
                    <a:cubicBezTo>
                      <a:pt x="15379" y="10234"/>
                      <a:pt x="15549" y="10064"/>
                      <a:pt x="15719" y="9951"/>
                    </a:cubicBezTo>
                    <a:lnTo>
                      <a:pt x="16228" y="9612"/>
                    </a:lnTo>
                    <a:lnTo>
                      <a:pt x="16736" y="9272"/>
                    </a:lnTo>
                    <a:lnTo>
                      <a:pt x="17302" y="8877"/>
                    </a:lnTo>
                    <a:lnTo>
                      <a:pt x="17811" y="8594"/>
                    </a:lnTo>
                    <a:lnTo>
                      <a:pt x="18376" y="8255"/>
                    </a:lnTo>
                    <a:lnTo>
                      <a:pt x="18941" y="7972"/>
                    </a:lnTo>
                    <a:lnTo>
                      <a:pt x="19507" y="7633"/>
                    </a:lnTo>
                    <a:lnTo>
                      <a:pt x="20072" y="7407"/>
                    </a:lnTo>
                    <a:lnTo>
                      <a:pt x="20638" y="7124"/>
                    </a:lnTo>
                    <a:lnTo>
                      <a:pt x="21203" y="6841"/>
                    </a:lnTo>
                    <a:lnTo>
                      <a:pt x="21825" y="6615"/>
                    </a:lnTo>
                    <a:cubicBezTo>
                      <a:pt x="22051" y="6559"/>
                      <a:pt x="22221" y="6445"/>
                      <a:pt x="22390" y="6389"/>
                    </a:cubicBezTo>
                    <a:lnTo>
                      <a:pt x="23069" y="6163"/>
                    </a:lnTo>
                    <a:lnTo>
                      <a:pt x="23634" y="5993"/>
                    </a:lnTo>
                    <a:lnTo>
                      <a:pt x="24313" y="5824"/>
                    </a:lnTo>
                    <a:lnTo>
                      <a:pt x="24878" y="5654"/>
                    </a:lnTo>
                    <a:lnTo>
                      <a:pt x="25613" y="5484"/>
                    </a:lnTo>
                    <a:cubicBezTo>
                      <a:pt x="25783" y="5428"/>
                      <a:pt x="25952" y="5428"/>
                      <a:pt x="26179" y="5371"/>
                    </a:cubicBezTo>
                    <a:lnTo>
                      <a:pt x="26857" y="5258"/>
                    </a:lnTo>
                    <a:lnTo>
                      <a:pt x="27422" y="5145"/>
                    </a:lnTo>
                    <a:cubicBezTo>
                      <a:pt x="27705" y="5089"/>
                      <a:pt x="27931" y="5089"/>
                      <a:pt x="28214" y="5032"/>
                    </a:cubicBezTo>
                    <a:lnTo>
                      <a:pt x="28723" y="4975"/>
                    </a:lnTo>
                    <a:cubicBezTo>
                      <a:pt x="29005" y="4975"/>
                      <a:pt x="29345" y="4919"/>
                      <a:pt x="29627" y="4919"/>
                    </a:cubicBezTo>
                    <a:lnTo>
                      <a:pt x="30080" y="4862"/>
                    </a:lnTo>
                    <a:lnTo>
                      <a:pt x="31437" y="4862"/>
                    </a:lnTo>
                    <a:lnTo>
                      <a:pt x="31437"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9" name="Google Shape;1149;p52"/>
          <p:cNvGrpSpPr/>
          <p:nvPr/>
        </p:nvGrpSpPr>
        <p:grpSpPr>
          <a:xfrm>
            <a:off x="2817597" y="3317273"/>
            <a:ext cx="1085904" cy="1078335"/>
            <a:chOff x="4459964" y="2047011"/>
            <a:chExt cx="1243165" cy="1234499"/>
          </a:xfrm>
        </p:grpSpPr>
        <p:sp>
          <p:nvSpPr>
            <p:cNvPr id="1150" name="Google Shape;1150;p52"/>
            <p:cNvSpPr/>
            <p:nvPr/>
          </p:nvSpPr>
          <p:spPr>
            <a:xfrm>
              <a:off x="5086496" y="2047089"/>
              <a:ext cx="616633" cy="1234362"/>
            </a:xfrm>
            <a:custGeom>
              <a:avLst/>
              <a:gdLst/>
              <a:ahLst/>
              <a:cxnLst/>
              <a:rect l="l" t="t" r="r" b="b"/>
              <a:pathLst>
                <a:path w="31493" h="63042" extrusionOk="0">
                  <a:moveTo>
                    <a:pt x="1" y="0"/>
                  </a:moveTo>
                  <a:lnTo>
                    <a:pt x="1" y="4863"/>
                  </a:lnTo>
                  <a:cubicBezTo>
                    <a:pt x="14531" y="5089"/>
                    <a:pt x="26235" y="16962"/>
                    <a:pt x="26235" y="31493"/>
                  </a:cubicBezTo>
                  <a:cubicBezTo>
                    <a:pt x="26235" y="46080"/>
                    <a:pt x="14531" y="57953"/>
                    <a:pt x="1" y="58179"/>
                  </a:cubicBezTo>
                  <a:lnTo>
                    <a:pt x="1" y="63041"/>
                  </a:lnTo>
                  <a:cubicBezTo>
                    <a:pt x="17358" y="63041"/>
                    <a:pt x="31493" y="48907"/>
                    <a:pt x="31493" y="31493"/>
                  </a:cubicBezTo>
                  <a:cubicBezTo>
                    <a:pt x="31493" y="14135"/>
                    <a:pt x="17358" y="0"/>
                    <a:pt x="1"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2"/>
            <p:cNvSpPr/>
            <p:nvPr/>
          </p:nvSpPr>
          <p:spPr>
            <a:xfrm>
              <a:off x="5086496" y="2202053"/>
              <a:ext cx="453904" cy="924391"/>
            </a:xfrm>
            <a:custGeom>
              <a:avLst/>
              <a:gdLst/>
              <a:ahLst/>
              <a:cxnLst/>
              <a:rect l="l" t="t" r="r" b="b"/>
              <a:pathLst>
                <a:path w="23182" h="47211" extrusionOk="0">
                  <a:moveTo>
                    <a:pt x="1" y="1"/>
                  </a:moveTo>
                  <a:lnTo>
                    <a:pt x="1" y="1471"/>
                  </a:lnTo>
                  <a:cubicBezTo>
                    <a:pt x="12213" y="1471"/>
                    <a:pt x="22107" y="11365"/>
                    <a:pt x="22107" y="23578"/>
                  </a:cubicBezTo>
                  <a:cubicBezTo>
                    <a:pt x="22107" y="35847"/>
                    <a:pt x="12213" y="45741"/>
                    <a:pt x="1" y="45741"/>
                  </a:cubicBezTo>
                  <a:lnTo>
                    <a:pt x="1" y="47211"/>
                  </a:lnTo>
                  <a:cubicBezTo>
                    <a:pt x="12835" y="46985"/>
                    <a:pt x="23182" y="36469"/>
                    <a:pt x="23182" y="23578"/>
                  </a:cubicBezTo>
                  <a:cubicBezTo>
                    <a:pt x="23182" y="10687"/>
                    <a:pt x="12835" y="227"/>
                    <a:pt x="1" y="1"/>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2"/>
            <p:cNvSpPr/>
            <p:nvPr/>
          </p:nvSpPr>
          <p:spPr>
            <a:xfrm>
              <a:off x="4616044" y="2201994"/>
              <a:ext cx="470507" cy="924528"/>
            </a:xfrm>
            <a:custGeom>
              <a:avLst/>
              <a:gdLst/>
              <a:ahLst/>
              <a:cxnLst/>
              <a:rect l="l" t="t" r="r" b="b"/>
              <a:pathLst>
                <a:path w="24030" h="47218" extrusionOk="0">
                  <a:moveTo>
                    <a:pt x="23615" y="0"/>
                  </a:moveTo>
                  <a:cubicBezTo>
                    <a:pt x="10575" y="0"/>
                    <a:pt x="0" y="10545"/>
                    <a:pt x="0" y="23581"/>
                  </a:cubicBezTo>
                  <a:cubicBezTo>
                    <a:pt x="0" y="36672"/>
                    <a:pt x="10575" y="47218"/>
                    <a:pt x="23615" y="47218"/>
                  </a:cubicBezTo>
                  <a:cubicBezTo>
                    <a:pt x="23753" y="47218"/>
                    <a:pt x="23891" y="47216"/>
                    <a:pt x="24030" y="47214"/>
                  </a:cubicBezTo>
                  <a:lnTo>
                    <a:pt x="24030" y="45744"/>
                  </a:lnTo>
                  <a:cubicBezTo>
                    <a:pt x="23891" y="45747"/>
                    <a:pt x="23752" y="45748"/>
                    <a:pt x="23614" y="45748"/>
                  </a:cubicBezTo>
                  <a:cubicBezTo>
                    <a:pt x="11366" y="45748"/>
                    <a:pt x="1470" y="35880"/>
                    <a:pt x="1470" y="23581"/>
                  </a:cubicBezTo>
                  <a:cubicBezTo>
                    <a:pt x="1470" y="11337"/>
                    <a:pt x="11366" y="1470"/>
                    <a:pt x="23614" y="1470"/>
                  </a:cubicBezTo>
                  <a:cubicBezTo>
                    <a:pt x="23752" y="1470"/>
                    <a:pt x="23891" y="1471"/>
                    <a:pt x="24030" y="1474"/>
                  </a:cubicBezTo>
                  <a:lnTo>
                    <a:pt x="24030" y="4"/>
                  </a:lnTo>
                  <a:cubicBezTo>
                    <a:pt x="23891" y="2"/>
                    <a:pt x="23753" y="0"/>
                    <a:pt x="23615"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2"/>
            <p:cNvSpPr/>
            <p:nvPr/>
          </p:nvSpPr>
          <p:spPr>
            <a:xfrm>
              <a:off x="4459964" y="2047011"/>
              <a:ext cx="626599" cy="1234499"/>
            </a:xfrm>
            <a:custGeom>
              <a:avLst/>
              <a:gdLst/>
              <a:ahLst/>
              <a:cxnLst/>
              <a:rect l="l" t="t" r="r" b="b"/>
              <a:pathLst>
                <a:path w="32002" h="63049" extrusionOk="0">
                  <a:moveTo>
                    <a:pt x="31484" y="0"/>
                  </a:moveTo>
                  <a:cubicBezTo>
                    <a:pt x="14081" y="0"/>
                    <a:pt x="0" y="14085"/>
                    <a:pt x="0" y="31497"/>
                  </a:cubicBezTo>
                  <a:cubicBezTo>
                    <a:pt x="0" y="48942"/>
                    <a:pt x="14136" y="63048"/>
                    <a:pt x="31586" y="63048"/>
                  </a:cubicBezTo>
                  <a:cubicBezTo>
                    <a:pt x="31724" y="63048"/>
                    <a:pt x="31863" y="63047"/>
                    <a:pt x="32002" y="63045"/>
                  </a:cubicBezTo>
                  <a:lnTo>
                    <a:pt x="32002" y="58183"/>
                  </a:lnTo>
                  <a:cubicBezTo>
                    <a:pt x="17245" y="58183"/>
                    <a:pt x="5315" y="46253"/>
                    <a:pt x="5315" y="31497"/>
                  </a:cubicBezTo>
                  <a:cubicBezTo>
                    <a:pt x="5315" y="16797"/>
                    <a:pt x="17245" y="4867"/>
                    <a:pt x="32002" y="4867"/>
                  </a:cubicBezTo>
                  <a:lnTo>
                    <a:pt x="32002" y="4"/>
                  </a:lnTo>
                  <a:cubicBezTo>
                    <a:pt x="31829" y="2"/>
                    <a:pt x="31656" y="0"/>
                    <a:pt x="31484" y="0"/>
                  </a:cubicBez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52"/>
          <p:cNvGrpSpPr/>
          <p:nvPr/>
        </p:nvGrpSpPr>
        <p:grpSpPr>
          <a:xfrm>
            <a:off x="2779888" y="1622062"/>
            <a:ext cx="1120768" cy="1078079"/>
            <a:chOff x="2970000" y="2047089"/>
            <a:chExt cx="1283077" cy="1234206"/>
          </a:xfrm>
        </p:grpSpPr>
        <p:sp>
          <p:nvSpPr>
            <p:cNvPr id="1155" name="Google Shape;1155;p52"/>
            <p:cNvSpPr/>
            <p:nvPr/>
          </p:nvSpPr>
          <p:spPr>
            <a:xfrm>
              <a:off x="3635278" y="2047089"/>
              <a:ext cx="617749" cy="616633"/>
            </a:xfrm>
            <a:custGeom>
              <a:avLst/>
              <a:gdLst/>
              <a:ahLst/>
              <a:cxnLst/>
              <a:rect l="l" t="t" r="r" b="b"/>
              <a:pathLst>
                <a:path w="31550" h="31493" extrusionOk="0">
                  <a:moveTo>
                    <a:pt x="0" y="0"/>
                  </a:moveTo>
                  <a:lnTo>
                    <a:pt x="0" y="4863"/>
                  </a:lnTo>
                  <a:cubicBezTo>
                    <a:pt x="14757" y="4863"/>
                    <a:pt x="26687" y="16793"/>
                    <a:pt x="26687" y="31493"/>
                  </a:cubicBezTo>
                  <a:lnTo>
                    <a:pt x="31549" y="31493"/>
                  </a:lnTo>
                  <a:cubicBezTo>
                    <a:pt x="31549" y="14135"/>
                    <a:pt x="17415" y="0"/>
                    <a:pt x="0"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2"/>
            <p:cNvSpPr/>
            <p:nvPr/>
          </p:nvSpPr>
          <p:spPr>
            <a:xfrm>
              <a:off x="2970000" y="2047089"/>
              <a:ext cx="1283077" cy="1234206"/>
            </a:xfrm>
            <a:custGeom>
              <a:avLst/>
              <a:gdLst/>
              <a:ahLst/>
              <a:cxnLst/>
              <a:rect l="l" t="t" r="r" b="b"/>
              <a:pathLst>
                <a:path w="65530" h="63034" extrusionOk="0">
                  <a:moveTo>
                    <a:pt x="33980" y="0"/>
                  </a:moveTo>
                  <a:cubicBezTo>
                    <a:pt x="21259" y="0"/>
                    <a:pt x="9782" y="7690"/>
                    <a:pt x="4863" y="19450"/>
                  </a:cubicBezTo>
                  <a:cubicBezTo>
                    <a:pt x="0" y="31210"/>
                    <a:pt x="2714" y="44779"/>
                    <a:pt x="11704" y="53769"/>
                  </a:cubicBezTo>
                  <a:cubicBezTo>
                    <a:pt x="17751" y="59816"/>
                    <a:pt x="25793" y="63033"/>
                    <a:pt x="33990" y="63033"/>
                  </a:cubicBezTo>
                  <a:cubicBezTo>
                    <a:pt x="38057" y="63033"/>
                    <a:pt x="42162" y="62241"/>
                    <a:pt x="46080" y="60610"/>
                  </a:cubicBezTo>
                  <a:cubicBezTo>
                    <a:pt x="57840" y="55748"/>
                    <a:pt x="65529" y="44271"/>
                    <a:pt x="65529" y="31493"/>
                  </a:cubicBezTo>
                  <a:lnTo>
                    <a:pt x="60667" y="31493"/>
                  </a:lnTo>
                  <a:cubicBezTo>
                    <a:pt x="60667" y="46249"/>
                    <a:pt x="48737" y="58179"/>
                    <a:pt x="33980" y="58179"/>
                  </a:cubicBezTo>
                  <a:cubicBezTo>
                    <a:pt x="33809" y="58182"/>
                    <a:pt x="33638" y="58184"/>
                    <a:pt x="33468" y="58184"/>
                  </a:cubicBezTo>
                  <a:cubicBezTo>
                    <a:pt x="18831" y="58184"/>
                    <a:pt x="6898" y="46247"/>
                    <a:pt x="6898" y="31493"/>
                  </a:cubicBezTo>
                  <a:cubicBezTo>
                    <a:pt x="6898" y="16794"/>
                    <a:pt x="18831" y="4858"/>
                    <a:pt x="33468" y="4858"/>
                  </a:cubicBezTo>
                  <a:cubicBezTo>
                    <a:pt x="33638" y="4858"/>
                    <a:pt x="33809" y="4860"/>
                    <a:pt x="33980" y="4863"/>
                  </a:cubicBezTo>
                  <a:lnTo>
                    <a:pt x="33980" y="0"/>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2"/>
            <p:cNvSpPr/>
            <p:nvPr/>
          </p:nvSpPr>
          <p:spPr>
            <a:xfrm>
              <a:off x="3635278" y="2202053"/>
              <a:ext cx="462754" cy="461657"/>
            </a:xfrm>
            <a:custGeom>
              <a:avLst/>
              <a:gdLst/>
              <a:ahLst/>
              <a:cxnLst/>
              <a:rect l="l" t="t" r="r" b="b"/>
              <a:pathLst>
                <a:path w="23634" h="23578" extrusionOk="0">
                  <a:moveTo>
                    <a:pt x="0" y="1"/>
                  </a:moveTo>
                  <a:lnTo>
                    <a:pt x="0" y="1301"/>
                  </a:lnTo>
                  <a:cubicBezTo>
                    <a:pt x="12326" y="1301"/>
                    <a:pt x="22277" y="11309"/>
                    <a:pt x="22333" y="23578"/>
                  </a:cubicBezTo>
                  <a:lnTo>
                    <a:pt x="23634" y="23578"/>
                  </a:lnTo>
                  <a:cubicBezTo>
                    <a:pt x="23634" y="10574"/>
                    <a:pt x="13061" y="1"/>
                    <a:pt x="0" y="1"/>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2"/>
            <p:cNvSpPr/>
            <p:nvPr/>
          </p:nvSpPr>
          <p:spPr>
            <a:xfrm>
              <a:off x="3164826" y="2202053"/>
              <a:ext cx="933242" cy="924391"/>
            </a:xfrm>
            <a:custGeom>
              <a:avLst/>
              <a:gdLst/>
              <a:ahLst/>
              <a:cxnLst/>
              <a:rect l="l" t="t" r="r" b="b"/>
              <a:pathLst>
                <a:path w="47663" h="47211" extrusionOk="0">
                  <a:moveTo>
                    <a:pt x="24029" y="1"/>
                  </a:moveTo>
                  <a:cubicBezTo>
                    <a:pt x="11195" y="227"/>
                    <a:pt x="848" y="10743"/>
                    <a:pt x="848" y="23578"/>
                  </a:cubicBezTo>
                  <a:cubicBezTo>
                    <a:pt x="848" y="36469"/>
                    <a:pt x="11195" y="46985"/>
                    <a:pt x="24029" y="47211"/>
                  </a:cubicBezTo>
                  <a:cubicBezTo>
                    <a:pt x="37090" y="47211"/>
                    <a:pt x="47663" y="36638"/>
                    <a:pt x="47663" y="23578"/>
                  </a:cubicBezTo>
                  <a:lnTo>
                    <a:pt x="46362" y="23578"/>
                  </a:lnTo>
                  <a:cubicBezTo>
                    <a:pt x="46362" y="32624"/>
                    <a:pt x="40935" y="40766"/>
                    <a:pt x="32567" y="44214"/>
                  </a:cubicBezTo>
                  <a:cubicBezTo>
                    <a:pt x="29822" y="45353"/>
                    <a:pt x="26936" y="45907"/>
                    <a:pt x="24072" y="45907"/>
                  </a:cubicBezTo>
                  <a:cubicBezTo>
                    <a:pt x="18265" y="45907"/>
                    <a:pt x="12553" y="43631"/>
                    <a:pt x="8311" y="39352"/>
                  </a:cubicBezTo>
                  <a:cubicBezTo>
                    <a:pt x="1923" y="33020"/>
                    <a:pt x="0" y="23408"/>
                    <a:pt x="3449" y="15097"/>
                  </a:cubicBezTo>
                  <a:cubicBezTo>
                    <a:pt x="6898" y="6729"/>
                    <a:pt x="15040" y="1301"/>
                    <a:pt x="24029" y="1301"/>
                  </a:cubicBezTo>
                  <a:lnTo>
                    <a:pt x="24029" y="1"/>
                  </a:lnTo>
                  <a:close/>
                </a:path>
              </a:pathLst>
            </a:custGeom>
            <a:solidFill>
              <a:srgbClr val="3E5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 name="Google Shape;1159;p52"/>
          <p:cNvSpPr txBox="1">
            <a:spLocks noGrp="1"/>
          </p:cNvSpPr>
          <p:nvPr>
            <p:ph type="ctrTitle"/>
          </p:nvPr>
        </p:nvSpPr>
        <p:spPr>
          <a:xfrm>
            <a:off x="3059975" y="1970237"/>
            <a:ext cx="664500" cy="4035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434343"/>
              </a:buClr>
              <a:buSzPts val="2800"/>
              <a:buFont typeface="Old Standard TT"/>
              <a:buNone/>
            </a:pPr>
            <a:r>
              <a:rPr lang="es" sz="1800" b="0">
                <a:latin typeface="Montserrat SemiBold"/>
                <a:ea typeface="Montserrat SemiBold"/>
                <a:cs typeface="Montserrat SemiBold"/>
                <a:sym typeface="Montserrat SemiBold"/>
              </a:rPr>
              <a:t>25%</a:t>
            </a:r>
            <a:endParaRPr sz="1800" b="0" i="1" u="none" strike="noStrike" cap="none">
              <a:solidFill>
                <a:srgbClr val="434343"/>
              </a:solidFill>
              <a:latin typeface="Montserrat SemiBold"/>
              <a:ea typeface="Montserrat SemiBold"/>
              <a:cs typeface="Montserrat SemiBold"/>
              <a:sym typeface="Montserrat SemiBold"/>
            </a:endParaRPr>
          </a:p>
        </p:txBody>
      </p:sp>
      <p:sp>
        <p:nvSpPr>
          <p:cNvPr id="1160" name="Google Shape;1160;p52"/>
          <p:cNvSpPr txBox="1">
            <a:spLocks noGrp="1"/>
          </p:cNvSpPr>
          <p:nvPr>
            <p:ph type="ctrTitle"/>
          </p:nvPr>
        </p:nvSpPr>
        <p:spPr>
          <a:xfrm>
            <a:off x="2965721" y="3664118"/>
            <a:ext cx="834300" cy="4035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434343"/>
              </a:buClr>
              <a:buSzPts val="2800"/>
              <a:buFont typeface="Old Standard TT"/>
              <a:buNone/>
            </a:pPr>
            <a:r>
              <a:rPr lang="es" sz="1800" b="0">
                <a:latin typeface="Montserrat SemiBold"/>
                <a:ea typeface="Montserrat SemiBold"/>
                <a:cs typeface="Montserrat SemiBold"/>
                <a:sym typeface="Montserrat SemiBold"/>
              </a:rPr>
              <a:t>50%</a:t>
            </a:r>
            <a:endParaRPr sz="1800" b="0" i="1" u="none" strike="noStrike" cap="none">
              <a:solidFill>
                <a:srgbClr val="434343"/>
              </a:solidFill>
              <a:latin typeface="Montserrat SemiBold"/>
              <a:ea typeface="Montserrat SemiBold"/>
              <a:cs typeface="Montserrat SemiBold"/>
              <a:sym typeface="Montserrat SemiBold"/>
            </a:endParaRPr>
          </a:p>
        </p:txBody>
      </p:sp>
      <p:sp>
        <p:nvSpPr>
          <p:cNvPr id="1161" name="Google Shape;1161;p52"/>
          <p:cNvSpPr txBox="1">
            <a:spLocks noGrp="1"/>
          </p:cNvSpPr>
          <p:nvPr>
            <p:ph type="ctrTitle"/>
          </p:nvPr>
        </p:nvSpPr>
        <p:spPr>
          <a:xfrm>
            <a:off x="6262238" y="1962420"/>
            <a:ext cx="664500" cy="4035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434343"/>
              </a:buClr>
              <a:buSzPts val="2800"/>
              <a:buFont typeface="Old Standard TT"/>
              <a:buNone/>
            </a:pPr>
            <a:r>
              <a:rPr lang="es" sz="1800" b="0">
                <a:latin typeface="Montserrat SemiBold"/>
                <a:ea typeface="Montserrat SemiBold"/>
                <a:cs typeface="Montserrat SemiBold"/>
                <a:sym typeface="Montserrat SemiBold"/>
              </a:rPr>
              <a:t>75%</a:t>
            </a:r>
            <a:endParaRPr sz="1800" b="0" i="1" u="none" strike="noStrike" cap="none">
              <a:solidFill>
                <a:srgbClr val="434343"/>
              </a:solidFill>
              <a:latin typeface="Montserrat SemiBold"/>
              <a:ea typeface="Montserrat SemiBold"/>
              <a:cs typeface="Montserrat SemiBold"/>
              <a:sym typeface="Montserrat SemiBold"/>
            </a:endParaRPr>
          </a:p>
        </p:txBody>
      </p:sp>
      <p:sp>
        <p:nvSpPr>
          <p:cNvPr id="1162" name="Google Shape;1162;p52"/>
          <p:cNvSpPr txBox="1">
            <a:spLocks noGrp="1"/>
          </p:cNvSpPr>
          <p:nvPr>
            <p:ph type="ctrTitle"/>
          </p:nvPr>
        </p:nvSpPr>
        <p:spPr>
          <a:xfrm>
            <a:off x="6215100" y="3667600"/>
            <a:ext cx="834300" cy="4035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434343"/>
              </a:buClr>
              <a:buSzPts val="2800"/>
              <a:buFont typeface="Old Standard TT"/>
              <a:buNone/>
            </a:pPr>
            <a:r>
              <a:rPr lang="es" sz="1800" b="0">
                <a:latin typeface="Montserrat SemiBold"/>
                <a:ea typeface="Montserrat SemiBold"/>
                <a:cs typeface="Montserrat SemiBold"/>
                <a:sym typeface="Montserrat SemiBold"/>
              </a:rPr>
              <a:t>100%</a:t>
            </a:r>
            <a:endParaRPr sz="1800" b="0" i="1" u="none" strike="noStrike" cap="none">
              <a:solidFill>
                <a:srgbClr val="434343"/>
              </a:solidFill>
              <a:latin typeface="Montserrat SemiBold"/>
              <a:ea typeface="Montserrat SemiBold"/>
              <a:cs typeface="Montserrat SemiBold"/>
              <a:sym typeface="Montserrat SemiBold"/>
            </a:endParaRPr>
          </a:p>
        </p:txBody>
      </p:sp>
      <p:sp>
        <p:nvSpPr>
          <p:cNvPr id="1163" name="Google Shape;1163;p52"/>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21</a:t>
            </a:fld>
            <a:endParaRPr/>
          </a:p>
        </p:txBody>
      </p:sp>
      <p:pic>
        <p:nvPicPr>
          <p:cNvPr id="1164" name="Google Shape;1164;p52"/>
          <p:cNvPicPr preferRelativeResize="0"/>
          <p:nvPr/>
        </p:nvPicPr>
        <p:blipFill rotWithShape="1">
          <a:blip r:embed="rId3">
            <a:alphaModFix/>
          </a:blip>
          <a:srcRect l="302" r="70030"/>
          <a:stretch/>
        </p:blipFill>
        <p:spPr>
          <a:xfrm>
            <a:off x="950" y="-22200"/>
            <a:ext cx="2309100" cy="5187900"/>
          </a:xfrm>
          <a:prstGeom prst="rect">
            <a:avLst/>
          </a:prstGeom>
          <a:noFill/>
          <a:ln>
            <a:noFill/>
          </a:ln>
        </p:spPr>
      </p:pic>
      <p:sp>
        <p:nvSpPr>
          <p:cNvPr id="1165" name="Google Shape;1165;p52"/>
          <p:cNvSpPr/>
          <p:nvPr/>
        </p:nvSpPr>
        <p:spPr>
          <a:xfrm rot="-5400000">
            <a:off x="-549024" y="526827"/>
            <a:ext cx="3407213" cy="2309182"/>
          </a:xfrm>
          <a:custGeom>
            <a:avLst/>
            <a:gdLst/>
            <a:ahLst/>
            <a:cxnLst/>
            <a:rect l="l" t="t" r="r" b="b"/>
            <a:pathLst>
              <a:path w="99597" h="68476" extrusionOk="0">
                <a:moveTo>
                  <a:pt x="99596" y="0"/>
                </a:moveTo>
                <a:lnTo>
                  <a:pt x="0" y="21"/>
                </a:lnTo>
                <a:lnTo>
                  <a:pt x="99596" y="68476"/>
                </a:lnTo>
                <a:lnTo>
                  <a:pt x="99596" y="0"/>
                </a:lnTo>
                <a:close/>
              </a:path>
            </a:pathLst>
          </a:custGeom>
          <a:solidFill>
            <a:srgbClr val="EDEDEB">
              <a:alpha val="47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2"/>
          <p:cNvSpPr/>
          <p:nvPr/>
        </p:nvSpPr>
        <p:spPr>
          <a:xfrm rot="-5400000" flipH="1">
            <a:off x="75194" y="-97367"/>
            <a:ext cx="2159761" cy="2310164"/>
          </a:xfrm>
          <a:custGeom>
            <a:avLst/>
            <a:gdLst/>
            <a:ahLst/>
            <a:cxnLst/>
            <a:rect l="l" t="t" r="r" b="b"/>
            <a:pathLst>
              <a:path w="99597" h="36908" extrusionOk="0">
                <a:moveTo>
                  <a:pt x="0" y="0"/>
                </a:moveTo>
                <a:lnTo>
                  <a:pt x="0" y="36907"/>
                </a:lnTo>
                <a:lnTo>
                  <a:pt x="99596" y="11"/>
                </a:lnTo>
                <a:lnTo>
                  <a:pt x="0" y="0"/>
                </a:lnTo>
                <a:close/>
              </a:path>
            </a:pathLst>
          </a:custGeom>
          <a:solidFill>
            <a:srgbClr val="FCC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67" name="Google Shape;1167;p52"/>
          <p:cNvSpPr/>
          <p:nvPr/>
        </p:nvSpPr>
        <p:spPr>
          <a:xfrm rot="-5400000" flipH="1">
            <a:off x="299962" y="-322136"/>
            <a:ext cx="1677960" cy="2277900"/>
          </a:xfrm>
          <a:custGeom>
            <a:avLst/>
            <a:gdLst/>
            <a:ahLst/>
            <a:cxnLst/>
            <a:rect l="l" t="t" r="r" b="b"/>
            <a:pathLst>
              <a:path w="99597" h="28488" extrusionOk="0">
                <a:moveTo>
                  <a:pt x="0" y="1"/>
                </a:moveTo>
                <a:lnTo>
                  <a:pt x="0" y="28488"/>
                </a:lnTo>
                <a:lnTo>
                  <a:pt x="99596" y="1"/>
                </a:lnTo>
                <a:close/>
              </a:path>
            </a:pathLst>
          </a:custGeom>
          <a:solidFill>
            <a:srgbClr val="E8A8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71"/>
        <p:cNvGrpSpPr/>
        <p:nvPr/>
      </p:nvGrpSpPr>
      <p:grpSpPr>
        <a:xfrm>
          <a:off x="0" y="0"/>
          <a:ext cx="0" cy="0"/>
          <a:chOff x="0" y="0"/>
          <a:chExt cx="0" cy="0"/>
        </a:xfrm>
      </p:grpSpPr>
      <p:sp>
        <p:nvSpPr>
          <p:cNvPr id="1172" name="Google Shape;1172;p53"/>
          <p:cNvSpPr txBox="1">
            <a:spLocks noGrp="1"/>
          </p:cNvSpPr>
          <p:nvPr>
            <p:ph type="subTitle" idx="1"/>
          </p:nvPr>
        </p:nvSpPr>
        <p:spPr>
          <a:xfrm>
            <a:off x="684775" y="3017400"/>
            <a:ext cx="7702800" cy="90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Big numbers catch your audience’s attention</a:t>
            </a:r>
            <a:endParaRPr/>
          </a:p>
        </p:txBody>
      </p:sp>
      <p:sp>
        <p:nvSpPr>
          <p:cNvPr id="1173" name="Google Shape;1173;p53"/>
          <p:cNvSpPr txBox="1">
            <a:spLocks noGrp="1"/>
          </p:cNvSpPr>
          <p:nvPr>
            <p:ph type="title"/>
          </p:nvPr>
        </p:nvSpPr>
        <p:spPr>
          <a:xfrm>
            <a:off x="314550" y="1919975"/>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6000" b="0">
                <a:solidFill>
                  <a:schemeClr val="lt1"/>
                </a:solidFill>
                <a:latin typeface="Montserrat Black"/>
                <a:ea typeface="Montserrat Black"/>
                <a:cs typeface="Montserrat Black"/>
                <a:sym typeface="Montserrat Black"/>
              </a:rPr>
              <a:t>4,498,300,000</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77"/>
        <p:cNvGrpSpPr/>
        <p:nvPr/>
      </p:nvGrpSpPr>
      <p:grpSpPr>
        <a:xfrm>
          <a:off x="0" y="0"/>
          <a:ext cx="0" cy="0"/>
          <a:chOff x="0" y="0"/>
          <a:chExt cx="0" cy="0"/>
        </a:xfrm>
      </p:grpSpPr>
      <p:sp>
        <p:nvSpPr>
          <p:cNvPr id="1178" name="Google Shape;1178;p54"/>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23</a:t>
            </a:fld>
            <a:endParaRPr/>
          </a:p>
        </p:txBody>
      </p:sp>
      <p:sp>
        <p:nvSpPr>
          <p:cNvPr id="1179" name="Google Shape;1179;p54"/>
          <p:cNvSpPr txBox="1">
            <a:spLocks noGrp="1"/>
          </p:cNvSpPr>
          <p:nvPr>
            <p:ph type="title"/>
          </p:nvPr>
        </p:nvSpPr>
        <p:spPr>
          <a:xfrm>
            <a:off x="314550" y="813150"/>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333,000.00</a:t>
            </a:r>
            <a:endParaRPr/>
          </a:p>
        </p:txBody>
      </p:sp>
      <p:sp>
        <p:nvSpPr>
          <p:cNvPr id="1180" name="Google Shape;1180;p54"/>
          <p:cNvSpPr txBox="1">
            <a:spLocks noGrp="1"/>
          </p:cNvSpPr>
          <p:nvPr>
            <p:ph type="title" idx="2"/>
          </p:nvPr>
        </p:nvSpPr>
        <p:spPr>
          <a:xfrm>
            <a:off x="314550" y="1960700"/>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24h 37m 23s</a:t>
            </a:r>
            <a:endParaRPr/>
          </a:p>
        </p:txBody>
      </p:sp>
      <p:sp>
        <p:nvSpPr>
          <p:cNvPr id="1181" name="Google Shape;1181;p54"/>
          <p:cNvSpPr txBox="1">
            <a:spLocks noGrp="1"/>
          </p:cNvSpPr>
          <p:nvPr>
            <p:ph type="title" idx="3"/>
          </p:nvPr>
        </p:nvSpPr>
        <p:spPr>
          <a:xfrm>
            <a:off x="314550" y="3146350"/>
            <a:ext cx="85206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386,000 km</a:t>
            </a:r>
            <a:endParaRPr/>
          </a:p>
        </p:txBody>
      </p:sp>
      <p:sp>
        <p:nvSpPr>
          <p:cNvPr id="1182" name="Google Shape;1182;p54"/>
          <p:cNvSpPr txBox="1">
            <a:spLocks noGrp="1"/>
          </p:cNvSpPr>
          <p:nvPr>
            <p:ph type="subTitle" idx="1"/>
          </p:nvPr>
        </p:nvSpPr>
        <p:spPr>
          <a:xfrm>
            <a:off x="1382875" y="1597050"/>
            <a:ext cx="6399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earths is the Sun’s mass</a:t>
            </a:r>
            <a:endParaRPr/>
          </a:p>
        </p:txBody>
      </p:sp>
      <p:sp>
        <p:nvSpPr>
          <p:cNvPr id="1183" name="Google Shape;1183;p54"/>
          <p:cNvSpPr txBox="1">
            <a:spLocks noGrp="1"/>
          </p:cNvSpPr>
          <p:nvPr>
            <p:ph type="subTitle" idx="4"/>
          </p:nvPr>
        </p:nvSpPr>
        <p:spPr>
          <a:xfrm>
            <a:off x="1382875" y="2744600"/>
            <a:ext cx="6399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Jupiter’s rotation period</a:t>
            </a:r>
            <a:endParaRPr/>
          </a:p>
        </p:txBody>
      </p:sp>
      <p:sp>
        <p:nvSpPr>
          <p:cNvPr id="1184" name="Google Shape;1184;p54"/>
          <p:cNvSpPr txBox="1">
            <a:spLocks noGrp="1"/>
          </p:cNvSpPr>
          <p:nvPr>
            <p:ph type="subTitle" idx="5"/>
          </p:nvPr>
        </p:nvSpPr>
        <p:spPr>
          <a:xfrm>
            <a:off x="1382875" y="3930250"/>
            <a:ext cx="6399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the distance between the Earth and the Moon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88"/>
        <p:cNvGrpSpPr/>
        <p:nvPr/>
      </p:nvGrpSpPr>
      <p:grpSpPr>
        <a:xfrm>
          <a:off x="0" y="0"/>
          <a:ext cx="0" cy="0"/>
          <a:chOff x="0" y="0"/>
          <a:chExt cx="0" cy="0"/>
        </a:xfrm>
      </p:grpSpPr>
      <p:pic>
        <p:nvPicPr>
          <p:cNvPr id="1189" name="Google Shape;1189;p55"/>
          <p:cNvPicPr preferRelativeResize="0"/>
          <p:nvPr/>
        </p:nvPicPr>
        <p:blipFill rotWithShape="1">
          <a:blip r:embed="rId3">
            <a:alphaModFix/>
          </a:blip>
          <a:srcRect t="38193" b="19609"/>
          <a:stretch/>
        </p:blipFill>
        <p:spPr>
          <a:xfrm>
            <a:off x="0" y="0"/>
            <a:ext cx="9144003" cy="2571749"/>
          </a:xfrm>
          <a:prstGeom prst="rect">
            <a:avLst/>
          </a:prstGeom>
          <a:noFill/>
          <a:ln>
            <a:noFill/>
          </a:ln>
        </p:spPr>
      </p:pic>
      <p:sp>
        <p:nvSpPr>
          <p:cNvPr id="1190" name="Google Shape;1190;p55"/>
          <p:cNvSpPr txBox="1">
            <a:spLocks noGrp="1"/>
          </p:cNvSpPr>
          <p:nvPr>
            <p:ph type="title"/>
          </p:nvPr>
        </p:nvSpPr>
        <p:spPr>
          <a:xfrm>
            <a:off x="1229850" y="1159488"/>
            <a:ext cx="66843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FFFFFF"/>
                </a:solidFill>
              </a:rPr>
              <a:t>You could use three columns, why not?</a:t>
            </a:r>
            <a:endParaRPr>
              <a:solidFill>
                <a:srgbClr val="FFFFFF"/>
              </a:solidFill>
            </a:endParaRPr>
          </a:p>
        </p:txBody>
      </p:sp>
      <p:sp>
        <p:nvSpPr>
          <p:cNvPr id="1191" name="Google Shape;1191;p55"/>
          <p:cNvSpPr/>
          <p:nvPr/>
        </p:nvSpPr>
        <p:spPr>
          <a:xfrm rot="10800000">
            <a:off x="1155507" y="1243020"/>
            <a:ext cx="94142"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Montserrat"/>
              <a:ea typeface="Montserrat"/>
              <a:cs typeface="Montserrat"/>
              <a:sym typeface="Montserrat"/>
            </a:endParaRPr>
          </a:p>
        </p:txBody>
      </p:sp>
      <p:grpSp>
        <p:nvGrpSpPr>
          <p:cNvPr id="1192" name="Google Shape;1192;p55"/>
          <p:cNvGrpSpPr/>
          <p:nvPr/>
        </p:nvGrpSpPr>
        <p:grpSpPr>
          <a:xfrm>
            <a:off x="1664850" y="2334150"/>
            <a:ext cx="548700" cy="475200"/>
            <a:chOff x="1875750" y="2334150"/>
            <a:chExt cx="548700" cy="475200"/>
          </a:xfrm>
        </p:grpSpPr>
        <p:sp>
          <p:nvSpPr>
            <p:cNvPr id="1193" name="Google Shape;1193;p55"/>
            <p:cNvSpPr/>
            <p:nvPr/>
          </p:nvSpPr>
          <p:spPr>
            <a:xfrm>
              <a:off x="1875750" y="2334150"/>
              <a:ext cx="548700" cy="475200"/>
            </a:xfrm>
            <a:prstGeom prst="hexagon">
              <a:avLst>
                <a:gd name="adj" fmla="val 25000"/>
                <a:gd name="vf" fmla="val 115470"/>
              </a:avLst>
            </a:pr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194" name="Google Shape;1194;p55"/>
            <p:cNvGrpSpPr/>
            <p:nvPr/>
          </p:nvGrpSpPr>
          <p:grpSpPr>
            <a:xfrm>
              <a:off x="2007195" y="2428840"/>
              <a:ext cx="285809" cy="285809"/>
              <a:chOff x="-65145700" y="3727425"/>
              <a:chExt cx="317425" cy="317425"/>
            </a:xfrm>
          </p:grpSpPr>
          <p:sp>
            <p:nvSpPr>
              <p:cNvPr id="1195" name="Google Shape;1195;p5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7" name="Google Shape;1197;p55"/>
          <p:cNvGrpSpPr/>
          <p:nvPr/>
        </p:nvGrpSpPr>
        <p:grpSpPr>
          <a:xfrm>
            <a:off x="4279725" y="2334150"/>
            <a:ext cx="548700" cy="475200"/>
            <a:chOff x="4335750" y="2334150"/>
            <a:chExt cx="548700" cy="475200"/>
          </a:xfrm>
        </p:grpSpPr>
        <p:sp>
          <p:nvSpPr>
            <p:cNvPr id="1198" name="Google Shape;1198;p55"/>
            <p:cNvSpPr/>
            <p:nvPr/>
          </p:nvSpPr>
          <p:spPr>
            <a:xfrm>
              <a:off x="4335750" y="2334150"/>
              <a:ext cx="548700" cy="475200"/>
            </a:xfrm>
            <a:prstGeom prst="hexagon">
              <a:avLst>
                <a:gd name="adj" fmla="val 25000"/>
                <a:gd name="vf" fmla="val 115470"/>
              </a:avLst>
            </a:pr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99" name="Google Shape;1199;p55"/>
            <p:cNvSpPr/>
            <p:nvPr/>
          </p:nvSpPr>
          <p:spPr>
            <a:xfrm>
              <a:off x="4516121" y="2428843"/>
              <a:ext cx="187958" cy="285809"/>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 name="Google Shape;1200;p55"/>
          <p:cNvGrpSpPr/>
          <p:nvPr/>
        </p:nvGrpSpPr>
        <p:grpSpPr>
          <a:xfrm>
            <a:off x="6894600" y="2334150"/>
            <a:ext cx="548700" cy="475200"/>
            <a:chOff x="6835950" y="2334150"/>
            <a:chExt cx="548700" cy="475200"/>
          </a:xfrm>
        </p:grpSpPr>
        <p:sp>
          <p:nvSpPr>
            <p:cNvPr id="1201" name="Google Shape;1201;p55"/>
            <p:cNvSpPr/>
            <p:nvPr/>
          </p:nvSpPr>
          <p:spPr>
            <a:xfrm>
              <a:off x="6835950" y="2334150"/>
              <a:ext cx="548700" cy="475200"/>
            </a:xfrm>
            <a:prstGeom prst="hexagon">
              <a:avLst>
                <a:gd name="adj" fmla="val 25000"/>
                <a:gd name="vf" fmla="val 115470"/>
              </a:avLst>
            </a:prstGeom>
            <a:solidFill>
              <a:srgbClr val="F8BC2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202" name="Google Shape;1202;p55"/>
            <p:cNvGrpSpPr/>
            <p:nvPr/>
          </p:nvGrpSpPr>
          <p:grpSpPr>
            <a:xfrm>
              <a:off x="6981313" y="2454357"/>
              <a:ext cx="257975" cy="234771"/>
              <a:chOff x="-61354875" y="3751050"/>
              <a:chExt cx="316650" cy="288275"/>
            </a:xfrm>
          </p:grpSpPr>
          <p:sp>
            <p:nvSpPr>
              <p:cNvPr id="1203" name="Google Shape;1203;p5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06" name="Google Shape;1206;p5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24</a:t>
            </a:fld>
            <a:endParaRPr/>
          </a:p>
        </p:txBody>
      </p:sp>
      <p:sp>
        <p:nvSpPr>
          <p:cNvPr id="1207" name="Google Shape;1207;p55"/>
          <p:cNvSpPr txBox="1">
            <a:spLocks noGrp="1"/>
          </p:cNvSpPr>
          <p:nvPr>
            <p:ph type="subTitle" idx="3"/>
          </p:nvPr>
        </p:nvSpPr>
        <p:spPr>
          <a:xfrm>
            <a:off x="824400" y="3158400"/>
            <a:ext cx="2157900" cy="90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Despite being red, Mars is a cold place, not hot. It’s full of iron oxide dust, which gives the planet its reddish cast</a:t>
            </a:r>
            <a:endParaRPr/>
          </a:p>
        </p:txBody>
      </p:sp>
      <p:sp>
        <p:nvSpPr>
          <p:cNvPr id="1208" name="Google Shape;1208;p55"/>
          <p:cNvSpPr txBox="1">
            <a:spLocks noGrp="1"/>
          </p:cNvSpPr>
          <p:nvPr>
            <p:ph type="subTitle" idx="6"/>
          </p:nvPr>
        </p:nvSpPr>
        <p:spPr>
          <a:xfrm>
            <a:off x="6161700" y="3012600"/>
            <a:ext cx="2086200" cy="3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1209" name="Google Shape;1209;p55"/>
          <p:cNvSpPr txBox="1">
            <a:spLocks noGrp="1"/>
          </p:cNvSpPr>
          <p:nvPr>
            <p:ph type="subTitle" idx="7"/>
          </p:nvPr>
        </p:nvSpPr>
        <p:spPr>
          <a:xfrm>
            <a:off x="6161700" y="3158400"/>
            <a:ext cx="2014500" cy="90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Mercury is the closest planet to the Sun and the smallest one in our Solar System—it’s only a bit larger than our Moon</a:t>
            </a:r>
            <a:endParaRPr/>
          </a:p>
        </p:txBody>
      </p:sp>
      <p:sp>
        <p:nvSpPr>
          <p:cNvPr id="1210" name="Google Shape;1210;p55"/>
          <p:cNvSpPr txBox="1">
            <a:spLocks noGrp="1"/>
          </p:cNvSpPr>
          <p:nvPr>
            <p:ph type="subTitle" idx="1"/>
          </p:nvPr>
        </p:nvSpPr>
        <p:spPr>
          <a:xfrm>
            <a:off x="896100" y="3012600"/>
            <a:ext cx="2086200" cy="3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MARS</a:t>
            </a:r>
            <a:endParaRPr/>
          </a:p>
        </p:txBody>
      </p:sp>
      <p:sp>
        <p:nvSpPr>
          <p:cNvPr id="1211" name="Google Shape;1211;p55"/>
          <p:cNvSpPr txBox="1">
            <a:spLocks noGrp="1"/>
          </p:cNvSpPr>
          <p:nvPr>
            <p:ph type="subTitle" idx="4"/>
          </p:nvPr>
        </p:nvSpPr>
        <p:spPr>
          <a:xfrm>
            <a:off x="3528900" y="3012600"/>
            <a:ext cx="2086200" cy="3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JUPITER</a:t>
            </a:r>
            <a:endParaRPr/>
          </a:p>
        </p:txBody>
      </p:sp>
      <p:sp>
        <p:nvSpPr>
          <p:cNvPr id="1212" name="Google Shape;1212;p55"/>
          <p:cNvSpPr txBox="1">
            <a:spLocks noGrp="1"/>
          </p:cNvSpPr>
          <p:nvPr>
            <p:ph type="subTitle" idx="5"/>
          </p:nvPr>
        </p:nvSpPr>
        <p:spPr>
          <a:xfrm>
            <a:off x="3528900" y="3158400"/>
            <a:ext cx="2014500" cy="90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It’s a gas giant and the biggest planet in our Solar System. Jupiter is the fourth-brightest object in the sky</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16"/>
        <p:cNvGrpSpPr/>
        <p:nvPr/>
      </p:nvGrpSpPr>
      <p:grpSpPr>
        <a:xfrm>
          <a:off x="0" y="0"/>
          <a:ext cx="0" cy="0"/>
          <a:chOff x="0" y="0"/>
          <a:chExt cx="0" cy="0"/>
        </a:xfrm>
      </p:grpSpPr>
      <p:sp>
        <p:nvSpPr>
          <p:cNvPr id="1217" name="Google Shape;1217;p56"/>
          <p:cNvSpPr txBox="1">
            <a:spLocks noGrp="1"/>
          </p:cNvSpPr>
          <p:nvPr>
            <p:ph type="body" idx="4294967295"/>
          </p:nvPr>
        </p:nvSpPr>
        <p:spPr>
          <a:xfrm>
            <a:off x="1048400" y="1828800"/>
            <a:ext cx="21120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200"/>
              </a:spcAft>
              <a:buNone/>
            </a:pPr>
            <a:r>
              <a:rPr lang="es" sz="1400" b="1">
                <a:solidFill>
                  <a:srgbClr val="F8BC28"/>
                </a:solidFill>
                <a:latin typeface="Montserrat"/>
                <a:ea typeface="Montserrat"/>
                <a:cs typeface="Montserrat"/>
                <a:sym typeface="Montserrat"/>
              </a:rPr>
              <a:t>MERCURY</a:t>
            </a:r>
            <a:r>
              <a:rPr lang="es"/>
              <a:t/>
            </a:r>
            <a:br>
              <a:rPr lang="es"/>
            </a:br>
            <a:r>
              <a:rPr lang="es" sz="1200"/>
              <a:t>Mercury is the closest planet to the Sun and is only a bit larger than our Moon</a:t>
            </a:r>
            <a:endParaRPr sz="1200"/>
          </a:p>
        </p:txBody>
      </p:sp>
      <p:sp>
        <p:nvSpPr>
          <p:cNvPr id="1218" name="Google Shape;1218;p56"/>
          <p:cNvSpPr txBox="1">
            <a:spLocks noGrp="1"/>
          </p:cNvSpPr>
          <p:nvPr>
            <p:ph type="body" idx="4294967295"/>
          </p:nvPr>
        </p:nvSpPr>
        <p:spPr>
          <a:xfrm>
            <a:off x="3490300" y="1828800"/>
            <a:ext cx="2166600" cy="1136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0"/>
              </a:spcBef>
              <a:spcAft>
                <a:spcPts val="200"/>
              </a:spcAft>
              <a:buNone/>
            </a:pPr>
            <a:r>
              <a:rPr lang="es" sz="1400" b="1">
                <a:solidFill>
                  <a:srgbClr val="3E516C"/>
                </a:solidFill>
                <a:latin typeface="Montserrat"/>
                <a:ea typeface="Montserrat"/>
                <a:cs typeface="Montserrat"/>
                <a:sym typeface="Montserrat"/>
              </a:rPr>
              <a:t>VENUS</a:t>
            </a:r>
            <a:r>
              <a:rPr lang="es" sz="1400" b="1">
                <a:solidFill>
                  <a:srgbClr val="F8BC28"/>
                </a:solidFill>
                <a:latin typeface="Montserrat"/>
                <a:ea typeface="Montserrat"/>
                <a:cs typeface="Montserrat"/>
                <a:sym typeface="Montserrat"/>
              </a:rPr>
              <a:t/>
            </a:r>
            <a:br>
              <a:rPr lang="es" sz="1400" b="1">
                <a:solidFill>
                  <a:srgbClr val="F8BC28"/>
                </a:solidFill>
                <a:latin typeface="Montserrat"/>
                <a:ea typeface="Montserrat"/>
                <a:cs typeface="Montserrat"/>
                <a:sym typeface="Montserrat"/>
              </a:rPr>
            </a:br>
            <a:r>
              <a:rPr lang="es" sz="1200"/>
              <a:t>Venus has a beautiful name, but it’s terribly hot, even hotter than Mercury</a:t>
            </a:r>
            <a:endParaRPr sz="1400" b="1">
              <a:solidFill>
                <a:srgbClr val="F8BC28"/>
              </a:solidFill>
              <a:latin typeface="Montserrat"/>
              <a:ea typeface="Montserrat"/>
              <a:cs typeface="Montserrat"/>
              <a:sym typeface="Montserrat"/>
            </a:endParaRPr>
          </a:p>
        </p:txBody>
      </p:sp>
      <p:sp>
        <p:nvSpPr>
          <p:cNvPr id="1219" name="Google Shape;1219;p56"/>
          <p:cNvSpPr txBox="1">
            <a:spLocks noGrp="1"/>
          </p:cNvSpPr>
          <p:nvPr>
            <p:ph type="body" idx="4294967295"/>
          </p:nvPr>
        </p:nvSpPr>
        <p:spPr>
          <a:xfrm>
            <a:off x="5986800" y="1828800"/>
            <a:ext cx="21666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b="1">
                <a:solidFill>
                  <a:srgbClr val="F8BC28"/>
                </a:solidFill>
                <a:latin typeface="Montserrat"/>
                <a:ea typeface="Montserrat"/>
                <a:cs typeface="Montserrat"/>
                <a:sym typeface="Montserrat"/>
              </a:rPr>
              <a:t>MARS</a:t>
            </a:r>
            <a:r>
              <a:rPr lang="es" sz="1400"/>
              <a:t/>
            </a:r>
            <a:br>
              <a:rPr lang="es" sz="1400"/>
            </a:br>
            <a:r>
              <a:rPr lang="es" sz="1200"/>
              <a:t>Despite being red, Mars is a cold place, not hot. The planet is full of iron oxide dust</a:t>
            </a:r>
            <a:endParaRPr sz="1200"/>
          </a:p>
        </p:txBody>
      </p:sp>
      <p:sp>
        <p:nvSpPr>
          <p:cNvPr id="1220" name="Google Shape;1220;p56"/>
          <p:cNvSpPr txBox="1">
            <a:spLocks noGrp="1"/>
          </p:cNvSpPr>
          <p:nvPr>
            <p:ph type="body" idx="4294967295"/>
          </p:nvPr>
        </p:nvSpPr>
        <p:spPr>
          <a:xfrm>
            <a:off x="1048400" y="3140625"/>
            <a:ext cx="21120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b="1">
                <a:solidFill>
                  <a:srgbClr val="3E516C"/>
                </a:solidFill>
                <a:latin typeface="Montserrat"/>
                <a:ea typeface="Montserrat"/>
                <a:cs typeface="Montserrat"/>
                <a:sym typeface="Montserrat"/>
              </a:rPr>
              <a:t>JUPITER</a:t>
            </a:r>
            <a:r>
              <a:rPr lang="es" sz="1400"/>
              <a:t/>
            </a:r>
            <a:br>
              <a:rPr lang="es" sz="1400"/>
            </a:br>
            <a:r>
              <a:rPr lang="es" sz="1200"/>
              <a:t>It’s a gas giant and also the biggest planet in our Solar System</a:t>
            </a:r>
            <a:endParaRPr sz="1200"/>
          </a:p>
        </p:txBody>
      </p:sp>
      <p:sp>
        <p:nvSpPr>
          <p:cNvPr id="1221" name="Google Shape;1221;p56"/>
          <p:cNvSpPr txBox="1">
            <a:spLocks noGrp="1"/>
          </p:cNvSpPr>
          <p:nvPr>
            <p:ph type="body" idx="4294967295"/>
          </p:nvPr>
        </p:nvSpPr>
        <p:spPr>
          <a:xfrm>
            <a:off x="3490300" y="3140625"/>
            <a:ext cx="21666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b="1">
                <a:solidFill>
                  <a:srgbClr val="F8BC28"/>
                </a:solidFill>
                <a:latin typeface="Montserrat"/>
                <a:ea typeface="Montserrat"/>
                <a:cs typeface="Montserrat"/>
                <a:sym typeface="Montserrat"/>
              </a:rPr>
              <a:t>SATURN</a:t>
            </a:r>
            <a:r>
              <a:rPr lang="es" sz="1400"/>
              <a:t/>
            </a:r>
            <a:br>
              <a:rPr lang="es" sz="1400"/>
            </a:br>
            <a:r>
              <a:rPr lang="es" sz="1200"/>
              <a:t>Yes, this is the ringed one. It’s a gas giant, composed mostly of hydrogen and helium</a:t>
            </a:r>
            <a:endParaRPr sz="1200"/>
          </a:p>
        </p:txBody>
      </p:sp>
      <p:sp>
        <p:nvSpPr>
          <p:cNvPr id="1222" name="Google Shape;1222;p56"/>
          <p:cNvSpPr txBox="1">
            <a:spLocks noGrp="1"/>
          </p:cNvSpPr>
          <p:nvPr>
            <p:ph type="body" idx="4294967295"/>
          </p:nvPr>
        </p:nvSpPr>
        <p:spPr>
          <a:xfrm>
            <a:off x="5986800" y="3140617"/>
            <a:ext cx="2166600" cy="113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b="1">
                <a:solidFill>
                  <a:srgbClr val="3E516C"/>
                </a:solidFill>
                <a:latin typeface="Montserrat"/>
                <a:ea typeface="Montserrat"/>
                <a:cs typeface="Montserrat"/>
                <a:sym typeface="Montserrat"/>
              </a:rPr>
              <a:t>NEPTUNE</a:t>
            </a:r>
            <a:r>
              <a:rPr lang="es" sz="1400"/>
              <a:t/>
            </a:r>
            <a:br>
              <a:rPr lang="es" sz="1400"/>
            </a:br>
            <a:r>
              <a:rPr lang="es" sz="1200"/>
              <a:t>Neptune is the farthest planet in our Solar System and the fourth-largest</a:t>
            </a:r>
            <a:endParaRPr sz="1400"/>
          </a:p>
        </p:txBody>
      </p:sp>
      <p:cxnSp>
        <p:nvCxnSpPr>
          <p:cNvPr id="1223" name="Google Shape;1223;p56"/>
          <p:cNvCxnSpPr/>
          <p:nvPr/>
        </p:nvCxnSpPr>
        <p:spPr>
          <a:xfrm>
            <a:off x="3325350" y="1828800"/>
            <a:ext cx="0" cy="2459700"/>
          </a:xfrm>
          <a:prstGeom prst="straightConnector1">
            <a:avLst/>
          </a:prstGeom>
          <a:noFill/>
          <a:ln w="9525" cap="flat" cmpd="sng">
            <a:solidFill>
              <a:srgbClr val="F8BC28"/>
            </a:solidFill>
            <a:prstDash val="dash"/>
            <a:round/>
            <a:headEnd type="none" w="med" len="med"/>
            <a:tailEnd type="none" w="med" len="med"/>
          </a:ln>
        </p:spPr>
      </p:cxnSp>
      <p:cxnSp>
        <p:nvCxnSpPr>
          <p:cNvPr id="1224" name="Google Shape;1224;p56"/>
          <p:cNvCxnSpPr/>
          <p:nvPr/>
        </p:nvCxnSpPr>
        <p:spPr>
          <a:xfrm>
            <a:off x="5821850" y="1828800"/>
            <a:ext cx="0" cy="2459700"/>
          </a:xfrm>
          <a:prstGeom prst="straightConnector1">
            <a:avLst/>
          </a:prstGeom>
          <a:noFill/>
          <a:ln w="9525" cap="flat" cmpd="sng">
            <a:solidFill>
              <a:srgbClr val="F8BC28"/>
            </a:solidFill>
            <a:prstDash val="dash"/>
            <a:round/>
            <a:headEnd type="none" w="med" len="med"/>
            <a:tailEnd type="none" w="med" len="med"/>
          </a:ln>
        </p:spPr>
      </p:cxnSp>
      <p:sp>
        <p:nvSpPr>
          <p:cNvPr id="1225" name="Google Shape;1225;p56"/>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25</a:t>
            </a:fld>
            <a:endParaRPr/>
          </a:p>
        </p:txBody>
      </p:sp>
      <p:sp>
        <p:nvSpPr>
          <p:cNvPr id="1226" name="Google Shape;1226;p56"/>
          <p:cNvSpPr txBox="1">
            <a:spLocks noGrp="1"/>
          </p:cNvSpPr>
          <p:nvPr>
            <p:ph type="ctrTitle"/>
          </p:nvPr>
        </p:nvSpPr>
        <p:spPr>
          <a:xfrm>
            <a:off x="2137450" y="475400"/>
            <a:ext cx="48966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Sometimes, reviewing </a:t>
            </a:r>
            <a:r>
              <a:rPr lang="es" b="1">
                <a:solidFill>
                  <a:srgbClr val="F8BC28"/>
                </a:solidFill>
              </a:rPr>
              <a:t>concepts </a:t>
            </a:r>
            <a:r>
              <a:rPr lang="es"/>
              <a:t>is a good idea</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57"/>
          <p:cNvSpPr txBox="1">
            <a:spLocks noGrp="1"/>
          </p:cNvSpPr>
          <p:nvPr>
            <p:ph type="body" idx="4294967295"/>
          </p:nvPr>
        </p:nvSpPr>
        <p:spPr>
          <a:xfrm>
            <a:off x="1176950" y="3446050"/>
            <a:ext cx="2056500" cy="970200"/>
          </a:xfrm>
          <a:prstGeom prst="rect">
            <a:avLst/>
          </a:prstGeom>
          <a:solidFill>
            <a:srgbClr val="FFFFFF"/>
          </a:solidFill>
          <a:ln w="9525" cap="flat" cmpd="sng">
            <a:solidFill>
              <a:srgbClr val="F8BC28"/>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s" sz="1400">
                <a:solidFill>
                  <a:srgbClr val="3E516C"/>
                </a:solidFill>
              </a:rPr>
              <a:t>HELENA JAMES</a:t>
            </a:r>
            <a:endParaRPr sz="1400">
              <a:solidFill>
                <a:srgbClr val="3E516C"/>
              </a:solidFill>
            </a:endParaRPr>
          </a:p>
          <a:p>
            <a:pPr marL="0" lvl="0" indent="0" algn="ctr" rtl="0">
              <a:spcBef>
                <a:spcPts val="1000"/>
              </a:spcBef>
              <a:spcAft>
                <a:spcPts val="1000"/>
              </a:spcAft>
              <a:buNone/>
            </a:pPr>
            <a:r>
              <a:rPr lang="es" sz="1200"/>
              <a:t>You can replace the image on the screen with your own</a:t>
            </a:r>
            <a:endParaRPr sz="1200"/>
          </a:p>
        </p:txBody>
      </p:sp>
      <p:sp>
        <p:nvSpPr>
          <p:cNvPr id="1232" name="Google Shape;1232;p57"/>
          <p:cNvSpPr txBox="1">
            <a:spLocks noGrp="1"/>
          </p:cNvSpPr>
          <p:nvPr>
            <p:ph type="subTitle" idx="4294967295"/>
          </p:nvPr>
        </p:nvSpPr>
        <p:spPr>
          <a:xfrm>
            <a:off x="3438000" y="3445925"/>
            <a:ext cx="2268000" cy="970200"/>
          </a:xfrm>
          <a:prstGeom prst="rect">
            <a:avLst/>
          </a:prstGeom>
          <a:solidFill>
            <a:srgbClr val="FFFFFF"/>
          </a:solidFill>
          <a:ln w="9525" cap="flat" cmpd="sng">
            <a:solidFill>
              <a:srgbClr val="F8BC28"/>
            </a:solidFill>
            <a:prstDash val="solid"/>
            <a:round/>
            <a:headEnd type="none" w="sm" len="sm"/>
            <a:tailEnd type="none" w="sm" len="sm"/>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s" sz="1400">
                <a:solidFill>
                  <a:srgbClr val="3E516C"/>
                </a:solidFill>
              </a:rPr>
              <a:t>JOHN DOE</a:t>
            </a:r>
            <a:endParaRPr sz="1200"/>
          </a:p>
          <a:p>
            <a:pPr marL="0" lvl="0" indent="0" algn="ctr" rtl="0">
              <a:spcBef>
                <a:spcPts val="1000"/>
              </a:spcBef>
              <a:spcAft>
                <a:spcPts val="1000"/>
              </a:spcAft>
              <a:buNone/>
            </a:pPr>
            <a:r>
              <a:rPr lang="es" sz="1200"/>
              <a:t>You can replace the image on the screen with your own</a:t>
            </a:r>
            <a:endParaRPr sz="1200"/>
          </a:p>
        </p:txBody>
      </p:sp>
      <p:cxnSp>
        <p:nvCxnSpPr>
          <p:cNvPr id="1233" name="Google Shape;1233;p57"/>
          <p:cNvCxnSpPr>
            <a:stCxn id="1234" idx="2"/>
            <a:endCxn id="1231" idx="0"/>
          </p:cNvCxnSpPr>
          <p:nvPr/>
        </p:nvCxnSpPr>
        <p:spPr>
          <a:xfrm rot="-5400000" flipH="1">
            <a:off x="1700675" y="2941475"/>
            <a:ext cx="394800" cy="614100"/>
          </a:xfrm>
          <a:prstGeom prst="bentConnector3">
            <a:avLst>
              <a:gd name="adj1" fmla="val 50016"/>
            </a:avLst>
          </a:prstGeom>
          <a:noFill/>
          <a:ln w="9525" cap="flat" cmpd="sng">
            <a:solidFill>
              <a:srgbClr val="F8BC28"/>
            </a:solidFill>
            <a:prstDash val="solid"/>
            <a:round/>
            <a:headEnd type="diamond" w="med" len="med"/>
            <a:tailEnd type="diamond" w="med" len="med"/>
          </a:ln>
        </p:spPr>
      </p:cxnSp>
      <p:sp>
        <p:nvSpPr>
          <p:cNvPr id="1235" name="Google Shape;1235;p57"/>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Our team!</a:t>
            </a:r>
            <a:endParaRPr/>
          </a:p>
        </p:txBody>
      </p:sp>
      <p:pic>
        <p:nvPicPr>
          <p:cNvPr id="1234" name="Google Shape;1234;p57"/>
          <p:cNvPicPr preferRelativeResize="0"/>
          <p:nvPr/>
        </p:nvPicPr>
        <p:blipFill rotWithShape="1">
          <a:blip r:embed="rId3">
            <a:alphaModFix/>
          </a:blip>
          <a:srcRect l="14948" r="15394" b="12518"/>
          <a:stretch/>
        </p:blipFill>
        <p:spPr>
          <a:xfrm>
            <a:off x="1149050" y="1283225"/>
            <a:ext cx="2112300" cy="1767900"/>
          </a:xfrm>
          <a:prstGeom prst="hexagon">
            <a:avLst>
              <a:gd name="adj" fmla="val 25000"/>
              <a:gd name="vf" fmla="val 115470"/>
            </a:avLst>
          </a:prstGeom>
          <a:noFill/>
          <a:ln>
            <a:noFill/>
          </a:ln>
        </p:spPr>
      </p:pic>
      <p:pic>
        <p:nvPicPr>
          <p:cNvPr id="1236" name="Google Shape;1236;p57"/>
          <p:cNvPicPr preferRelativeResize="0"/>
          <p:nvPr/>
        </p:nvPicPr>
        <p:blipFill rotWithShape="1">
          <a:blip r:embed="rId4">
            <a:alphaModFix/>
          </a:blip>
          <a:srcRect l="2663" t="2390" r="24376" b="6017"/>
          <a:stretch/>
        </p:blipFill>
        <p:spPr>
          <a:xfrm>
            <a:off x="3515850" y="1283225"/>
            <a:ext cx="2112300" cy="1767900"/>
          </a:xfrm>
          <a:prstGeom prst="hexagon">
            <a:avLst>
              <a:gd name="adj" fmla="val 25000"/>
              <a:gd name="vf" fmla="val 115470"/>
            </a:avLst>
          </a:prstGeom>
          <a:noFill/>
          <a:ln>
            <a:noFill/>
          </a:ln>
        </p:spPr>
      </p:pic>
      <p:cxnSp>
        <p:nvCxnSpPr>
          <p:cNvPr id="1237" name="Google Shape;1237;p57"/>
          <p:cNvCxnSpPr/>
          <p:nvPr/>
        </p:nvCxnSpPr>
        <p:spPr>
          <a:xfrm rot="5400000">
            <a:off x="3555500" y="3065375"/>
            <a:ext cx="429300" cy="400800"/>
          </a:xfrm>
          <a:prstGeom prst="bentConnector3">
            <a:avLst>
              <a:gd name="adj1" fmla="val 50000"/>
            </a:avLst>
          </a:prstGeom>
          <a:noFill/>
          <a:ln w="9525" cap="flat" cmpd="sng">
            <a:solidFill>
              <a:srgbClr val="F8BC28"/>
            </a:solidFill>
            <a:prstDash val="solid"/>
            <a:round/>
            <a:headEnd type="diamond" w="med" len="med"/>
            <a:tailEnd type="diamond" w="med" len="med"/>
          </a:ln>
        </p:spPr>
      </p:cxnSp>
      <p:sp>
        <p:nvSpPr>
          <p:cNvPr id="1238" name="Google Shape;1238;p57"/>
          <p:cNvSpPr txBox="1">
            <a:spLocks noGrp="1"/>
          </p:cNvSpPr>
          <p:nvPr>
            <p:ph type="subTitle" idx="4294967295"/>
          </p:nvPr>
        </p:nvSpPr>
        <p:spPr>
          <a:xfrm>
            <a:off x="5910550" y="3446050"/>
            <a:ext cx="2056500" cy="970200"/>
          </a:xfrm>
          <a:prstGeom prst="rect">
            <a:avLst/>
          </a:prstGeom>
          <a:solidFill>
            <a:srgbClr val="FFFFFF"/>
          </a:solidFill>
          <a:ln w="9525" cap="flat" cmpd="sng">
            <a:solidFill>
              <a:srgbClr val="F8BC28"/>
            </a:solidFill>
            <a:prstDash val="solid"/>
            <a:round/>
            <a:headEnd type="none" w="sm" len="sm"/>
            <a:tailEnd type="none" w="sm" len="sm"/>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s" sz="1400">
                <a:solidFill>
                  <a:srgbClr val="3E516C"/>
                </a:solidFill>
              </a:rPr>
              <a:t>AMANDA PATTERSON</a:t>
            </a:r>
            <a:endParaRPr sz="1200"/>
          </a:p>
          <a:p>
            <a:pPr marL="0" marR="0" lvl="0" indent="0" algn="ctr" rtl="0">
              <a:lnSpc>
                <a:spcPct val="115000"/>
              </a:lnSpc>
              <a:spcBef>
                <a:spcPts val="1000"/>
              </a:spcBef>
              <a:spcAft>
                <a:spcPts val="1000"/>
              </a:spcAft>
              <a:buNone/>
            </a:pPr>
            <a:r>
              <a:rPr lang="es" sz="1200"/>
              <a:t>You can replace the image on the screen with your own</a:t>
            </a:r>
            <a:endParaRPr sz="1200"/>
          </a:p>
        </p:txBody>
      </p:sp>
      <p:pic>
        <p:nvPicPr>
          <p:cNvPr id="1239" name="Google Shape;1239;p57"/>
          <p:cNvPicPr preferRelativeResize="0"/>
          <p:nvPr/>
        </p:nvPicPr>
        <p:blipFill rotWithShape="1">
          <a:blip r:embed="rId5">
            <a:alphaModFix/>
          </a:blip>
          <a:srcRect l="19603" r="740"/>
          <a:stretch/>
        </p:blipFill>
        <p:spPr>
          <a:xfrm>
            <a:off x="5882650" y="1283225"/>
            <a:ext cx="2112300" cy="1767900"/>
          </a:xfrm>
          <a:prstGeom prst="hexagon">
            <a:avLst>
              <a:gd name="adj" fmla="val 25000"/>
              <a:gd name="vf" fmla="val 115470"/>
            </a:avLst>
          </a:prstGeom>
          <a:noFill/>
          <a:ln>
            <a:noFill/>
          </a:ln>
        </p:spPr>
      </p:pic>
      <p:cxnSp>
        <p:nvCxnSpPr>
          <p:cNvPr id="1240" name="Google Shape;1240;p57"/>
          <p:cNvCxnSpPr/>
          <p:nvPr/>
        </p:nvCxnSpPr>
        <p:spPr>
          <a:xfrm rot="5400000">
            <a:off x="7131125" y="3065375"/>
            <a:ext cx="429300" cy="400800"/>
          </a:xfrm>
          <a:prstGeom prst="bentConnector3">
            <a:avLst>
              <a:gd name="adj1" fmla="val 50000"/>
            </a:avLst>
          </a:prstGeom>
          <a:noFill/>
          <a:ln w="9525" cap="flat" cmpd="sng">
            <a:solidFill>
              <a:srgbClr val="F8BC28"/>
            </a:solidFill>
            <a:prstDash val="solid"/>
            <a:round/>
            <a:headEnd type="diamond" w="med" len="med"/>
            <a:tailEnd type="diamond" w="med" len="med"/>
          </a:ln>
        </p:spPr>
      </p:cxnSp>
      <p:sp>
        <p:nvSpPr>
          <p:cNvPr id="1241" name="Google Shape;1241;p57"/>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solidFill>
                  <a:srgbClr val="3E516C"/>
                </a:solidFill>
              </a:rPr>
              <a:t>26</a:t>
            </a:fld>
            <a:endParaRPr>
              <a:solidFill>
                <a:srgbClr val="3E516C"/>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sp>
        <p:nvSpPr>
          <p:cNvPr id="1246" name="Google Shape;1246;p58"/>
          <p:cNvSpPr/>
          <p:nvPr/>
        </p:nvSpPr>
        <p:spPr>
          <a:xfrm>
            <a:off x="1428825" y="1791000"/>
            <a:ext cx="1879800" cy="2395500"/>
          </a:xfrm>
          <a:prstGeom prst="rect">
            <a:avLst/>
          </a:prstGeom>
          <a:solidFill>
            <a:srgbClr val="FFFFFF"/>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7" name="Google Shape;1247;p58"/>
          <p:cNvSpPr txBox="1"/>
          <p:nvPr/>
        </p:nvSpPr>
        <p:spPr>
          <a:xfrm>
            <a:off x="1625025" y="3586663"/>
            <a:ext cx="1487400" cy="395700"/>
          </a:xfrm>
          <a:prstGeom prst="rect">
            <a:avLst/>
          </a:prstGeom>
          <a:solidFill>
            <a:srgbClr val="FCCC3B"/>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s">
                <a:solidFill>
                  <a:srgbClr val="3E516C"/>
                </a:solidFill>
                <a:latin typeface="Montserrat"/>
                <a:ea typeface="Montserrat"/>
                <a:cs typeface="Montserrat"/>
                <a:sym typeface="Montserrat"/>
              </a:rPr>
              <a:t>BASIC</a:t>
            </a:r>
            <a:endParaRPr>
              <a:solidFill>
                <a:srgbClr val="3E516C"/>
              </a:solidFill>
              <a:latin typeface="Montserrat"/>
              <a:ea typeface="Montserrat"/>
              <a:cs typeface="Montserrat"/>
              <a:sym typeface="Montserrat"/>
            </a:endParaRPr>
          </a:p>
        </p:txBody>
      </p:sp>
      <p:sp>
        <p:nvSpPr>
          <p:cNvPr id="1248" name="Google Shape;1248;p58"/>
          <p:cNvSpPr/>
          <p:nvPr/>
        </p:nvSpPr>
        <p:spPr>
          <a:xfrm>
            <a:off x="3632050" y="1791000"/>
            <a:ext cx="1879800" cy="2395500"/>
          </a:xfrm>
          <a:prstGeom prst="rect">
            <a:avLst/>
          </a:prstGeom>
          <a:solidFill>
            <a:srgbClr val="FFFFFF"/>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9" name="Google Shape;1249;p58"/>
          <p:cNvSpPr txBox="1"/>
          <p:nvPr/>
        </p:nvSpPr>
        <p:spPr>
          <a:xfrm>
            <a:off x="3828250" y="3586663"/>
            <a:ext cx="1487400" cy="395700"/>
          </a:xfrm>
          <a:prstGeom prst="rect">
            <a:avLst/>
          </a:prstGeom>
          <a:solidFill>
            <a:srgbClr val="FCCC3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rgbClr val="3E516C"/>
                </a:solidFill>
                <a:latin typeface="Montserrat"/>
                <a:ea typeface="Montserrat"/>
                <a:cs typeface="Montserrat"/>
                <a:sym typeface="Montserrat"/>
              </a:rPr>
              <a:t>PRO</a:t>
            </a:r>
            <a:endParaRPr>
              <a:solidFill>
                <a:srgbClr val="3E516C"/>
              </a:solidFill>
              <a:latin typeface="Montserrat"/>
              <a:ea typeface="Montserrat"/>
              <a:cs typeface="Montserrat"/>
              <a:sym typeface="Montserrat"/>
            </a:endParaRPr>
          </a:p>
        </p:txBody>
      </p:sp>
      <p:sp>
        <p:nvSpPr>
          <p:cNvPr id="1250" name="Google Shape;1250;p58"/>
          <p:cNvSpPr/>
          <p:nvPr/>
        </p:nvSpPr>
        <p:spPr>
          <a:xfrm>
            <a:off x="5835275" y="1791000"/>
            <a:ext cx="1879800" cy="2395500"/>
          </a:xfrm>
          <a:prstGeom prst="rect">
            <a:avLst/>
          </a:prstGeom>
          <a:solidFill>
            <a:srgbClr val="FFFFFF"/>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1" name="Google Shape;1251;p58"/>
          <p:cNvSpPr txBox="1"/>
          <p:nvPr/>
        </p:nvSpPr>
        <p:spPr>
          <a:xfrm>
            <a:off x="6031475" y="3586663"/>
            <a:ext cx="1487400" cy="395700"/>
          </a:xfrm>
          <a:prstGeom prst="rect">
            <a:avLst/>
          </a:prstGeom>
          <a:solidFill>
            <a:srgbClr val="FCCC3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rgbClr val="3E516C"/>
                </a:solidFill>
                <a:latin typeface="Montserrat"/>
                <a:ea typeface="Montserrat"/>
                <a:cs typeface="Montserrat"/>
                <a:sym typeface="Montserrat"/>
              </a:rPr>
              <a:t>PREMIUM</a:t>
            </a:r>
            <a:endParaRPr>
              <a:solidFill>
                <a:srgbClr val="3E516C"/>
              </a:solidFill>
              <a:latin typeface="Montserrat"/>
              <a:ea typeface="Montserrat"/>
              <a:cs typeface="Montserrat"/>
              <a:sym typeface="Montserrat"/>
            </a:endParaRPr>
          </a:p>
        </p:txBody>
      </p:sp>
      <p:sp>
        <p:nvSpPr>
          <p:cNvPr id="1252" name="Google Shape;1252;p58"/>
          <p:cNvSpPr txBox="1"/>
          <p:nvPr/>
        </p:nvSpPr>
        <p:spPr>
          <a:xfrm>
            <a:off x="3924550" y="3206600"/>
            <a:ext cx="1294800" cy="29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1000"/>
              </a:spcAft>
              <a:buNone/>
            </a:pPr>
            <a:r>
              <a:rPr lang="es" sz="2400" b="1" i="1">
                <a:solidFill>
                  <a:srgbClr val="3E516C"/>
                </a:solidFill>
                <a:latin typeface="Montserrat"/>
                <a:ea typeface="Montserrat"/>
                <a:cs typeface="Montserrat"/>
                <a:sym typeface="Montserrat"/>
              </a:rPr>
              <a:t>$60</a:t>
            </a:r>
            <a:endParaRPr sz="2400" b="1" i="1" baseline="30000">
              <a:solidFill>
                <a:srgbClr val="3E516C"/>
              </a:solidFill>
              <a:latin typeface="Montserrat"/>
              <a:ea typeface="Montserrat"/>
              <a:cs typeface="Montserrat"/>
              <a:sym typeface="Montserrat"/>
            </a:endParaRPr>
          </a:p>
        </p:txBody>
      </p:sp>
      <p:sp>
        <p:nvSpPr>
          <p:cNvPr id="1253" name="Google Shape;1253;p58"/>
          <p:cNvSpPr txBox="1"/>
          <p:nvPr/>
        </p:nvSpPr>
        <p:spPr>
          <a:xfrm>
            <a:off x="1721325" y="3206600"/>
            <a:ext cx="1294800" cy="29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1000"/>
              </a:spcAft>
              <a:buNone/>
            </a:pPr>
            <a:r>
              <a:rPr lang="es" sz="2400" b="1" i="1">
                <a:solidFill>
                  <a:srgbClr val="3E516C"/>
                </a:solidFill>
                <a:latin typeface="Montserrat"/>
                <a:ea typeface="Montserrat"/>
                <a:cs typeface="Montserrat"/>
                <a:sym typeface="Montserrat"/>
              </a:rPr>
              <a:t>$35</a:t>
            </a:r>
            <a:endParaRPr sz="2400" b="1" i="1" baseline="30000">
              <a:solidFill>
                <a:srgbClr val="3E516C"/>
              </a:solidFill>
              <a:latin typeface="Montserrat"/>
              <a:ea typeface="Montserrat"/>
              <a:cs typeface="Montserrat"/>
              <a:sym typeface="Montserrat"/>
            </a:endParaRPr>
          </a:p>
        </p:txBody>
      </p:sp>
      <p:sp>
        <p:nvSpPr>
          <p:cNvPr id="1254" name="Google Shape;1254;p58"/>
          <p:cNvSpPr txBox="1"/>
          <p:nvPr/>
        </p:nvSpPr>
        <p:spPr>
          <a:xfrm>
            <a:off x="6127775" y="3206600"/>
            <a:ext cx="1294800" cy="29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1000"/>
              </a:spcAft>
              <a:buNone/>
            </a:pPr>
            <a:r>
              <a:rPr lang="es" sz="2400" b="1" i="1">
                <a:solidFill>
                  <a:srgbClr val="3E516C"/>
                </a:solidFill>
                <a:latin typeface="Montserrat"/>
                <a:ea typeface="Montserrat"/>
                <a:cs typeface="Montserrat"/>
                <a:sym typeface="Montserrat"/>
              </a:rPr>
              <a:t>$85</a:t>
            </a:r>
            <a:endParaRPr sz="2400" b="1" i="1" baseline="30000">
              <a:solidFill>
                <a:srgbClr val="3E516C"/>
              </a:solidFill>
              <a:latin typeface="Montserrat"/>
              <a:ea typeface="Montserrat"/>
              <a:cs typeface="Montserrat"/>
              <a:sym typeface="Montserrat"/>
            </a:endParaRPr>
          </a:p>
        </p:txBody>
      </p:sp>
      <p:sp>
        <p:nvSpPr>
          <p:cNvPr id="1255" name="Google Shape;1255;p58"/>
          <p:cNvSpPr txBox="1">
            <a:spLocks noGrp="1"/>
          </p:cNvSpPr>
          <p:nvPr>
            <p:ph type="body" idx="4294967295"/>
          </p:nvPr>
        </p:nvSpPr>
        <p:spPr>
          <a:xfrm>
            <a:off x="1465575" y="2051825"/>
            <a:ext cx="1806300" cy="48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000"/>
              </a:spcAft>
              <a:buNone/>
            </a:pPr>
            <a:r>
              <a:rPr lang="es" sz="1200"/>
              <a:t>You can explain your product or your service</a:t>
            </a:r>
            <a:endParaRPr sz="1200"/>
          </a:p>
        </p:txBody>
      </p:sp>
      <p:sp>
        <p:nvSpPr>
          <p:cNvPr id="1256" name="Google Shape;1256;p58"/>
          <p:cNvSpPr txBox="1">
            <a:spLocks noGrp="1"/>
          </p:cNvSpPr>
          <p:nvPr>
            <p:ph type="body" idx="4294967295"/>
          </p:nvPr>
        </p:nvSpPr>
        <p:spPr>
          <a:xfrm>
            <a:off x="1576575" y="2482175"/>
            <a:ext cx="1584300" cy="4875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s" sz="1200"/>
              <a:t>Characteristic</a:t>
            </a:r>
            <a:endParaRPr sz="1200"/>
          </a:p>
          <a:p>
            <a:pPr marL="457200" lvl="0" indent="-304800" algn="l" rtl="0">
              <a:spcBef>
                <a:spcPts val="0"/>
              </a:spcBef>
              <a:spcAft>
                <a:spcPts val="0"/>
              </a:spcAft>
              <a:buSzPts val="1200"/>
              <a:buChar char="▸"/>
            </a:pPr>
            <a:r>
              <a:rPr lang="es" sz="1200"/>
              <a:t>Characteristic</a:t>
            </a:r>
            <a:endParaRPr sz="1200"/>
          </a:p>
          <a:p>
            <a:pPr marL="0" lvl="0" indent="0" algn="l" rtl="0">
              <a:spcBef>
                <a:spcPts val="1000"/>
              </a:spcBef>
              <a:spcAft>
                <a:spcPts val="1000"/>
              </a:spcAft>
              <a:buNone/>
            </a:pPr>
            <a:endParaRPr sz="1200"/>
          </a:p>
        </p:txBody>
      </p:sp>
      <p:sp>
        <p:nvSpPr>
          <p:cNvPr id="1257" name="Google Shape;1257;p58"/>
          <p:cNvSpPr txBox="1">
            <a:spLocks noGrp="1"/>
          </p:cNvSpPr>
          <p:nvPr>
            <p:ph type="body" idx="4294967295"/>
          </p:nvPr>
        </p:nvSpPr>
        <p:spPr>
          <a:xfrm>
            <a:off x="3779800" y="2482175"/>
            <a:ext cx="1584300" cy="4875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s" sz="1200"/>
              <a:t>Characteristic</a:t>
            </a:r>
            <a:endParaRPr sz="1200"/>
          </a:p>
          <a:p>
            <a:pPr marL="457200" lvl="0" indent="-304800" algn="l" rtl="0">
              <a:spcBef>
                <a:spcPts val="0"/>
              </a:spcBef>
              <a:spcAft>
                <a:spcPts val="0"/>
              </a:spcAft>
              <a:buSzPts val="1200"/>
              <a:buChar char="▸"/>
            </a:pPr>
            <a:r>
              <a:rPr lang="es" sz="1200"/>
              <a:t>Characteristic</a:t>
            </a:r>
            <a:endParaRPr sz="1200"/>
          </a:p>
          <a:p>
            <a:pPr marL="0" lvl="0" indent="0" algn="l" rtl="0">
              <a:spcBef>
                <a:spcPts val="1000"/>
              </a:spcBef>
              <a:spcAft>
                <a:spcPts val="1000"/>
              </a:spcAft>
              <a:buNone/>
            </a:pPr>
            <a:endParaRPr sz="1200"/>
          </a:p>
        </p:txBody>
      </p:sp>
      <p:sp>
        <p:nvSpPr>
          <p:cNvPr id="1258" name="Google Shape;1258;p58"/>
          <p:cNvSpPr txBox="1">
            <a:spLocks noGrp="1"/>
          </p:cNvSpPr>
          <p:nvPr>
            <p:ph type="body" idx="4294967295"/>
          </p:nvPr>
        </p:nvSpPr>
        <p:spPr>
          <a:xfrm>
            <a:off x="5983025" y="2482175"/>
            <a:ext cx="1584300" cy="4875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s" sz="1200"/>
              <a:t>Characteristic</a:t>
            </a:r>
            <a:endParaRPr sz="1200"/>
          </a:p>
          <a:p>
            <a:pPr marL="457200" lvl="0" indent="-304800" algn="l" rtl="0">
              <a:spcBef>
                <a:spcPts val="0"/>
              </a:spcBef>
              <a:spcAft>
                <a:spcPts val="0"/>
              </a:spcAft>
              <a:buSzPts val="1200"/>
              <a:buChar char="▸"/>
            </a:pPr>
            <a:r>
              <a:rPr lang="es" sz="1200"/>
              <a:t>Characteristic</a:t>
            </a:r>
            <a:endParaRPr sz="1200"/>
          </a:p>
          <a:p>
            <a:pPr marL="0" lvl="0" indent="0" algn="l" rtl="0">
              <a:spcBef>
                <a:spcPts val="1000"/>
              </a:spcBef>
              <a:spcAft>
                <a:spcPts val="1000"/>
              </a:spcAft>
              <a:buNone/>
            </a:pPr>
            <a:endParaRPr sz="1200"/>
          </a:p>
        </p:txBody>
      </p:sp>
      <p:sp>
        <p:nvSpPr>
          <p:cNvPr id="1259" name="Google Shape;1259;p58"/>
          <p:cNvSpPr txBox="1">
            <a:spLocks noGrp="1"/>
          </p:cNvSpPr>
          <p:nvPr>
            <p:ph type="body" idx="4294967295"/>
          </p:nvPr>
        </p:nvSpPr>
        <p:spPr>
          <a:xfrm>
            <a:off x="3668800" y="2051825"/>
            <a:ext cx="1806300" cy="48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000"/>
              </a:spcAft>
              <a:buNone/>
            </a:pPr>
            <a:r>
              <a:rPr lang="es" sz="1200"/>
              <a:t>You can explain your product or your service</a:t>
            </a:r>
            <a:endParaRPr sz="1200"/>
          </a:p>
        </p:txBody>
      </p:sp>
      <p:sp>
        <p:nvSpPr>
          <p:cNvPr id="1260" name="Google Shape;1260;p58"/>
          <p:cNvSpPr/>
          <p:nvPr/>
        </p:nvSpPr>
        <p:spPr>
          <a:xfrm>
            <a:off x="2111475" y="1577225"/>
            <a:ext cx="514500" cy="445800"/>
          </a:xfrm>
          <a:prstGeom prst="hexagon">
            <a:avLst>
              <a:gd name="adj" fmla="val 25000"/>
              <a:gd name="vf" fmla="val 115470"/>
            </a:avLst>
          </a:prstGeom>
          <a:solidFill>
            <a:srgbClr val="E9AA1B"/>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8"/>
          <p:cNvSpPr/>
          <p:nvPr/>
        </p:nvSpPr>
        <p:spPr>
          <a:xfrm>
            <a:off x="4314700" y="1577283"/>
            <a:ext cx="514500" cy="445800"/>
          </a:xfrm>
          <a:prstGeom prst="hexagon">
            <a:avLst>
              <a:gd name="adj" fmla="val 25000"/>
              <a:gd name="vf" fmla="val 115470"/>
            </a:avLst>
          </a:prstGeom>
          <a:solidFill>
            <a:srgbClr val="E9AA1B"/>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8"/>
          <p:cNvSpPr/>
          <p:nvPr/>
        </p:nvSpPr>
        <p:spPr>
          <a:xfrm>
            <a:off x="6517925" y="1577283"/>
            <a:ext cx="514500" cy="445800"/>
          </a:xfrm>
          <a:prstGeom prst="hexagon">
            <a:avLst>
              <a:gd name="adj" fmla="val 25000"/>
              <a:gd name="vf" fmla="val 115470"/>
            </a:avLst>
          </a:prstGeom>
          <a:solidFill>
            <a:srgbClr val="E9AA1B"/>
          </a:solidFill>
          <a:ln w="19050"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 name="Google Shape;1263;p58"/>
          <p:cNvGrpSpPr/>
          <p:nvPr/>
        </p:nvGrpSpPr>
        <p:grpSpPr>
          <a:xfrm>
            <a:off x="2267386" y="1668958"/>
            <a:ext cx="202677" cy="262437"/>
            <a:chOff x="-50469125" y="3183175"/>
            <a:chExt cx="233150" cy="301825"/>
          </a:xfrm>
        </p:grpSpPr>
        <p:sp>
          <p:nvSpPr>
            <p:cNvPr id="1264" name="Google Shape;1264;p5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58"/>
          <p:cNvGrpSpPr/>
          <p:nvPr/>
        </p:nvGrpSpPr>
        <p:grpSpPr>
          <a:xfrm>
            <a:off x="6647783" y="1688429"/>
            <a:ext cx="254785" cy="223372"/>
            <a:chOff x="-46042675" y="3218600"/>
            <a:chExt cx="300100" cy="263100"/>
          </a:xfrm>
        </p:grpSpPr>
        <p:sp>
          <p:nvSpPr>
            <p:cNvPr id="1268" name="Google Shape;1268;p5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58"/>
          <p:cNvGrpSpPr/>
          <p:nvPr/>
        </p:nvGrpSpPr>
        <p:grpSpPr>
          <a:xfrm>
            <a:off x="4465746" y="1679171"/>
            <a:ext cx="242151" cy="242151"/>
            <a:chOff x="-47154800" y="3569100"/>
            <a:chExt cx="300100" cy="300100"/>
          </a:xfrm>
        </p:grpSpPr>
        <p:sp>
          <p:nvSpPr>
            <p:cNvPr id="1275" name="Google Shape;1275;p5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 name="Google Shape;1281;p58"/>
          <p:cNvSpPr txBox="1">
            <a:spLocks noGrp="1"/>
          </p:cNvSpPr>
          <p:nvPr>
            <p:ph type="body" idx="4294967295"/>
          </p:nvPr>
        </p:nvSpPr>
        <p:spPr>
          <a:xfrm>
            <a:off x="5872025" y="2051825"/>
            <a:ext cx="1806300" cy="48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000"/>
              </a:spcAft>
              <a:buNone/>
            </a:pPr>
            <a:r>
              <a:rPr lang="es" sz="1200"/>
              <a:t>You can explain your product or your service</a:t>
            </a:r>
            <a:endParaRPr sz="1200"/>
          </a:p>
        </p:txBody>
      </p:sp>
      <p:sp>
        <p:nvSpPr>
          <p:cNvPr id="1282" name="Google Shape;1282;p58"/>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sz="800">
                <a:latin typeface="Cabin"/>
                <a:ea typeface="Cabin"/>
                <a:cs typeface="Cabin"/>
                <a:sym typeface="Cabin"/>
              </a:rPr>
              <a:t>27</a:t>
            </a:fld>
            <a:endParaRPr sz="800">
              <a:latin typeface="Cabin"/>
              <a:ea typeface="Cabin"/>
              <a:cs typeface="Cabin"/>
              <a:sym typeface="Cabin"/>
            </a:endParaRPr>
          </a:p>
        </p:txBody>
      </p:sp>
      <p:sp>
        <p:nvSpPr>
          <p:cNvPr id="1283" name="Google Shape;1283;p58"/>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Our </a:t>
            </a:r>
            <a:r>
              <a:rPr lang="es" b="1">
                <a:solidFill>
                  <a:srgbClr val="F8BC28"/>
                </a:solidFill>
              </a:rPr>
              <a:t>services</a:t>
            </a:r>
            <a:endParaRPr b="1">
              <a:solidFill>
                <a:srgbClr val="F8BC28"/>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87"/>
        <p:cNvGrpSpPr/>
        <p:nvPr/>
      </p:nvGrpSpPr>
      <p:grpSpPr>
        <a:xfrm>
          <a:off x="0" y="0"/>
          <a:ext cx="0" cy="0"/>
          <a:chOff x="0" y="0"/>
          <a:chExt cx="0" cy="0"/>
        </a:xfrm>
      </p:grpSpPr>
      <p:sp>
        <p:nvSpPr>
          <p:cNvPr id="1288" name="Google Shape;1288;p59"/>
          <p:cNvSpPr txBox="1">
            <a:spLocks noGrp="1"/>
          </p:cNvSpPr>
          <p:nvPr>
            <p:ph type="sldNum" idx="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28</a:t>
            </a:fld>
            <a:endParaRPr/>
          </a:p>
        </p:txBody>
      </p:sp>
      <p:pic>
        <p:nvPicPr>
          <p:cNvPr id="1289" name="Google Shape;1289;p59"/>
          <p:cNvPicPr preferRelativeResize="0"/>
          <p:nvPr/>
        </p:nvPicPr>
        <p:blipFill rotWithShape="1">
          <a:blip r:embed="rId3">
            <a:alphaModFix/>
          </a:blip>
          <a:srcRect b="10642"/>
          <a:stretch/>
        </p:blipFill>
        <p:spPr>
          <a:xfrm>
            <a:off x="2459842" y="1126937"/>
            <a:ext cx="2017425" cy="2894917"/>
          </a:xfrm>
          <a:prstGeom prst="rect">
            <a:avLst/>
          </a:prstGeom>
          <a:noFill/>
          <a:ln>
            <a:noFill/>
          </a:ln>
        </p:spPr>
      </p:pic>
      <p:grpSp>
        <p:nvGrpSpPr>
          <p:cNvPr id="1290" name="Google Shape;1290;p59"/>
          <p:cNvGrpSpPr/>
          <p:nvPr/>
        </p:nvGrpSpPr>
        <p:grpSpPr>
          <a:xfrm>
            <a:off x="2262537" y="933028"/>
            <a:ext cx="2412411" cy="3283947"/>
            <a:chOff x="887870" y="706370"/>
            <a:chExt cx="2740130" cy="3730062"/>
          </a:xfrm>
        </p:grpSpPr>
        <p:sp>
          <p:nvSpPr>
            <p:cNvPr id="1291" name="Google Shape;1291;p59"/>
            <p:cNvSpPr/>
            <p:nvPr/>
          </p:nvSpPr>
          <p:spPr>
            <a:xfrm>
              <a:off x="3581500" y="959825"/>
              <a:ext cx="46500" cy="877500"/>
            </a:xfrm>
            <a:prstGeom prst="rect">
              <a:avLst/>
            </a:prstGeom>
            <a:solidFill>
              <a:srgbClr val="818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9"/>
            <p:cNvSpPr/>
            <p:nvPr/>
          </p:nvSpPr>
          <p:spPr>
            <a:xfrm>
              <a:off x="3396025" y="886550"/>
              <a:ext cx="205200" cy="1056900"/>
            </a:xfrm>
            <a:prstGeom prst="rect">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9"/>
            <p:cNvSpPr/>
            <p:nvPr/>
          </p:nvSpPr>
          <p:spPr>
            <a:xfrm>
              <a:off x="934050" y="4331500"/>
              <a:ext cx="46425" cy="60125"/>
            </a:xfrm>
            <a:custGeom>
              <a:avLst/>
              <a:gdLst/>
              <a:ahLst/>
              <a:cxnLst/>
              <a:rect l="l" t="t" r="r" b="b"/>
              <a:pathLst>
                <a:path w="1857" h="2405" extrusionOk="0">
                  <a:moveTo>
                    <a:pt x="0" y="2405"/>
                  </a:moveTo>
                  <a:lnTo>
                    <a:pt x="714" y="0"/>
                  </a:lnTo>
                  <a:lnTo>
                    <a:pt x="1857" y="1190"/>
                  </a:lnTo>
                  <a:lnTo>
                    <a:pt x="1476" y="2024"/>
                  </a:lnTo>
                  <a:close/>
                </a:path>
              </a:pathLst>
            </a:custGeom>
            <a:solidFill>
              <a:srgbClr val="818284"/>
            </a:solidFill>
            <a:ln>
              <a:noFill/>
            </a:ln>
          </p:spPr>
        </p:sp>
        <p:sp>
          <p:nvSpPr>
            <p:cNvPr id="1294" name="Google Shape;1294;p59"/>
            <p:cNvSpPr/>
            <p:nvPr/>
          </p:nvSpPr>
          <p:spPr>
            <a:xfrm>
              <a:off x="907850" y="4205875"/>
              <a:ext cx="239325" cy="176825"/>
            </a:xfrm>
            <a:custGeom>
              <a:avLst/>
              <a:gdLst/>
              <a:ahLst/>
              <a:cxnLst/>
              <a:rect l="l" t="t" r="r" b="b"/>
              <a:pathLst>
                <a:path w="9573" h="7073" extrusionOk="0">
                  <a:moveTo>
                    <a:pt x="8620" y="0"/>
                  </a:moveTo>
                  <a:lnTo>
                    <a:pt x="6525" y="0"/>
                  </a:lnTo>
                  <a:lnTo>
                    <a:pt x="333" y="3525"/>
                  </a:lnTo>
                  <a:lnTo>
                    <a:pt x="0" y="4477"/>
                  </a:lnTo>
                  <a:lnTo>
                    <a:pt x="1072" y="6215"/>
                  </a:lnTo>
                  <a:lnTo>
                    <a:pt x="2119" y="7073"/>
                  </a:lnTo>
                  <a:lnTo>
                    <a:pt x="7620" y="6358"/>
                  </a:lnTo>
                  <a:lnTo>
                    <a:pt x="9573" y="1310"/>
                  </a:lnTo>
                  <a:close/>
                </a:path>
              </a:pathLst>
            </a:custGeom>
            <a:solidFill>
              <a:srgbClr val="000000"/>
            </a:solidFill>
            <a:ln>
              <a:noFill/>
            </a:ln>
          </p:spPr>
        </p:sp>
        <p:grpSp>
          <p:nvGrpSpPr>
            <p:cNvPr id="1295" name="Google Shape;1295;p59"/>
            <p:cNvGrpSpPr/>
            <p:nvPr/>
          </p:nvGrpSpPr>
          <p:grpSpPr>
            <a:xfrm>
              <a:off x="887870" y="706370"/>
              <a:ext cx="2739956" cy="3730062"/>
              <a:chOff x="5008000" y="1238975"/>
              <a:chExt cx="2349675" cy="3198750"/>
            </a:xfrm>
          </p:grpSpPr>
          <p:sp>
            <p:nvSpPr>
              <p:cNvPr id="1296" name="Google Shape;1296;p59"/>
              <p:cNvSpPr/>
              <p:nvPr/>
            </p:nvSpPr>
            <p:spPr>
              <a:xfrm>
                <a:off x="5046325" y="2088050"/>
                <a:ext cx="2311350" cy="2349675"/>
              </a:xfrm>
              <a:custGeom>
                <a:avLst/>
                <a:gdLst/>
                <a:ahLst/>
                <a:cxnLst/>
                <a:rect l="l" t="t" r="r" b="b"/>
                <a:pathLst>
                  <a:path w="92454" h="93987" extrusionOk="0">
                    <a:moveTo>
                      <a:pt x="92454" y="1"/>
                    </a:moveTo>
                    <a:lnTo>
                      <a:pt x="91566" y="888"/>
                    </a:lnTo>
                    <a:lnTo>
                      <a:pt x="91566" y="88904"/>
                    </a:lnTo>
                    <a:cubicBezTo>
                      <a:pt x="91566" y="91163"/>
                      <a:pt x="89630" y="93018"/>
                      <a:pt x="87371" y="93018"/>
                    </a:cubicBezTo>
                    <a:lnTo>
                      <a:pt x="3550" y="93018"/>
                    </a:lnTo>
                    <a:cubicBezTo>
                      <a:pt x="2421" y="93018"/>
                      <a:pt x="1372" y="92615"/>
                      <a:pt x="646" y="91808"/>
                    </a:cubicBezTo>
                    <a:lnTo>
                      <a:pt x="1" y="92453"/>
                    </a:lnTo>
                    <a:cubicBezTo>
                      <a:pt x="969" y="93341"/>
                      <a:pt x="2179" y="93906"/>
                      <a:pt x="3550" y="93986"/>
                    </a:cubicBezTo>
                    <a:lnTo>
                      <a:pt x="87371" y="93986"/>
                    </a:lnTo>
                    <a:cubicBezTo>
                      <a:pt x="90114" y="93906"/>
                      <a:pt x="92373" y="91647"/>
                      <a:pt x="92454" y="88904"/>
                    </a:cubicBezTo>
                    <a:lnTo>
                      <a:pt x="92454" y="1"/>
                    </a:lnTo>
                    <a:close/>
                  </a:path>
                </a:pathLst>
              </a:custGeom>
              <a:solidFill>
                <a:srgbClr val="818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9"/>
              <p:cNvSpPr/>
              <p:nvPr/>
            </p:nvSpPr>
            <p:spPr>
              <a:xfrm>
                <a:off x="6073286" y="4266572"/>
                <a:ext cx="226819" cy="103207"/>
              </a:xfrm>
              <a:custGeom>
                <a:avLst/>
                <a:gdLst/>
                <a:ahLst/>
                <a:cxnLst/>
                <a:rect l="l" t="t" r="r" b="b"/>
                <a:pathLst>
                  <a:path w="7131" h="3245" extrusionOk="0">
                    <a:moveTo>
                      <a:pt x="2071" y="0"/>
                    </a:moveTo>
                    <a:cubicBezTo>
                      <a:pt x="1" y="0"/>
                      <a:pt x="24" y="3244"/>
                      <a:pt x="2141" y="3244"/>
                    </a:cubicBezTo>
                    <a:cubicBezTo>
                      <a:pt x="2189" y="3244"/>
                      <a:pt x="2239" y="3242"/>
                      <a:pt x="2290" y="3239"/>
                    </a:cubicBezTo>
                    <a:lnTo>
                      <a:pt x="5114" y="3239"/>
                    </a:lnTo>
                    <a:cubicBezTo>
                      <a:pt x="7131" y="3078"/>
                      <a:pt x="7131" y="173"/>
                      <a:pt x="5114" y="12"/>
                    </a:cubicBezTo>
                    <a:lnTo>
                      <a:pt x="2290" y="12"/>
                    </a:lnTo>
                    <a:cubicBezTo>
                      <a:pt x="2215" y="4"/>
                      <a:pt x="2141"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9"/>
              <p:cNvSpPr/>
              <p:nvPr/>
            </p:nvSpPr>
            <p:spPr>
              <a:xfrm>
                <a:off x="5062475" y="2110250"/>
                <a:ext cx="2273025" cy="2305275"/>
              </a:xfrm>
              <a:custGeom>
                <a:avLst/>
                <a:gdLst/>
                <a:ahLst/>
                <a:cxnLst/>
                <a:rect l="l" t="t" r="r" b="b"/>
                <a:pathLst>
                  <a:path w="90921" h="92211" extrusionOk="0">
                    <a:moveTo>
                      <a:pt x="46227" y="86644"/>
                    </a:moveTo>
                    <a:cubicBezTo>
                      <a:pt x="48728" y="86644"/>
                      <a:pt x="48728" y="90355"/>
                      <a:pt x="46227" y="90355"/>
                    </a:cubicBezTo>
                    <a:lnTo>
                      <a:pt x="43403" y="90355"/>
                    </a:lnTo>
                    <a:cubicBezTo>
                      <a:pt x="40902" y="90355"/>
                      <a:pt x="40902" y="86644"/>
                      <a:pt x="43403" y="86644"/>
                    </a:cubicBezTo>
                    <a:close/>
                    <a:moveTo>
                      <a:pt x="90920" y="0"/>
                    </a:moveTo>
                    <a:lnTo>
                      <a:pt x="83821" y="7019"/>
                    </a:lnTo>
                    <a:lnTo>
                      <a:pt x="83821" y="85192"/>
                    </a:lnTo>
                    <a:lnTo>
                      <a:pt x="5809" y="85192"/>
                    </a:lnTo>
                    <a:lnTo>
                      <a:pt x="0" y="91001"/>
                    </a:lnTo>
                    <a:cubicBezTo>
                      <a:pt x="726" y="91727"/>
                      <a:pt x="1775" y="92211"/>
                      <a:pt x="2904" y="92211"/>
                    </a:cubicBezTo>
                    <a:lnTo>
                      <a:pt x="86725" y="92130"/>
                    </a:lnTo>
                    <a:cubicBezTo>
                      <a:pt x="88984" y="92130"/>
                      <a:pt x="90920" y="90275"/>
                      <a:pt x="90920" y="88016"/>
                    </a:cubicBezTo>
                    <a:lnTo>
                      <a:pt x="9092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9"/>
              <p:cNvSpPr/>
              <p:nvPr/>
            </p:nvSpPr>
            <p:spPr>
              <a:xfrm>
                <a:off x="6085025" y="4276350"/>
                <a:ext cx="195650" cy="92800"/>
              </a:xfrm>
              <a:custGeom>
                <a:avLst/>
                <a:gdLst/>
                <a:ahLst/>
                <a:cxnLst/>
                <a:rect l="l" t="t" r="r" b="b"/>
                <a:pathLst>
                  <a:path w="7826" h="3712" extrusionOk="0">
                    <a:moveTo>
                      <a:pt x="2352" y="237"/>
                    </a:moveTo>
                    <a:cubicBezTo>
                      <a:pt x="2400" y="237"/>
                      <a:pt x="2450" y="239"/>
                      <a:pt x="2501" y="242"/>
                    </a:cubicBezTo>
                    <a:lnTo>
                      <a:pt x="5325" y="242"/>
                    </a:lnTo>
                    <a:cubicBezTo>
                      <a:pt x="7342" y="404"/>
                      <a:pt x="7342" y="3389"/>
                      <a:pt x="5325" y="3550"/>
                    </a:cubicBezTo>
                    <a:lnTo>
                      <a:pt x="2501" y="3550"/>
                    </a:lnTo>
                    <a:cubicBezTo>
                      <a:pt x="2450" y="3553"/>
                      <a:pt x="2400" y="3555"/>
                      <a:pt x="2352" y="3555"/>
                    </a:cubicBezTo>
                    <a:cubicBezTo>
                      <a:pt x="211" y="3555"/>
                      <a:pt x="211" y="237"/>
                      <a:pt x="2352" y="237"/>
                    </a:cubicBezTo>
                    <a:close/>
                    <a:moveTo>
                      <a:pt x="2501" y="0"/>
                    </a:moveTo>
                    <a:cubicBezTo>
                      <a:pt x="0" y="0"/>
                      <a:pt x="0" y="3711"/>
                      <a:pt x="2501" y="3711"/>
                    </a:cubicBezTo>
                    <a:lnTo>
                      <a:pt x="5325" y="3711"/>
                    </a:lnTo>
                    <a:cubicBezTo>
                      <a:pt x="7826" y="3711"/>
                      <a:pt x="7826" y="0"/>
                      <a:pt x="53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9"/>
              <p:cNvSpPr/>
              <p:nvPr/>
            </p:nvSpPr>
            <p:spPr>
              <a:xfrm>
                <a:off x="5008000" y="1238975"/>
                <a:ext cx="2347675" cy="3160425"/>
              </a:xfrm>
              <a:custGeom>
                <a:avLst/>
                <a:gdLst/>
                <a:ahLst/>
                <a:cxnLst/>
                <a:rect l="l" t="t" r="r" b="b"/>
                <a:pathLst>
                  <a:path w="93907" h="126417" extrusionOk="0">
                    <a:moveTo>
                      <a:pt x="5083" y="0"/>
                    </a:moveTo>
                    <a:cubicBezTo>
                      <a:pt x="2260" y="0"/>
                      <a:pt x="1" y="2259"/>
                      <a:pt x="1" y="5082"/>
                    </a:cubicBezTo>
                    <a:lnTo>
                      <a:pt x="1" y="122867"/>
                    </a:lnTo>
                    <a:cubicBezTo>
                      <a:pt x="1" y="124158"/>
                      <a:pt x="566" y="125448"/>
                      <a:pt x="1534" y="126416"/>
                    </a:cubicBezTo>
                    <a:lnTo>
                      <a:pt x="2098" y="125771"/>
                    </a:lnTo>
                    <a:cubicBezTo>
                      <a:pt x="1372" y="124964"/>
                      <a:pt x="888" y="123915"/>
                      <a:pt x="888" y="122867"/>
                    </a:cubicBezTo>
                    <a:lnTo>
                      <a:pt x="888" y="5082"/>
                    </a:lnTo>
                    <a:cubicBezTo>
                      <a:pt x="888" y="2743"/>
                      <a:pt x="2744" y="887"/>
                      <a:pt x="5083" y="887"/>
                    </a:cubicBezTo>
                    <a:lnTo>
                      <a:pt x="88904" y="887"/>
                    </a:lnTo>
                    <a:cubicBezTo>
                      <a:pt x="91244" y="887"/>
                      <a:pt x="93099" y="2743"/>
                      <a:pt x="93099" y="5082"/>
                    </a:cubicBezTo>
                    <a:lnTo>
                      <a:pt x="93099" y="34851"/>
                    </a:lnTo>
                    <a:lnTo>
                      <a:pt x="93906" y="33964"/>
                    </a:lnTo>
                    <a:lnTo>
                      <a:pt x="93906" y="5082"/>
                    </a:lnTo>
                    <a:cubicBezTo>
                      <a:pt x="93906" y="2259"/>
                      <a:pt x="91728" y="0"/>
                      <a:pt x="88904" y="0"/>
                    </a:cubicBez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9"/>
              <p:cNvSpPr/>
              <p:nvPr/>
            </p:nvSpPr>
            <p:spPr>
              <a:xfrm>
                <a:off x="6165700" y="1325900"/>
                <a:ext cx="42375" cy="36125"/>
              </a:xfrm>
              <a:custGeom>
                <a:avLst/>
                <a:gdLst/>
                <a:ahLst/>
                <a:cxnLst/>
                <a:rect l="l" t="t" r="r" b="b"/>
                <a:pathLst>
                  <a:path w="1695" h="1445" extrusionOk="0">
                    <a:moveTo>
                      <a:pt x="681" y="1"/>
                    </a:moveTo>
                    <a:cubicBezTo>
                      <a:pt x="323" y="1"/>
                      <a:pt x="0" y="288"/>
                      <a:pt x="0" y="718"/>
                    </a:cubicBezTo>
                    <a:cubicBezTo>
                      <a:pt x="0" y="1121"/>
                      <a:pt x="323" y="1444"/>
                      <a:pt x="726" y="1444"/>
                    </a:cubicBezTo>
                    <a:cubicBezTo>
                      <a:pt x="1372" y="1444"/>
                      <a:pt x="1694" y="637"/>
                      <a:pt x="1210" y="234"/>
                    </a:cubicBezTo>
                    <a:cubicBezTo>
                      <a:pt x="1049" y="73"/>
                      <a:pt x="861" y="1"/>
                      <a:pt x="681" y="1"/>
                    </a:cubicBezTo>
                    <a:close/>
                  </a:path>
                </a:pathLst>
              </a:custGeom>
              <a:solidFill>
                <a:srgbClr val="20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9"/>
              <p:cNvSpPr/>
              <p:nvPr/>
            </p:nvSpPr>
            <p:spPr>
              <a:xfrm>
                <a:off x="5030200" y="1261150"/>
                <a:ext cx="2305300" cy="3122100"/>
              </a:xfrm>
              <a:custGeom>
                <a:avLst/>
                <a:gdLst/>
                <a:ahLst/>
                <a:cxnLst/>
                <a:rect l="l" t="t" r="r" b="b"/>
                <a:pathLst>
                  <a:path w="92212" h="124884" extrusionOk="0">
                    <a:moveTo>
                      <a:pt x="46146" y="2340"/>
                    </a:moveTo>
                    <a:cubicBezTo>
                      <a:pt x="46953" y="2421"/>
                      <a:pt x="47276" y="3469"/>
                      <a:pt x="46711" y="4034"/>
                    </a:cubicBezTo>
                    <a:cubicBezTo>
                      <a:pt x="46517" y="4204"/>
                      <a:pt x="46294" y="4279"/>
                      <a:pt x="46077" y="4279"/>
                    </a:cubicBezTo>
                    <a:cubicBezTo>
                      <a:pt x="45571" y="4279"/>
                      <a:pt x="45097" y="3872"/>
                      <a:pt x="45097" y="3308"/>
                    </a:cubicBezTo>
                    <a:cubicBezTo>
                      <a:pt x="45097" y="2743"/>
                      <a:pt x="45581" y="2340"/>
                      <a:pt x="46146" y="2340"/>
                    </a:cubicBezTo>
                    <a:close/>
                    <a:moveTo>
                      <a:pt x="7080" y="119095"/>
                    </a:moveTo>
                    <a:lnTo>
                      <a:pt x="7019" y="119156"/>
                    </a:lnTo>
                    <a:lnTo>
                      <a:pt x="7019" y="119156"/>
                    </a:lnTo>
                    <a:lnTo>
                      <a:pt x="7080" y="119095"/>
                    </a:lnTo>
                    <a:close/>
                    <a:moveTo>
                      <a:pt x="4195" y="0"/>
                    </a:moveTo>
                    <a:cubicBezTo>
                      <a:pt x="1856" y="0"/>
                      <a:pt x="0" y="1856"/>
                      <a:pt x="0" y="4195"/>
                    </a:cubicBezTo>
                    <a:lnTo>
                      <a:pt x="0" y="121980"/>
                    </a:lnTo>
                    <a:cubicBezTo>
                      <a:pt x="0" y="123028"/>
                      <a:pt x="484" y="124077"/>
                      <a:pt x="1291" y="124884"/>
                    </a:cubicBezTo>
                    <a:lnTo>
                      <a:pt x="7019" y="119156"/>
                    </a:lnTo>
                    <a:lnTo>
                      <a:pt x="7019" y="7019"/>
                    </a:lnTo>
                    <a:lnTo>
                      <a:pt x="85193" y="7019"/>
                    </a:lnTo>
                    <a:lnTo>
                      <a:pt x="85193" y="40983"/>
                    </a:lnTo>
                    <a:lnTo>
                      <a:pt x="92211" y="33884"/>
                    </a:lnTo>
                    <a:lnTo>
                      <a:pt x="92211" y="4195"/>
                    </a:lnTo>
                    <a:cubicBezTo>
                      <a:pt x="92211" y="1856"/>
                      <a:pt x="90356" y="0"/>
                      <a:pt x="88016" y="0"/>
                    </a:cubicBezTo>
                    <a:close/>
                  </a:path>
                </a:pathLst>
              </a:custGeom>
              <a:solidFill>
                <a:srgbClr val="20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9"/>
              <p:cNvSpPr/>
              <p:nvPr/>
            </p:nvSpPr>
            <p:spPr>
              <a:xfrm>
                <a:off x="6157625" y="1321125"/>
                <a:ext cx="54475" cy="46950"/>
              </a:xfrm>
              <a:custGeom>
                <a:avLst/>
                <a:gdLst/>
                <a:ahLst/>
                <a:cxnLst/>
                <a:rect l="l" t="t" r="r" b="b"/>
                <a:pathLst>
                  <a:path w="2179" h="1878" extrusionOk="0">
                    <a:moveTo>
                      <a:pt x="1049" y="183"/>
                    </a:moveTo>
                    <a:cubicBezTo>
                      <a:pt x="1937" y="183"/>
                      <a:pt x="1937" y="1635"/>
                      <a:pt x="1049" y="1635"/>
                    </a:cubicBezTo>
                    <a:cubicBezTo>
                      <a:pt x="81" y="1635"/>
                      <a:pt x="81" y="183"/>
                      <a:pt x="1049" y="183"/>
                    </a:cubicBezTo>
                    <a:close/>
                    <a:moveTo>
                      <a:pt x="933" y="0"/>
                    </a:moveTo>
                    <a:cubicBezTo>
                      <a:pt x="446" y="0"/>
                      <a:pt x="0" y="362"/>
                      <a:pt x="0" y="909"/>
                    </a:cubicBezTo>
                    <a:cubicBezTo>
                      <a:pt x="0" y="1474"/>
                      <a:pt x="484" y="1877"/>
                      <a:pt x="1049" y="1877"/>
                    </a:cubicBezTo>
                    <a:cubicBezTo>
                      <a:pt x="1856" y="1796"/>
                      <a:pt x="2179" y="828"/>
                      <a:pt x="1614" y="264"/>
                    </a:cubicBezTo>
                    <a:cubicBezTo>
                      <a:pt x="1406" y="82"/>
                      <a:pt x="1165" y="0"/>
                      <a:pt x="933" y="0"/>
                    </a:cubicBezTo>
                    <a:close/>
                  </a:path>
                </a:pathLst>
              </a:custGeom>
              <a:solidFill>
                <a:srgbClr val="535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59"/>
            <p:cNvSpPr/>
            <p:nvPr/>
          </p:nvSpPr>
          <p:spPr>
            <a:xfrm>
              <a:off x="2266350" y="4255925"/>
              <a:ext cx="81600" cy="95400"/>
            </a:xfrm>
            <a:prstGeom prst="ellipse">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9"/>
            <p:cNvSpPr/>
            <p:nvPr/>
          </p:nvSpPr>
          <p:spPr>
            <a:xfrm>
              <a:off x="2224675" y="4256425"/>
              <a:ext cx="81600" cy="95400"/>
            </a:xfrm>
            <a:prstGeom prst="rect">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59"/>
          <p:cNvSpPr txBox="1">
            <a:spLocks noGrp="1"/>
          </p:cNvSpPr>
          <p:nvPr>
            <p:ph type="ctrTitle"/>
          </p:nvPr>
        </p:nvSpPr>
        <p:spPr>
          <a:xfrm>
            <a:off x="4964349" y="1365375"/>
            <a:ext cx="1550400" cy="1431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s" sz="1800" b="1"/>
              <a:t>Tablet App</a:t>
            </a:r>
            <a:endParaRPr sz="1800" b="1"/>
          </a:p>
        </p:txBody>
      </p:sp>
      <p:sp>
        <p:nvSpPr>
          <p:cNvPr id="1307" name="Google Shape;1307;p59"/>
          <p:cNvSpPr txBox="1">
            <a:spLocks noGrp="1"/>
          </p:cNvSpPr>
          <p:nvPr>
            <p:ph type="ctrTitle" idx="3"/>
          </p:nvPr>
        </p:nvSpPr>
        <p:spPr>
          <a:xfrm>
            <a:off x="4964351" y="2934875"/>
            <a:ext cx="24486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You can replace the image on the screen with your own work. Just delete this one, add yours and send it to the back</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11"/>
        <p:cNvGrpSpPr/>
        <p:nvPr/>
      </p:nvGrpSpPr>
      <p:grpSpPr>
        <a:xfrm>
          <a:off x="0" y="0"/>
          <a:ext cx="0" cy="0"/>
          <a:chOff x="0" y="0"/>
          <a:chExt cx="0" cy="0"/>
        </a:xfrm>
      </p:grpSpPr>
      <p:sp>
        <p:nvSpPr>
          <p:cNvPr id="1312" name="Google Shape;1312;p60"/>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29</a:t>
            </a:fld>
            <a:endParaRPr/>
          </a:p>
        </p:txBody>
      </p:sp>
      <p:pic>
        <p:nvPicPr>
          <p:cNvPr id="1313" name="Google Shape;1313;p60"/>
          <p:cNvPicPr preferRelativeResize="0"/>
          <p:nvPr/>
        </p:nvPicPr>
        <p:blipFill rotWithShape="1">
          <a:blip r:embed="rId3">
            <a:alphaModFix/>
          </a:blip>
          <a:srcRect b="21179"/>
          <a:stretch/>
        </p:blipFill>
        <p:spPr>
          <a:xfrm>
            <a:off x="4082090" y="1205801"/>
            <a:ext cx="4047448" cy="2485481"/>
          </a:xfrm>
          <a:prstGeom prst="rect">
            <a:avLst/>
          </a:prstGeom>
          <a:noFill/>
          <a:ln>
            <a:noFill/>
          </a:ln>
        </p:spPr>
      </p:pic>
      <p:grpSp>
        <p:nvGrpSpPr>
          <p:cNvPr id="1314" name="Google Shape;1314;p60"/>
          <p:cNvGrpSpPr/>
          <p:nvPr/>
        </p:nvGrpSpPr>
        <p:grpSpPr>
          <a:xfrm>
            <a:off x="3941905" y="1069552"/>
            <a:ext cx="4324226" cy="3289034"/>
            <a:chOff x="3422350" y="731675"/>
            <a:chExt cx="4831537" cy="3674898"/>
          </a:xfrm>
        </p:grpSpPr>
        <p:sp>
          <p:nvSpPr>
            <p:cNvPr id="1315" name="Google Shape;1315;p60"/>
            <p:cNvSpPr/>
            <p:nvPr/>
          </p:nvSpPr>
          <p:spPr>
            <a:xfrm>
              <a:off x="5352325" y="4031650"/>
              <a:ext cx="958800" cy="255300"/>
            </a:xfrm>
            <a:prstGeom prst="rect">
              <a:avLst/>
            </a:pr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flipH="1">
              <a:off x="6230475" y="3891500"/>
              <a:ext cx="399775" cy="489077"/>
            </a:xfrm>
            <a:custGeom>
              <a:avLst/>
              <a:gdLst/>
              <a:ahLst/>
              <a:cxnLst/>
              <a:rect l="l" t="t" r="r" b="b"/>
              <a:pathLst>
                <a:path w="15991" h="18395" extrusionOk="0">
                  <a:moveTo>
                    <a:pt x="1325" y="15800"/>
                  </a:moveTo>
                  <a:cubicBezTo>
                    <a:pt x="2082" y="15098"/>
                    <a:pt x="4341" y="13522"/>
                    <a:pt x="5354" y="12612"/>
                  </a:cubicBezTo>
                  <a:cubicBezTo>
                    <a:pt x="6368" y="11702"/>
                    <a:pt x="6856" y="11031"/>
                    <a:pt x="7406" y="10341"/>
                  </a:cubicBezTo>
                  <a:cubicBezTo>
                    <a:pt x="7956" y="9651"/>
                    <a:pt x="8176" y="9340"/>
                    <a:pt x="8652" y="8473"/>
                  </a:cubicBezTo>
                  <a:cubicBezTo>
                    <a:pt x="9128" y="7606"/>
                    <a:pt x="9849" y="6220"/>
                    <a:pt x="10264" y="5139"/>
                  </a:cubicBezTo>
                  <a:cubicBezTo>
                    <a:pt x="10679" y="4058"/>
                    <a:pt x="10948" y="2702"/>
                    <a:pt x="11143" y="1988"/>
                  </a:cubicBezTo>
                  <a:cubicBezTo>
                    <a:pt x="11338" y="1274"/>
                    <a:pt x="11241" y="1067"/>
                    <a:pt x="11436" y="853"/>
                  </a:cubicBezTo>
                  <a:cubicBezTo>
                    <a:pt x="11631" y="639"/>
                    <a:pt x="11558" y="-845"/>
                    <a:pt x="12315" y="706"/>
                  </a:cubicBezTo>
                  <a:cubicBezTo>
                    <a:pt x="13072" y="2257"/>
                    <a:pt x="16162" y="7838"/>
                    <a:pt x="15979" y="10158"/>
                  </a:cubicBezTo>
                  <a:cubicBezTo>
                    <a:pt x="15796" y="12478"/>
                    <a:pt x="13756" y="13577"/>
                    <a:pt x="11216" y="14627"/>
                  </a:cubicBezTo>
                  <a:cubicBezTo>
                    <a:pt x="8676" y="15677"/>
                    <a:pt x="2461" y="15836"/>
                    <a:pt x="739" y="16459"/>
                  </a:cubicBezTo>
                  <a:cubicBezTo>
                    <a:pt x="-983" y="17082"/>
                    <a:pt x="873" y="18303"/>
                    <a:pt x="885" y="18364"/>
                  </a:cubicBezTo>
                  <a:cubicBezTo>
                    <a:pt x="897" y="18425"/>
                    <a:pt x="739" y="17252"/>
                    <a:pt x="812" y="16825"/>
                  </a:cubicBezTo>
                  <a:cubicBezTo>
                    <a:pt x="885" y="16398"/>
                    <a:pt x="568" y="16502"/>
                    <a:pt x="1325" y="15800"/>
                  </a:cubicBezTo>
                  <a:close/>
                </a:path>
              </a:pathLst>
            </a:custGeom>
            <a:solidFill>
              <a:srgbClr val="A0A0A0"/>
            </a:solidFill>
            <a:ln>
              <a:noFill/>
            </a:ln>
          </p:spPr>
        </p:sp>
        <p:sp>
          <p:nvSpPr>
            <p:cNvPr id="1317" name="Google Shape;1317;p60"/>
            <p:cNvSpPr/>
            <p:nvPr/>
          </p:nvSpPr>
          <p:spPr>
            <a:xfrm>
              <a:off x="5043518" y="3915067"/>
              <a:ext cx="399775" cy="459875"/>
            </a:xfrm>
            <a:custGeom>
              <a:avLst/>
              <a:gdLst/>
              <a:ahLst/>
              <a:cxnLst/>
              <a:rect l="l" t="t" r="r" b="b"/>
              <a:pathLst>
                <a:path w="15991" h="18395" extrusionOk="0">
                  <a:moveTo>
                    <a:pt x="1325" y="15800"/>
                  </a:moveTo>
                  <a:cubicBezTo>
                    <a:pt x="2082" y="15098"/>
                    <a:pt x="4341" y="13522"/>
                    <a:pt x="5354" y="12612"/>
                  </a:cubicBezTo>
                  <a:cubicBezTo>
                    <a:pt x="6368" y="11702"/>
                    <a:pt x="6856" y="11031"/>
                    <a:pt x="7406" y="10341"/>
                  </a:cubicBezTo>
                  <a:cubicBezTo>
                    <a:pt x="7956" y="9651"/>
                    <a:pt x="8176" y="9340"/>
                    <a:pt x="8652" y="8473"/>
                  </a:cubicBezTo>
                  <a:cubicBezTo>
                    <a:pt x="9128" y="7606"/>
                    <a:pt x="9849" y="6220"/>
                    <a:pt x="10264" y="5139"/>
                  </a:cubicBezTo>
                  <a:cubicBezTo>
                    <a:pt x="10679" y="4058"/>
                    <a:pt x="10948" y="2702"/>
                    <a:pt x="11143" y="1988"/>
                  </a:cubicBezTo>
                  <a:cubicBezTo>
                    <a:pt x="11338" y="1274"/>
                    <a:pt x="11241" y="1067"/>
                    <a:pt x="11436" y="853"/>
                  </a:cubicBezTo>
                  <a:cubicBezTo>
                    <a:pt x="11631" y="639"/>
                    <a:pt x="11558" y="-845"/>
                    <a:pt x="12315" y="706"/>
                  </a:cubicBezTo>
                  <a:cubicBezTo>
                    <a:pt x="13072" y="2257"/>
                    <a:pt x="16162" y="7838"/>
                    <a:pt x="15979" y="10158"/>
                  </a:cubicBezTo>
                  <a:cubicBezTo>
                    <a:pt x="15796" y="12478"/>
                    <a:pt x="13756" y="13577"/>
                    <a:pt x="11216" y="14627"/>
                  </a:cubicBezTo>
                  <a:cubicBezTo>
                    <a:pt x="8676" y="15677"/>
                    <a:pt x="2461" y="15836"/>
                    <a:pt x="739" y="16459"/>
                  </a:cubicBezTo>
                  <a:cubicBezTo>
                    <a:pt x="-983" y="17082"/>
                    <a:pt x="873" y="18303"/>
                    <a:pt x="885" y="18364"/>
                  </a:cubicBezTo>
                  <a:cubicBezTo>
                    <a:pt x="897" y="18425"/>
                    <a:pt x="739" y="17252"/>
                    <a:pt x="812" y="16825"/>
                  </a:cubicBezTo>
                  <a:cubicBezTo>
                    <a:pt x="885" y="16398"/>
                    <a:pt x="568" y="16502"/>
                    <a:pt x="1325" y="15800"/>
                  </a:cubicBezTo>
                  <a:close/>
                </a:path>
              </a:pathLst>
            </a:custGeom>
            <a:solidFill>
              <a:srgbClr val="A0A0A0"/>
            </a:solidFill>
            <a:ln>
              <a:noFill/>
            </a:ln>
          </p:spPr>
        </p:sp>
        <p:sp>
          <p:nvSpPr>
            <p:cNvPr id="1318" name="Google Shape;1318;p60"/>
            <p:cNvSpPr/>
            <p:nvPr/>
          </p:nvSpPr>
          <p:spPr>
            <a:xfrm>
              <a:off x="5183975" y="3763900"/>
              <a:ext cx="87000" cy="25200"/>
            </a:xfrm>
            <a:prstGeom prst="rect">
              <a:avLst/>
            </a:pr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5348300" y="3810000"/>
              <a:ext cx="981000" cy="185400"/>
            </a:xfrm>
            <a:prstGeom prst="rect">
              <a:avLst/>
            </a:prstGeom>
            <a:solidFill>
              <a:srgbClr val="A0A0A0"/>
            </a:solidFill>
            <a:ln w="9525" cap="flat"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5258919" y="4129800"/>
              <a:ext cx="29" cy="2369"/>
            </a:xfrm>
            <a:custGeom>
              <a:avLst/>
              <a:gdLst/>
              <a:ahLst/>
              <a:cxnLst/>
              <a:rect l="l" t="t" r="r" b="b"/>
              <a:pathLst>
                <a:path w="1" h="82" extrusionOk="0">
                  <a:moveTo>
                    <a:pt x="1" y="81"/>
                  </a:moveTo>
                  <a:lnTo>
                    <a:pt x="1" y="1"/>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5223962" y="4174089"/>
              <a:ext cx="2369" cy="7020"/>
            </a:xfrm>
            <a:custGeom>
              <a:avLst/>
              <a:gdLst/>
              <a:ahLst/>
              <a:cxnLst/>
              <a:rect l="l" t="t" r="r" b="b"/>
              <a:pathLst>
                <a:path w="82" h="243" extrusionOk="0">
                  <a:moveTo>
                    <a:pt x="1" y="243"/>
                  </a:moveTo>
                  <a:lnTo>
                    <a:pt x="81" y="1"/>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6447569" y="4174089"/>
              <a:ext cx="4709" cy="4680"/>
            </a:xfrm>
            <a:custGeom>
              <a:avLst/>
              <a:gdLst/>
              <a:ahLst/>
              <a:cxnLst/>
              <a:rect l="l" t="t" r="r" b="b"/>
              <a:pathLst>
                <a:path w="163" h="162" extrusionOk="0">
                  <a:moveTo>
                    <a:pt x="1" y="1"/>
                  </a:moveTo>
                  <a:lnTo>
                    <a:pt x="162" y="162"/>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6417292" y="4132140"/>
              <a:ext cx="29" cy="2369"/>
            </a:xfrm>
            <a:custGeom>
              <a:avLst/>
              <a:gdLst/>
              <a:ahLst/>
              <a:cxnLst/>
              <a:rect l="l" t="t" r="r" b="b"/>
              <a:pathLst>
                <a:path w="1" h="82" extrusionOk="0">
                  <a:moveTo>
                    <a:pt x="0" y="0"/>
                  </a:moveTo>
                  <a:lnTo>
                    <a:pt x="0" y="81"/>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5028174" y="4248712"/>
              <a:ext cx="1619862" cy="97879"/>
            </a:xfrm>
            <a:custGeom>
              <a:avLst/>
              <a:gdLst/>
              <a:ahLst/>
              <a:cxnLst/>
              <a:rect l="l" t="t" r="r" b="b"/>
              <a:pathLst>
                <a:path w="56070" h="3388" extrusionOk="0">
                  <a:moveTo>
                    <a:pt x="4435" y="1"/>
                  </a:moveTo>
                  <a:lnTo>
                    <a:pt x="4196" y="160"/>
                  </a:lnTo>
                  <a:lnTo>
                    <a:pt x="4200" y="160"/>
                  </a:lnTo>
                  <a:cubicBezTo>
                    <a:pt x="4279" y="105"/>
                    <a:pt x="4357" y="53"/>
                    <a:pt x="4435" y="1"/>
                  </a:cubicBezTo>
                  <a:close/>
                  <a:moveTo>
                    <a:pt x="51636" y="1"/>
                  </a:moveTo>
                  <a:cubicBezTo>
                    <a:pt x="51714" y="53"/>
                    <a:pt x="51792" y="105"/>
                    <a:pt x="51868" y="160"/>
                  </a:cubicBezTo>
                  <a:lnTo>
                    <a:pt x="51875" y="160"/>
                  </a:lnTo>
                  <a:lnTo>
                    <a:pt x="51636" y="1"/>
                  </a:lnTo>
                  <a:close/>
                  <a:moveTo>
                    <a:pt x="4200" y="160"/>
                  </a:moveTo>
                  <a:cubicBezTo>
                    <a:pt x="4037" y="275"/>
                    <a:pt x="3875" y="401"/>
                    <a:pt x="3712" y="564"/>
                  </a:cubicBezTo>
                  <a:lnTo>
                    <a:pt x="82" y="3226"/>
                  </a:lnTo>
                  <a:cubicBezTo>
                    <a:pt x="82" y="3307"/>
                    <a:pt x="1" y="3307"/>
                    <a:pt x="1" y="3387"/>
                  </a:cubicBezTo>
                  <a:lnTo>
                    <a:pt x="56070" y="3387"/>
                  </a:lnTo>
                  <a:lnTo>
                    <a:pt x="55909" y="3226"/>
                  </a:lnTo>
                  <a:lnTo>
                    <a:pt x="52278" y="564"/>
                  </a:lnTo>
                  <a:cubicBezTo>
                    <a:pt x="52170" y="401"/>
                    <a:pt x="52025" y="275"/>
                    <a:pt x="51868" y="16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5282233" y="3789534"/>
              <a:ext cx="1109434" cy="300687"/>
            </a:xfrm>
            <a:custGeom>
              <a:avLst/>
              <a:gdLst/>
              <a:ahLst/>
              <a:cxnLst/>
              <a:rect l="l" t="t" r="r" b="b"/>
              <a:pathLst>
                <a:path w="38402" h="10408" extrusionOk="0">
                  <a:moveTo>
                    <a:pt x="2017" y="0"/>
                  </a:moveTo>
                  <a:lnTo>
                    <a:pt x="1291" y="6616"/>
                  </a:lnTo>
                  <a:cubicBezTo>
                    <a:pt x="1049" y="7906"/>
                    <a:pt x="565" y="9197"/>
                    <a:pt x="0" y="10407"/>
                  </a:cubicBezTo>
                  <a:lnTo>
                    <a:pt x="81" y="10246"/>
                  </a:lnTo>
                  <a:lnTo>
                    <a:pt x="38327" y="10246"/>
                  </a:lnTo>
                  <a:cubicBezTo>
                    <a:pt x="37794" y="9083"/>
                    <a:pt x="37342" y="7849"/>
                    <a:pt x="37111" y="6616"/>
                  </a:cubicBezTo>
                  <a:lnTo>
                    <a:pt x="36465" y="565"/>
                  </a:lnTo>
                  <a:cubicBezTo>
                    <a:pt x="32270" y="3066"/>
                    <a:pt x="27591" y="4679"/>
                    <a:pt x="22670" y="5244"/>
                  </a:cubicBezTo>
                  <a:cubicBezTo>
                    <a:pt x="21500" y="5345"/>
                    <a:pt x="20331" y="5395"/>
                    <a:pt x="19163" y="5395"/>
                  </a:cubicBezTo>
                  <a:cubicBezTo>
                    <a:pt x="15661" y="5395"/>
                    <a:pt x="12182" y="4942"/>
                    <a:pt x="8794" y="4034"/>
                  </a:cubicBezTo>
                  <a:cubicBezTo>
                    <a:pt x="6777" y="3631"/>
                    <a:pt x="4841" y="2905"/>
                    <a:pt x="2985" y="1936"/>
                  </a:cubicBezTo>
                  <a:cubicBezTo>
                    <a:pt x="2824" y="1856"/>
                    <a:pt x="2743" y="1694"/>
                    <a:pt x="2582" y="1533"/>
                  </a:cubicBezTo>
                  <a:cubicBezTo>
                    <a:pt x="2421" y="1372"/>
                    <a:pt x="2098" y="1049"/>
                    <a:pt x="1937" y="807"/>
                  </a:cubicBezTo>
                  <a:lnTo>
                    <a:pt x="2017" y="0"/>
                  </a:lnTo>
                  <a:close/>
                  <a:moveTo>
                    <a:pt x="38327" y="10246"/>
                  </a:moveTo>
                  <a:cubicBezTo>
                    <a:pt x="38352" y="10300"/>
                    <a:pt x="38377" y="10354"/>
                    <a:pt x="38402" y="10407"/>
                  </a:cubicBezTo>
                  <a:cubicBezTo>
                    <a:pt x="38402" y="10327"/>
                    <a:pt x="38402" y="10246"/>
                    <a:pt x="38402" y="10246"/>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6482526" y="4213697"/>
              <a:ext cx="9360" cy="9360"/>
            </a:xfrm>
            <a:custGeom>
              <a:avLst/>
              <a:gdLst/>
              <a:ahLst/>
              <a:cxnLst/>
              <a:rect l="l" t="t" r="r" b="b"/>
              <a:pathLst>
                <a:path w="324" h="324" extrusionOk="0">
                  <a:moveTo>
                    <a:pt x="324" y="324"/>
                  </a:moveTo>
                  <a:lnTo>
                    <a:pt x="1" y="1"/>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5184353" y="4213697"/>
              <a:ext cx="9331" cy="9360"/>
            </a:xfrm>
            <a:custGeom>
              <a:avLst/>
              <a:gdLst/>
              <a:ahLst/>
              <a:cxnLst/>
              <a:rect l="l" t="t" r="r" b="b"/>
              <a:pathLst>
                <a:path w="323" h="324" extrusionOk="0">
                  <a:moveTo>
                    <a:pt x="323" y="1"/>
                  </a:moveTo>
                  <a:lnTo>
                    <a:pt x="0" y="324"/>
                  </a:ln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5151708" y="4085512"/>
              <a:ext cx="1377475" cy="167851"/>
            </a:xfrm>
            <a:custGeom>
              <a:avLst/>
              <a:gdLst/>
              <a:ahLst/>
              <a:cxnLst/>
              <a:rect l="l" t="t" r="r" b="b"/>
              <a:pathLst>
                <a:path w="47680" h="5810" extrusionOk="0">
                  <a:moveTo>
                    <a:pt x="4599" y="1"/>
                  </a:moveTo>
                  <a:lnTo>
                    <a:pt x="4518" y="162"/>
                  </a:lnTo>
                  <a:cubicBezTo>
                    <a:pt x="4276" y="646"/>
                    <a:pt x="3954" y="1130"/>
                    <a:pt x="3712" y="1614"/>
                  </a:cubicBezTo>
                  <a:cubicBezTo>
                    <a:pt x="3389" y="2179"/>
                    <a:pt x="2986" y="2663"/>
                    <a:pt x="2663" y="3067"/>
                  </a:cubicBezTo>
                  <a:lnTo>
                    <a:pt x="2502" y="3309"/>
                  </a:lnTo>
                  <a:cubicBezTo>
                    <a:pt x="2260" y="3631"/>
                    <a:pt x="1856" y="4035"/>
                    <a:pt x="1533" y="4438"/>
                  </a:cubicBezTo>
                  <a:lnTo>
                    <a:pt x="1211" y="4761"/>
                  </a:lnTo>
                  <a:cubicBezTo>
                    <a:pt x="888" y="5003"/>
                    <a:pt x="565" y="5325"/>
                    <a:pt x="162" y="5648"/>
                  </a:cubicBezTo>
                  <a:lnTo>
                    <a:pt x="1" y="5809"/>
                  </a:lnTo>
                  <a:lnTo>
                    <a:pt x="47679" y="5809"/>
                  </a:lnTo>
                  <a:lnTo>
                    <a:pt x="47437" y="5648"/>
                  </a:lnTo>
                  <a:cubicBezTo>
                    <a:pt x="47115" y="5325"/>
                    <a:pt x="46711" y="5003"/>
                    <a:pt x="46389" y="4761"/>
                  </a:cubicBezTo>
                  <a:lnTo>
                    <a:pt x="46066" y="4438"/>
                  </a:lnTo>
                  <a:cubicBezTo>
                    <a:pt x="45743" y="4035"/>
                    <a:pt x="45421" y="3631"/>
                    <a:pt x="45098" y="3228"/>
                  </a:cubicBezTo>
                  <a:lnTo>
                    <a:pt x="44937" y="3067"/>
                  </a:lnTo>
                  <a:cubicBezTo>
                    <a:pt x="44533" y="2663"/>
                    <a:pt x="44210" y="2098"/>
                    <a:pt x="43888" y="1614"/>
                  </a:cubicBezTo>
                  <a:cubicBezTo>
                    <a:pt x="43646" y="1130"/>
                    <a:pt x="43404" y="646"/>
                    <a:pt x="43081" y="162"/>
                  </a:cubicBezTo>
                  <a:cubicBezTo>
                    <a:pt x="43081" y="162"/>
                    <a:pt x="43081" y="82"/>
                    <a:pt x="43081"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5016531" y="4343477"/>
              <a:ext cx="1645401" cy="63096"/>
            </a:xfrm>
            <a:custGeom>
              <a:avLst/>
              <a:gdLst/>
              <a:ahLst/>
              <a:cxnLst/>
              <a:rect l="l" t="t" r="r" b="b"/>
              <a:pathLst>
                <a:path w="56954" h="2184" extrusionOk="0">
                  <a:moveTo>
                    <a:pt x="404" y="0"/>
                  </a:moveTo>
                  <a:cubicBezTo>
                    <a:pt x="162" y="161"/>
                    <a:pt x="81" y="323"/>
                    <a:pt x="1" y="565"/>
                  </a:cubicBezTo>
                  <a:cubicBezTo>
                    <a:pt x="1" y="645"/>
                    <a:pt x="1" y="726"/>
                    <a:pt x="1" y="887"/>
                  </a:cubicBezTo>
                  <a:cubicBezTo>
                    <a:pt x="81" y="1614"/>
                    <a:pt x="727" y="2178"/>
                    <a:pt x="1533" y="2178"/>
                  </a:cubicBezTo>
                  <a:lnTo>
                    <a:pt x="55424" y="2178"/>
                  </a:lnTo>
                  <a:cubicBezTo>
                    <a:pt x="55465" y="2182"/>
                    <a:pt x="55506" y="2184"/>
                    <a:pt x="55546" y="2184"/>
                  </a:cubicBezTo>
                  <a:cubicBezTo>
                    <a:pt x="56370" y="2184"/>
                    <a:pt x="56953" y="1411"/>
                    <a:pt x="56876" y="565"/>
                  </a:cubicBezTo>
                  <a:cubicBezTo>
                    <a:pt x="56796" y="323"/>
                    <a:pt x="56634" y="161"/>
                    <a:pt x="56473" y="0"/>
                  </a:cubicBezTo>
                  <a:close/>
                </a:path>
              </a:pathLst>
            </a:custGeom>
            <a:solidFill>
              <a:srgbClr val="818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5230953" y="785292"/>
              <a:ext cx="3022934" cy="3160162"/>
            </a:xfrm>
            <a:custGeom>
              <a:avLst/>
              <a:gdLst/>
              <a:ahLst/>
              <a:cxnLst/>
              <a:rect l="l" t="t" r="r" b="b"/>
              <a:pathLst>
                <a:path w="104636" h="109386" extrusionOk="0">
                  <a:moveTo>
                    <a:pt x="103990" y="0"/>
                  </a:moveTo>
                  <a:lnTo>
                    <a:pt x="103264" y="726"/>
                  </a:lnTo>
                  <a:cubicBezTo>
                    <a:pt x="103506" y="1130"/>
                    <a:pt x="103668" y="1694"/>
                    <a:pt x="103668" y="2178"/>
                  </a:cubicBezTo>
                  <a:lnTo>
                    <a:pt x="103668" y="100036"/>
                  </a:lnTo>
                  <a:cubicBezTo>
                    <a:pt x="103668" y="101730"/>
                    <a:pt x="102296" y="103102"/>
                    <a:pt x="100602" y="103102"/>
                  </a:cubicBezTo>
                  <a:lnTo>
                    <a:pt x="969" y="103102"/>
                  </a:lnTo>
                  <a:lnTo>
                    <a:pt x="1" y="103989"/>
                  </a:lnTo>
                  <a:lnTo>
                    <a:pt x="3792" y="103989"/>
                  </a:lnTo>
                  <a:lnTo>
                    <a:pt x="3712" y="104796"/>
                  </a:lnTo>
                  <a:cubicBezTo>
                    <a:pt x="3873" y="105038"/>
                    <a:pt x="4115" y="105280"/>
                    <a:pt x="4357" y="105522"/>
                  </a:cubicBezTo>
                  <a:lnTo>
                    <a:pt x="4760" y="106006"/>
                  </a:lnTo>
                  <a:cubicBezTo>
                    <a:pt x="6616" y="106894"/>
                    <a:pt x="8552" y="107620"/>
                    <a:pt x="10569" y="108104"/>
                  </a:cubicBezTo>
                  <a:cubicBezTo>
                    <a:pt x="13943" y="108947"/>
                    <a:pt x="17407" y="109386"/>
                    <a:pt x="20893" y="109386"/>
                  </a:cubicBezTo>
                  <a:cubicBezTo>
                    <a:pt x="22076" y="109386"/>
                    <a:pt x="23260" y="109335"/>
                    <a:pt x="24445" y="109233"/>
                  </a:cubicBezTo>
                  <a:cubicBezTo>
                    <a:pt x="29366" y="108668"/>
                    <a:pt x="34045" y="107136"/>
                    <a:pt x="38321" y="104635"/>
                  </a:cubicBezTo>
                  <a:lnTo>
                    <a:pt x="38240" y="103989"/>
                  </a:lnTo>
                  <a:lnTo>
                    <a:pt x="100602" y="103989"/>
                  </a:lnTo>
                  <a:cubicBezTo>
                    <a:pt x="102780" y="103989"/>
                    <a:pt x="104636" y="102214"/>
                    <a:pt x="104636" y="99956"/>
                  </a:cubicBezTo>
                  <a:lnTo>
                    <a:pt x="104636" y="2178"/>
                  </a:lnTo>
                  <a:cubicBezTo>
                    <a:pt x="104636" y="1372"/>
                    <a:pt x="104394" y="646"/>
                    <a:pt x="103990" y="0"/>
                  </a:cubicBezTo>
                  <a:close/>
                </a:path>
              </a:pathLst>
            </a:custGeom>
            <a:gradFill>
              <a:gsLst>
                <a:gs pos="0">
                  <a:srgbClr val="A0A0A0"/>
                </a:gs>
                <a:gs pos="12000">
                  <a:srgbClr val="919192"/>
                </a:gs>
                <a:gs pos="100000">
                  <a:srgbClr val="818284"/>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5258919" y="803926"/>
              <a:ext cx="2967003" cy="2959983"/>
            </a:xfrm>
            <a:custGeom>
              <a:avLst/>
              <a:gdLst/>
              <a:ahLst/>
              <a:cxnLst/>
              <a:rect l="l" t="t" r="r" b="b"/>
              <a:pathLst>
                <a:path w="102700" h="102457" extrusionOk="0">
                  <a:moveTo>
                    <a:pt x="102377" y="1"/>
                  </a:moveTo>
                  <a:lnTo>
                    <a:pt x="98101" y="4276"/>
                  </a:lnTo>
                  <a:lnTo>
                    <a:pt x="98101" y="97858"/>
                  </a:lnTo>
                  <a:lnTo>
                    <a:pt x="4519" y="97858"/>
                  </a:lnTo>
                  <a:lnTo>
                    <a:pt x="1" y="102457"/>
                  </a:lnTo>
                  <a:lnTo>
                    <a:pt x="99634" y="102457"/>
                  </a:lnTo>
                  <a:cubicBezTo>
                    <a:pt x="101328" y="102457"/>
                    <a:pt x="102700" y="101005"/>
                    <a:pt x="102700" y="99311"/>
                  </a:cubicBezTo>
                  <a:lnTo>
                    <a:pt x="102700" y="1533"/>
                  </a:lnTo>
                  <a:cubicBezTo>
                    <a:pt x="102700" y="969"/>
                    <a:pt x="102619" y="485"/>
                    <a:pt x="1023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3422350" y="731675"/>
              <a:ext cx="4812901" cy="3057819"/>
            </a:xfrm>
            <a:custGeom>
              <a:avLst/>
              <a:gdLst/>
              <a:ahLst/>
              <a:cxnLst/>
              <a:rect l="l" t="t" r="r" b="b"/>
              <a:pathLst>
                <a:path w="166594" h="105926" extrusionOk="0">
                  <a:moveTo>
                    <a:pt x="4034" y="1"/>
                  </a:moveTo>
                  <a:cubicBezTo>
                    <a:pt x="1775" y="1"/>
                    <a:pt x="0" y="1856"/>
                    <a:pt x="0" y="4034"/>
                  </a:cubicBezTo>
                  <a:lnTo>
                    <a:pt x="0" y="101892"/>
                  </a:lnTo>
                  <a:cubicBezTo>
                    <a:pt x="0" y="104070"/>
                    <a:pt x="1775" y="105926"/>
                    <a:pt x="4034" y="105926"/>
                  </a:cubicBezTo>
                  <a:lnTo>
                    <a:pt x="62604" y="105926"/>
                  </a:lnTo>
                  <a:lnTo>
                    <a:pt x="63491" y="105039"/>
                  </a:lnTo>
                  <a:lnTo>
                    <a:pt x="4034" y="104958"/>
                  </a:lnTo>
                  <a:cubicBezTo>
                    <a:pt x="2340" y="104958"/>
                    <a:pt x="968" y="103506"/>
                    <a:pt x="968" y="101812"/>
                  </a:cubicBezTo>
                  <a:lnTo>
                    <a:pt x="968" y="4034"/>
                  </a:lnTo>
                  <a:cubicBezTo>
                    <a:pt x="968" y="2340"/>
                    <a:pt x="2340" y="969"/>
                    <a:pt x="4034" y="969"/>
                  </a:cubicBezTo>
                  <a:lnTo>
                    <a:pt x="163205" y="969"/>
                  </a:lnTo>
                  <a:cubicBezTo>
                    <a:pt x="164334" y="969"/>
                    <a:pt x="165383" y="1534"/>
                    <a:pt x="165867" y="2582"/>
                  </a:cubicBezTo>
                  <a:lnTo>
                    <a:pt x="166593" y="1856"/>
                  </a:lnTo>
                  <a:cubicBezTo>
                    <a:pt x="165787" y="727"/>
                    <a:pt x="164577" y="1"/>
                    <a:pt x="163205" y="1"/>
                  </a:cubicBezTo>
                  <a:close/>
                </a:path>
              </a:pathLst>
            </a:custGeom>
            <a:solidFill>
              <a:srgbClr val="A5A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8071400" y="760800"/>
              <a:ext cx="153000" cy="153000"/>
            </a:xfrm>
            <a:prstGeom prst="ellipse">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3447978" y="759551"/>
              <a:ext cx="4766301" cy="3004358"/>
            </a:xfrm>
            <a:custGeom>
              <a:avLst/>
              <a:gdLst/>
              <a:ahLst/>
              <a:cxnLst/>
              <a:rect l="l" t="t" r="r" b="b"/>
              <a:pathLst>
                <a:path w="164981" h="103993" extrusionOk="0">
                  <a:moveTo>
                    <a:pt x="82691" y="1273"/>
                  </a:moveTo>
                  <a:cubicBezTo>
                    <a:pt x="83178" y="1273"/>
                    <a:pt x="83660" y="1635"/>
                    <a:pt x="83660" y="2182"/>
                  </a:cubicBezTo>
                  <a:cubicBezTo>
                    <a:pt x="83660" y="2666"/>
                    <a:pt x="83257" y="3150"/>
                    <a:pt x="82692" y="3150"/>
                  </a:cubicBezTo>
                  <a:cubicBezTo>
                    <a:pt x="81885" y="3069"/>
                    <a:pt x="81482" y="2101"/>
                    <a:pt x="82047" y="1537"/>
                  </a:cubicBezTo>
                  <a:cubicBezTo>
                    <a:pt x="82228" y="1355"/>
                    <a:pt x="82460" y="1273"/>
                    <a:pt x="82691" y="1273"/>
                  </a:cubicBezTo>
                  <a:close/>
                  <a:moveTo>
                    <a:pt x="3012" y="1"/>
                  </a:moveTo>
                  <a:cubicBezTo>
                    <a:pt x="1376" y="1"/>
                    <a:pt x="0" y="1420"/>
                    <a:pt x="0" y="3069"/>
                  </a:cubicBezTo>
                  <a:lnTo>
                    <a:pt x="0" y="100927"/>
                  </a:lnTo>
                  <a:cubicBezTo>
                    <a:pt x="81" y="102621"/>
                    <a:pt x="1453" y="103993"/>
                    <a:pt x="3147" y="103993"/>
                  </a:cubicBezTo>
                  <a:lnTo>
                    <a:pt x="62685" y="103993"/>
                  </a:lnTo>
                  <a:lnTo>
                    <a:pt x="67203" y="99394"/>
                  </a:lnTo>
                  <a:lnTo>
                    <a:pt x="4599" y="99394"/>
                  </a:lnTo>
                  <a:lnTo>
                    <a:pt x="4599" y="4602"/>
                  </a:lnTo>
                  <a:lnTo>
                    <a:pt x="160785" y="4602"/>
                  </a:lnTo>
                  <a:lnTo>
                    <a:pt x="160785" y="5812"/>
                  </a:lnTo>
                  <a:lnTo>
                    <a:pt x="164980" y="1617"/>
                  </a:lnTo>
                  <a:cubicBezTo>
                    <a:pt x="164496" y="649"/>
                    <a:pt x="163447" y="4"/>
                    <a:pt x="162318" y="4"/>
                  </a:cubicBezTo>
                  <a:lnTo>
                    <a:pt x="3147" y="4"/>
                  </a:lnTo>
                  <a:cubicBezTo>
                    <a:pt x="3102" y="2"/>
                    <a:pt x="3057" y="1"/>
                    <a:pt x="3012" y="1"/>
                  </a:cubicBezTo>
                  <a:close/>
                </a:path>
              </a:pathLst>
            </a:custGeom>
            <a:solidFill>
              <a:srgbClr val="20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5801964" y="796934"/>
              <a:ext cx="62980" cy="51915"/>
            </a:xfrm>
            <a:custGeom>
              <a:avLst/>
              <a:gdLst/>
              <a:ahLst/>
              <a:cxnLst/>
              <a:rect l="l" t="t" r="r" b="b"/>
              <a:pathLst>
                <a:path w="2180" h="1797" extrusionOk="0">
                  <a:moveTo>
                    <a:pt x="1256" y="171"/>
                  </a:moveTo>
                  <a:cubicBezTo>
                    <a:pt x="1614" y="171"/>
                    <a:pt x="1937" y="458"/>
                    <a:pt x="1937" y="888"/>
                  </a:cubicBezTo>
                  <a:cubicBezTo>
                    <a:pt x="1937" y="1291"/>
                    <a:pt x="1614" y="1614"/>
                    <a:pt x="1211" y="1614"/>
                  </a:cubicBezTo>
                  <a:cubicBezTo>
                    <a:pt x="566" y="1614"/>
                    <a:pt x="324" y="807"/>
                    <a:pt x="727" y="404"/>
                  </a:cubicBezTo>
                  <a:cubicBezTo>
                    <a:pt x="888" y="243"/>
                    <a:pt x="1077" y="171"/>
                    <a:pt x="1256" y="171"/>
                  </a:cubicBezTo>
                  <a:close/>
                  <a:moveTo>
                    <a:pt x="1211" y="1"/>
                  </a:moveTo>
                  <a:cubicBezTo>
                    <a:pt x="404" y="1"/>
                    <a:pt x="1" y="969"/>
                    <a:pt x="566" y="1533"/>
                  </a:cubicBezTo>
                  <a:cubicBezTo>
                    <a:pt x="747" y="1715"/>
                    <a:pt x="979" y="1797"/>
                    <a:pt x="1210" y="1797"/>
                  </a:cubicBezTo>
                  <a:cubicBezTo>
                    <a:pt x="1697" y="1797"/>
                    <a:pt x="2179" y="1435"/>
                    <a:pt x="2179" y="888"/>
                  </a:cubicBezTo>
                  <a:cubicBezTo>
                    <a:pt x="2179" y="404"/>
                    <a:pt x="1776" y="1"/>
                    <a:pt x="12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5818287" y="801615"/>
              <a:ext cx="39666" cy="41977"/>
            </a:xfrm>
            <a:custGeom>
              <a:avLst/>
              <a:gdLst/>
              <a:ahLst/>
              <a:cxnLst/>
              <a:rect l="l" t="t" r="r" b="b"/>
              <a:pathLst>
                <a:path w="1373" h="1453" extrusionOk="0">
                  <a:moveTo>
                    <a:pt x="646" y="0"/>
                  </a:moveTo>
                  <a:cubicBezTo>
                    <a:pt x="243" y="0"/>
                    <a:pt x="1" y="323"/>
                    <a:pt x="1" y="726"/>
                  </a:cubicBezTo>
                  <a:cubicBezTo>
                    <a:pt x="1" y="1129"/>
                    <a:pt x="243" y="1452"/>
                    <a:pt x="646" y="1452"/>
                  </a:cubicBezTo>
                  <a:cubicBezTo>
                    <a:pt x="1049" y="1452"/>
                    <a:pt x="1372" y="1129"/>
                    <a:pt x="1372" y="726"/>
                  </a:cubicBezTo>
                  <a:cubicBezTo>
                    <a:pt x="1372" y="323"/>
                    <a:pt x="1049" y="0"/>
                    <a:pt x="646" y="0"/>
                  </a:cubicBezTo>
                  <a:close/>
                </a:path>
              </a:pathLst>
            </a:custGeom>
            <a:solidFill>
              <a:srgbClr val="20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5338300" y="3789525"/>
              <a:ext cx="1000500" cy="185400"/>
            </a:xfrm>
            <a:prstGeom prst="rect">
              <a:avLst/>
            </a:prstGeom>
            <a:gradFill>
              <a:gsLst>
                <a:gs pos="0">
                  <a:srgbClr val="A0A0A0"/>
                </a:gs>
                <a:gs pos="36000">
                  <a:srgbClr val="919192"/>
                </a:gs>
                <a:gs pos="100000">
                  <a:srgbClr val="818284"/>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60"/>
          <p:cNvSpPr txBox="1">
            <a:spLocks noGrp="1"/>
          </p:cNvSpPr>
          <p:nvPr>
            <p:ph type="ctrTitle"/>
          </p:nvPr>
        </p:nvSpPr>
        <p:spPr>
          <a:xfrm>
            <a:off x="1999625" y="1000988"/>
            <a:ext cx="1550400" cy="1795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Clr>
                <a:schemeClr val="dk1"/>
              </a:buClr>
              <a:buSzPts val="1100"/>
              <a:buFont typeface="Arial"/>
              <a:buNone/>
            </a:pPr>
            <a:r>
              <a:rPr lang="es" sz="1800"/>
              <a:t>Desktop Software</a:t>
            </a:r>
            <a:endParaRPr sz="1800" b="1"/>
          </a:p>
        </p:txBody>
      </p:sp>
      <p:sp>
        <p:nvSpPr>
          <p:cNvPr id="1339" name="Google Shape;1339;p60"/>
          <p:cNvSpPr txBox="1">
            <a:spLocks noGrp="1"/>
          </p:cNvSpPr>
          <p:nvPr>
            <p:ph type="ctrTitle" idx="2"/>
          </p:nvPr>
        </p:nvSpPr>
        <p:spPr>
          <a:xfrm>
            <a:off x="1101426" y="2934875"/>
            <a:ext cx="2448600" cy="44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a:t>You can replace the image on the screen with your own work. Just delete this one, add yours and send it to the back</a:t>
            </a:r>
            <a:endParaRPr/>
          </a:p>
          <a:p>
            <a:pPr marL="0" lvl="0" indent="0" algn="r" rtl="0">
              <a:spcBef>
                <a:spcPts val="0"/>
              </a:spcBef>
              <a:spcAft>
                <a:spcPts val="0"/>
              </a:spcAft>
              <a:buClr>
                <a:schemeClr val="dk1"/>
              </a:buClr>
              <a:buSzPts val="1100"/>
              <a:buFont typeface="Arial"/>
              <a:buNone/>
            </a:pPr>
            <a:endParaRPr/>
          </a:p>
          <a:p>
            <a:pPr marL="0" lvl="0" indent="0" algn="r"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0"/>
        <p:cNvGrpSpPr/>
        <p:nvPr/>
      </p:nvGrpSpPr>
      <p:grpSpPr>
        <a:xfrm>
          <a:off x="0" y="0"/>
          <a:ext cx="0" cy="0"/>
          <a:chOff x="0" y="0"/>
          <a:chExt cx="0" cy="0"/>
        </a:xfrm>
      </p:grpSpPr>
      <p:sp>
        <p:nvSpPr>
          <p:cNvPr id="321" name="Google Shape;321;p34"/>
          <p:cNvSpPr txBox="1">
            <a:spLocks noGrp="1"/>
          </p:cNvSpPr>
          <p:nvPr>
            <p:ph type="title"/>
          </p:nvPr>
        </p:nvSpPr>
        <p:spPr>
          <a:xfrm>
            <a:off x="1229850" y="1159500"/>
            <a:ext cx="6883200" cy="48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s"/>
              <a:t>Alternative Education </a:t>
            </a:r>
            <a:r>
              <a:rPr lang="es" b="1">
                <a:solidFill>
                  <a:srgbClr val="E9AA1B"/>
                </a:solidFill>
              </a:rPr>
              <a:t>before</a:t>
            </a:r>
            <a:r>
              <a:rPr lang="es" b="1"/>
              <a:t> </a:t>
            </a:r>
            <a:r>
              <a:rPr lang="es"/>
              <a:t>the pandemic</a:t>
            </a:r>
            <a:endParaRPr/>
          </a:p>
        </p:txBody>
      </p:sp>
      <p:sp>
        <p:nvSpPr>
          <p:cNvPr id="322" name="Google Shape;322;p34"/>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a:t>3</a:t>
            </a:fld>
            <a:endParaRPr/>
          </a:p>
        </p:txBody>
      </p:sp>
      <p:sp>
        <p:nvSpPr>
          <p:cNvPr id="323" name="Google Shape;323;p34"/>
          <p:cNvSpPr/>
          <p:nvPr/>
        </p:nvSpPr>
        <p:spPr>
          <a:xfrm rot="10800000">
            <a:off x="1112308" y="1243020"/>
            <a:ext cx="94142"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Montserrat"/>
              <a:ea typeface="Montserrat"/>
              <a:cs typeface="Montserrat"/>
              <a:sym typeface="Montserrat"/>
            </a:endParaRPr>
          </a:p>
        </p:txBody>
      </p:sp>
      <p:sp>
        <p:nvSpPr>
          <p:cNvPr id="324" name="Google Shape;324;p34"/>
          <p:cNvSpPr txBox="1">
            <a:spLocks noGrp="1"/>
          </p:cNvSpPr>
          <p:nvPr>
            <p:ph type="subTitle" idx="1"/>
          </p:nvPr>
        </p:nvSpPr>
        <p:spPr>
          <a:xfrm>
            <a:off x="1461450" y="2368250"/>
            <a:ext cx="2871000" cy="32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VENTURE INDEPENDENT STUDY SCHOOL</a:t>
            </a:r>
            <a:endParaRPr>
              <a:latin typeface="Montserrat SemiBold"/>
              <a:ea typeface="Montserrat SemiBold"/>
              <a:cs typeface="Montserrat SemiBold"/>
              <a:sym typeface="Montserrat SemiBold"/>
            </a:endParaRPr>
          </a:p>
        </p:txBody>
      </p:sp>
      <p:sp>
        <p:nvSpPr>
          <p:cNvPr id="325" name="Google Shape;325;p34"/>
          <p:cNvSpPr txBox="1">
            <a:spLocks noGrp="1"/>
          </p:cNvSpPr>
          <p:nvPr>
            <p:ph type="subTitle" idx="2"/>
          </p:nvPr>
        </p:nvSpPr>
        <p:spPr>
          <a:xfrm>
            <a:off x="5335925" y="2293075"/>
            <a:ext cx="2871000" cy="32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solidFill>
                  <a:srgbClr val="E9AA1B"/>
                </a:solidFill>
              </a:rPr>
              <a:t>DEL AMIGO CONTINUATION HIGH SCHOOL</a:t>
            </a:r>
            <a:endParaRPr>
              <a:solidFill>
                <a:srgbClr val="E9AA1B"/>
              </a:solidFill>
              <a:latin typeface="Montserrat SemiBold"/>
              <a:ea typeface="Montserrat SemiBold"/>
              <a:cs typeface="Montserrat SemiBold"/>
              <a:sym typeface="Montserrat SemiBold"/>
            </a:endParaRPr>
          </a:p>
        </p:txBody>
      </p:sp>
      <p:grpSp>
        <p:nvGrpSpPr>
          <p:cNvPr id="326" name="Google Shape;326;p34"/>
          <p:cNvGrpSpPr/>
          <p:nvPr/>
        </p:nvGrpSpPr>
        <p:grpSpPr>
          <a:xfrm>
            <a:off x="4685362" y="2247125"/>
            <a:ext cx="548700" cy="475200"/>
            <a:chOff x="4526237" y="2241575"/>
            <a:chExt cx="548700" cy="475200"/>
          </a:xfrm>
        </p:grpSpPr>
        <p:sp>
          <p:nvSpPr>
            <p:cNvPr id="327" name="Google Shape;327;p34"/>
            <p:cNvSpPr/>
            <p:nvPr/>
          </p:nvSpPr>
          <p:spPr>
            <a:xfrm>
              <a:off x="4526237" y="2241575"/>
              <a:ext cx="548700" cy="475200"/>
            </a:xfrm>
            <a:prstGeom prst="hexagon">
              <a:avLst>
                <a:gd name="adj" fmla="val 25000"/>
                <a:gd name="vf" fmla="val 115470"/>
              </a:avLst>
            </a:prstGeom>
            <a:solidFill>
              <a:srgbClr val="E9AA1B"/>
            </a:solidFill>
            <a:ln w="9525" cap="flat" cmpd="sng">
              <a:solidFill>
                <a:srgbClr val="E9AA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4"/>
            <p:cNvSpPr/>
            <p:nvPr/>
          </p:nvSpPr>
          <p:spPr>
            <a:xfrm>
              <a:off x="4808089" y="2486740"/>
              <a:ext cx="106888" cy="117777"/>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4"/>
            <p:cNvSpPr/>
            <p:nvPr/>
          </p:nvSpPr>
          <p:spPr>
            <a:xfrm>
              <a:off x="4820687" y="2358459"/>
              <a:ext cx="36042" cy="39489"/>
            </a:xfrm>
            <a:custGeom>
              <a:avLst/>
              <a:gdLst/>
              <a:ahLst/>
              <a:cxnLst/>
              <a:rect l="l" t="t" r="r" b="b"/>
              <a:pathLst>
                <a:path w="1891" h="1891" extrusionOk="0">
                  <a:moveTo>
                    <a:pt x="1" y="0"/>
                  </a:moveTo>
                  <a:lnTo>
                    <a:pt x="1" y="1890"/>
                  </a:lnTo>
                  <a:lnTo>
                    <a:pt x="1891" y="189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4"/>
            <p:cNvSpPr/>
            <p:nvPr/>
          </p:nvSpPr>
          <p:spPr>
            <a:xfrm>
              <a:off x="4746830" y="2434116"/>
              <a:ext cx="12027" cy="13177"/>
            </a:xfrm>
            <a:custGeom>
              <a:avLst/>
              <a:gdLst/>
              <a:ahLst/>
              <a:cxnLst/>
              <a:rect l="l" t="t" r="r" b="b"/>
              <a:pathLst>
                <a:path w="631" h="631" extrusionOk="0">
                  <a:moveTo>
                    <a:pt x="1" y="0"/>
                  </a:moveTo>
                  <a:lnTo>
                    <a:pt x="1" y="630"/>
                  </a:lnTo>
                  <a:cubicBezTo>
                    <a:pt x="316" y="536"/>
                    <a:pt x="505" y="284"/>
                    <a:pt x="6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4"/>
            <p:cNvSpPr/>
            <p:nvPr/>
          </p:nvSpPr>
          <p:spPr>
            <a:xfrm>
              <a:off x="4719803" y="2405820"/>
              <a:ext cx="39054" cy="42788"/>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4"/>
            <p:cNvSpPr/>
            <p:nvPr/>
          </p:nvSpPr>
          <p:spPr>
            <a:xfrm>
              <a:off x="4746830" y="2434116"/>
              <a:ext cx="40846" cy="45399"/>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4"/>
            <p:cNvSpPr/>
            <p:nvPr/>
          </p:nvSpPr>
          <p:spPr>
            <a:xfrm>
              <a:off x="4686181" y="2353844"/>
              <a:ext cx="174761" cy="250674"/>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34"/>
          <p:cNvGrpSpPr/>
          <p:nvPr/>
        </p:nvGrpSpPr>
        <p:grpSpPr>
          <a:xfrm>
            <a:off x="794613" y="2247125"/>
            <a:ext cx="548700" cy="475200"/>
            <a:chOff x="635488" y="2308600"/>
            <a:chExt cx="548700" cy="475200"/>
          </a:xfrm>
        </p:grpSpPr>
        <p:sp>
          <p:nvSpPr>
            <p:cNvPr id="335" name="Google Shape;335;p34"/>
            <p:cNvSpPr/>
            <p:nvPr/>
          </p:nvSpPr>
          <p:spPr>
            <a:xfrm>
              <a:off x="635488" y="2308600"/>
              <a:ext cx="548700" cy="475200"/>
            </a:xfrm>
            <a:prstGeom prst="hexagon">
              <a:avLst>
                <a:gd name="adj" fmla="val 25000"/>
                <a:gd name="vf" fmla="val 115470"/>
              </a:avLst>
            </a:prstGeom>
            <a:solidFill>
              <a:srgbClr val="3E516C"/>
            </a:solidFill>
            <a:ln w="9525" cap="flat" cmpd="sng">
              <a:solidFill>
                <a:srgbClr val="3E516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 name="Google Shape;336;p34"/>
            <p:cNvGrpSpPr/>
            <p:nvPr/>
          </p:nvGrpSpPr>
          <p:grpSpPr>
            <a:xfrm>
              <a:off x="764154" y="2415441"/>
              <a:ext cx="276853" cy="278071"/>
              <a:chOff x="-49764975" y="3551225"/>
              <a:chExt cx="299300" cy="300650"/>
            </a:xfrm>
          </p:grpSpPr>
          <p:sp>
            <p:nvSpPr>
              <p:cNvPr id="337" name="Google Shape;337;p3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8" name="Google Shape;348;p34"/>
          <p:cNvSpPr txBox="1">
            <a:spLocks noGrp="1"/>
          </p:cNvSpPr>
          <p:nvPr>
            <p:ph type="subTitle" idx="3"/>
          </p:nvPr>
        </p:nvSpPr>
        <p:spPr>
          <a:xfrm>
            <a:off x="1461450" y="2755913"/>
            <a:ext cx="2920200" cy="908400"/>
          </a:xfrm>
          <a:prstGeom prst="rect">
            <a:avLst/>
          </a:prstGeom>
        </p:spPr>
        <p:txBody>
          <a:bodyPr spcFirstLastPara="1" wrap="square" lIns="91425" tIns="91425" rIns="91425" bIns="91425" anchor="t" anchorCtr="0">
            <a:noAutofit/>
          </a:bodyPr>
          <a:lstStyle/>
          <a:p>
            <a:pPr marL="269999" lvl="0" indent="-184150" algn="l" rtl="0">
              <a:spcBef>
                <a:spcPts val="0"/>
              </a:spcBef>
              <a:spcAft>
                <a:spcPts val="0"/>
              </a:spcAft>
              <a:buClr>
                <a:schemeClr val="dk2"/>
              </a:buClr>
              <a:buSzPts val="1400"/>
              <a:buChar char="❏"/>
            </a:pPr>
            <a:r>
              <a:rPr lang="es" sz="1400">
                <a:solidFill>
                  <a:schemeClr val="dk2"/>
                </a:solidFill>
              </a:rPr>
              <a:t>Traditional Model: Weekly meetings between student and teacher</a:t>
            </a:r>
            <a:endParaRPr sz="1400">
              <a:solidFill>
                <a:schemeClr val="dk2"/>
              </a:solidFill>
            </a:endParaRPr>
          </a:p>
          <a:p>
            <a:pPr marL="269999" lvl="0" indent="-184150" algn="l" rtl="0">
              <a:spcBef>
                <a:spcPts val="1000"/>
              </a:spcBef>
              <a:spcAft>
                <a:spcPts val="1000"/>
              </a:spcAft>
              <a:buClr>
                <a:schemeClr val="dk2"/>
              </a:buClr>
              <a:buSzPts val="1400"/>
              <a:buChar char="❏"/>
            </a:pPr>
            <a:r>
              <a:rPr lang="es" sz="1400">
                <a:solidFill>
                  <a:schemeClr val="dk2"/>
                </a:solidFill>
              </a:rPr>
              <a:t>One teacher responsible for all subjects</a:t>
            </a:r>
            <a:endParaRPr sz="1400">
              <a:solidFill>
                <a:schemeClr val="dk2"/>
              </a:solidFill>
            </a:endParaRPr>
          </a:p>
        </p:txBody>
      </p:sp>
      <p:sp>
        <p:nvSpPr>
          <p:cNvPr id="349" name="Google Shape;349;p34"/>
          <p:cNvSpPr txBox="1">
            <a:spLocks noGrp="1"/>
          </p:cNvSpPr>
          <p:nvPr>
            <p:ph type="subTitle" idx="4"/>
          </p:nvPr>
        </p:nvSpPr>
        <p:spPr>
          <a:xfrm>
            <a:off x="5335925" y="2755913"/>
            <a:ext cx="2920200" cy="908400"/>
          </a:xfrm>
          <a:prstGeom prst="rect">
            <a:avLst/>
          </a:prstGeom>
        </p:spPr>
        <p:txBody>
          <a:bodyPr spcFirstLastPara="1" wrap="square" lIns="91425" tIns="91425" rIns="91425" bIns="91425" anchor="t" anchorCtr="0">
            <a:noAutofit/>
          </a:bodyPr>
          <a:lstStyle/>
          <a:p>
            <a:pPr marL="269999" lvl="0" indent="-184150" algn="l" rtl="0">
              <a:spcBef>
                <a:spcPts val="0"/>
              </a:spcBef>
              <a:spcAft>
                <a:spcPts val="0"/>
              </a:spcAft>
              <a:buClr>
                <a:schemeClr val="dk2"/>
              </a:buClr>
              <a:buSzPts val="1400"/>
              <a:buChar char="❏"/>
            </a:pPr>
            <a:r>
              <a:rPr lang="es" sz="1400">
                <a:solidFill>
                  <a:schemeClr val="dk2"/>
                </a:solidFill>
              </a:rPr>
              <a:t>Danville campus</a:t>
            </a:r>
            <a:endParaRPr sz="1400">
              <a:solidFill>
                <a:schemeClr val="dk2"/>
              </a:solidFill>
            </a:endParaRPr>
          </a:p>
          <a:p>
            <a:pPr marL="269999" lvl="0" indent="-184150" algn="l" rtl="0">
              <a:spcBef>
                <a:spcPts val="1000"/>
              </a:spcBef>
              <a:spcAft>
                <a:spcPts val="0"/>
              </a:spcAft>
              <a:buClr>
                <a:schemeClr val="dk2"/>
              </a:buClr>
              <a:buSzPts val="1400"/>
              <a:buChar char="❏"/>
            </a:pPr>
            <a:r>
              <a:rPr lang="es" sz="1400">
                <a:solidFill>
                  <a:schemeClr val="dk2"/>
                </a:solidFill>
              </a:rPr>
              <a:t>Continuation school for students ages 16-18</a:t>
            </a:r>
            <a:endParaRPr sz="1400">
              <a:solidFill>
                <a:schemeClr val="dk2"/>
              </a:solidFill>
            </a:endParaRPr>
          </a:p>
          <a:p>
            <a:pPr marL="269999" lvl="0" indent="-184150" algn="l" rtl="0">
              <a:spcBef>
                <a:spcPts val="1000"/>
              </a:spcBef>
              <a:spcAft>
                <a:spcPts val="1000"/>
              </a:spcAft>
              <a:buClr>
                <a:schemeClr val="dk2"/>
              </a:buClr>
              <a:buSzPts val="1400"/>
              <a:buChar char="❏"/>
            </a:pPr>
            <a:r>
              <a:rPr lang="es" sz="1400">
                <a:solidFill>
                  <a:schemeClr val="dk2"/>
                </a:solidFill>
              </a:rPr>
              <a:t>Declining enrollment in recent years</a:t>
            </a:r>
            <a:endParaRPr sz="1400">
              <a:solidFill>
                <a:schemeClr val="dk2"/>
              </a:solidFill>
            </a:endParaRPr>
          </a:p>
        </p:txBody>
      </p:sp>
      <p:pic>
        <p:nvPicPr>
          <p:cNvPr id="350" name="Google Shape;350;p34"/>
          <p:cNvPicPr preferRelativeResize="0"/>
          <p:nvPr/>
        </p:nvPicPr>
        <p:blipFill>
          <a:blip r:embed="rId3">
            <a:alphaModFix/>
          </a:blip>
          <a:stretch>
            <a:fillRect/>
          </a:stretch>
        </p:blipFill>
        <p:spPr>
          <a:xfrm>
            <a:off x="8515200" y="4546575"/>
            <a:ext cx="476652" cy="476652"/>
          </a:xfrm>
          <a:prstGeom prst="rect">
            <a:avLst/>
          </a:prstGeom>
          <a:noFill/>
          <a:ln>
            <a:noFill/>
          </a:ln>
        </p:spPr>
      </p:pic>
      <p:pic>
        <p:nvPicPr>
          <p:cNvPr id="351" name="Google Shape;351;p34"/>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43"/>
        <p:cNvGrpSpPr/>
        <p:nvPr/>
      </p:nvGrpSpPr>
      <p:grpSpPr>
        <a:xfrm>
          <a:off x="0" y="0"/>
          <a:ext cx="0" cy="0"/>
          <a:chOff x="0" y="0"/>
          <a:chExt cx="0" cy="0"/>
        </a:xfrm>
      </p:grpSpPr>
      <p:pic>
        <p:nvPicPr>
          <p:cNvPr id="1344" name="Google Shape;1344;p61"/>
          <p:cNvPicPr preferRelativeResize="0"/>
          <p:nvPr/>
        </p:nvPicPr>
        <p:blipFill rotWithShape="1">
          <a:blip r:embed="rId3">
            <a:alphaModFix/>
          </a:blip>
          <a:srcRect b="13217"/>
          <a:stretch/>
        </p:blipFill>
        <p:spPr>
          <a:xfrm>
            <a:off x="3014225" y="1225025"/>
            <a:ext cx="1514475" cy="2682550"/>
          </a:xfrm>
          <a:prstGeom prst="rect">
            <a:avLst/>
          </a:prstGeom>
          <a:noFill/>
          <a:ln>
            <a:noFill/>
          </a:ln>
        </p:spPr>
      </p:pic>
      <p:sp>
        <p:nvSpPr>
          <p:cNvPr id="1345" name="Google Shape;1345;p61"/>
          <p:cNvSpPr txBox="1">
            <a:spLocks noGrp="1"/>
          </p:cNvSpPr>
          <p:nvPr>
            <p:ph type="sldNum" idx="4294967295"/>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sz="800">
                <a:solidFill>
                  <a:srgbClr val="F3F3F3"/>
                </a:solidFill>
                <a:latin typeface="Cabin"/>
                <a:ea typeface="Cabin"/>
                <a:cs typeface="Cabin"/>
                <a:sym typeface="Cabin"/>
              </a:rPr>
              <a:t>30</a:t>
            </a:fld>
            <a:endParaRPr sz="800">
              <a:solidFill>
                <a:srgbClr val="F3F3F3"/>
              </a:solidFill>
              <a:latin typeface="Cabin"/>
              <a:ea typeface="Cabin"/>
              <a:cs typeface="Cabin"/>
              <a:sym typeface="Cabin"/>
            </a:endParaRPr>
          </a:p>
        </p:txBody>
      </p:sp>
      <p:grpSp>
        <p:nvGrpSpPr>
          <p:cNvPr id="1346" name="Google Shape;1346;p61"/>
          <p:cNvGrpSpPr/>
          <p:nvPr/>
        </p:nvGrpSpPr>
        <p:grpSpPr>
          <a:xfrm>
            <a:off x="2964781" y="969243"/>
            <a:ext cx="1607213" cy="3204997"/>
            <a:chOff x="2487400" y="238125"/>
            <a:chExt cx="2621025" cy="5226675"/>
          </a:xfrm>
        </p:grpSpPr>
        <p:sp>
          <p:nvSpPr>
            <p:cNvPr id="1347" name="Google Shape;1347;p61"/>
            <p:cNvSpPr/>
            <p:nvPr/>
          </p:nvSpPr>
          <p:spPr>
            <a:xfrm>
              <a:off x="2487400" y="238125"/>
              <a:ext cx="2621025" cy="5226675"/>
            </a:xfrm>
            <a:custGeom>
              <a:avLst/>
              <a:gdLst/>
              <a:ahLst/>
              <a:cxnLst/>
              <a:rect l="l" t="t" r="r" b="b"/>
              <a:pathLst>
                <a:path w="104841" h="209067" extrusionOk="0">
                  <a:moveTo>
                    <a:pt x="88809" y="1142"/>
                  </a:moveTo>
                  <a:cubicBezTo>
                    <a:pt x="97330" y="1142"/>
                    <a:pt x="104270" y="8082"/>
                    <a:pt x="104270" y="16602"/>
                  </a:cubicBezTo>
                  <a:lnTo>
                    <a:pt x="104270" y="192025"/>
                  </a:lnTo>
                  <a:cubicBezTo>
                    <a:pt x="104270" y="200546"/>
                    <a:pt x="97330" y="207486"/>
                    <a:pt x="88809" y="207486"/>
                  </a:cubicBezTo>
                  <a:lnTo>
                    <a:pt x="16251" y="207486"/>
                  </a:lnTo>
                  <a:cubicBezTo>
                    <a:pt x="7730" y="207486"/>
                    <a:pt x="791" y="200546"/>
                    <a:pt x="791" y="192025"/>
                  </a:cubicBezTo>
                  <a:lnTo>
                    <a:pt x="791" y="16602"/>
                  </a:lnTo>
                  <a:cubicBezTo>
                    <a:pt x="791" y="8082"/>
                    <a:pt x="7730" y="1142"/>
                    <a:pt x="16251" y="1142"/>
                  </a:cubicBezTo>
                  <a:close/>
                  <a:moveTo>
                    <a:pt x="15460" y="0"/>
                  </a:moveTo>
                  <a:cubicBezTo>
                    <a:pt x="6940" y="0"/>
                    <a:pt x="0" y="6940"/>
                    <a:pt x="0" y="15460"/>
                  </a:cubicBezTo>
                  <a:lnTo>
                    <a:pt x="0" y="193606"/>
                  </a:lnTo>
                  <a:cubicBezTo>
                    <a:pt x="0" y="202127"/>
                    <a:pt x="6940" y="209067"/>
                    <a:pt x="15460" y="209067"/>
                  </a:cubicBezTo>
                  <a:lnTo>
                    <a:pt x="89380" y="209067"/>
                  </a:lnTo>
                  <a:cubicBezTo>
                    <a:pt x="97901" y="209067"/>
                    <a:pt x="104841" y="202127"/>
                    <a:pt x="104841" y="193606"/>
                  </a:cubicBezTo>
                  <a:lnTo>
                    <a:pt x="104841" y="15460"/>
                  </a:lnTo>
                  <a:cubicBezTo>
                    <a:pt x="104841" y="6940"/>
                    <a:pt x="97901" y="0"/>
                    <a:pt x="89380" y="0"/>
                  </a:cubicBezTo>
                  <a:close/>
                </a:path>
              </a:pathLst>
            </a:custGeom>
            <a:solidFill>
              <a:srgbClr val="818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1"/>
            <p:cNvSpPr/>
            <p:nvPr/>
          </p:nvSpPr>
          <p:spPr>
            <a:xfrm>
              <a:off x="3766600" y="5195775"/>
              <a:ext cx="67000" cy="64800"/>
            </a:xfrm>
            <a:custGeom>
              <a:avLst/>
              <a:gdLst/>
              <a:ahLst/>
              <a:cxnLst/>
              <a:rect l="l" t="t" r="r" b="b"/>
              <a:pathLst>
                <a:path w="2680" h="2592" extrusionOk="0">
                  <a:moveTo>
                    <a:pt x="1" y="0"/>
                  </a:moveTo>
                  <a:lnTo>
                    <a:pt x="1" y="2591"/>
                  </a:lnTo>
                  <a:lnTo>
                    <a:pt x="2680" y="2591"/>
                  </a:lnTo>
                  <a:lnTo>
                    <a:pt x="2680" y="0"/>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1"/>
            <p:cNvSpPr/>
            <p:nvPr/>
          </p:nvSpPr>
          <p:spPr>
            <a:xfrm>
              <a:off x="2507150" y="266650"/>
              <a:ext cx="2587000" cy="5158625"/>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1"/>
            <p:cNvSpPr/>
            <p:nvPr/>
          </p:nvSpPr>
          <p:spPr>
            <a:xfrm>
              <a:off x="3505950" y="480600"/>
              <a:ext cx="567450" cy="35425"/>
            </a:xfrm>
            <a:custGeom>
              <a:avLst/>
              <a:gdLst/>
              <a:ahLst/>
              <a:cxnLst/>
              <a:rect l="l" t="t" r="r" b="b"/>
              <a:pathLst>
                <a:path w="22698" h="1417" extrusionOk="0">
                  <a:moveTo>
                    <a:pt x="909" y="0"/>
                  </a:moveTo>
                  <a:cubicBezTo>
                    <a:pt x="0" y="0"/>
                    <a:pt x="13" y="1417"/>
                    <a:pt x="946" y="1417"/>
                  </a:cubicBezTo>
                  <a:cubicBezTo>
                    <a:pt x="973" y="1417"/>
                    <a:pt x="1000" y="1415"/>
                    <a:pt x="1027" y="1413"/>
                  </a:cubicBezTo>
                  <a:lnTo>
                    <a:pt x="21671" y="1413"/>
                  </a:lnTo>
                  <a:cubicBezTo>
                    <a:pt x="21698" y="1415"/>
                    <a:pt x="21725" y="1417"/>
                    <a:pt x="21752" y="1417"/>
                  </a:cubicBezTo>
                  <a:cubicBezTo>
                    <a:pt x="22685" y="1417"/>
                    <a:pt x="22697" y="0"/>
                    <a:pt x="21789" y="0"/>
                  </a:cubicBezTo>
                  <a:cubicBezTo>
                    <a:pt x="21751" y="0"/>
                    <a:pt x="21712" y="3"/>
                    <a:pt x="21671" y="8"/>
                  </a:cubicBezTo>
                  <a:lnTo>
                    <a:pt x="1027" y="8"/>
                  </a:lnTo>
                  <a:cubicBezTo>
                    <a:pt x="986" y="3"/>
                    <a:pt x="947" y="0"/>
                    <a:pt x="909" y="0"/>
                  </a:cubicBezTo>
                  <a:close/>
                </a:path>
              </a:pathLst>
            </a:custGeom>
            <a:solidFill>
              <a:srgbClr val="535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1"/>
            <p:cNvSpPr/>
            <p:nvPr/>
          </p:nvSpPr>
          <p:spPr>
            <a:xfrm>
              <a:off x="2967225" y="5182600"/>
              <a:ext cx="97750" cy="13200"/>
            </a:xfrm>
            <a:custGeom>
              <a:avLst/>
              <a:gdLst/>
              <a:ahLst/>
              <a:cxnLst/>
              <a:rect l="l" t="t" r="r" b="b"/>
              <a:pathLst>
                <a:path w="3910" h="528" extrusionOk="0">
                  <a:moveTo>
                    <a:pt x="1" y="0"/>
                  </a:moveTo>
                  <a:lnTo>
                    <a:pt x="1" y="527"/>
                  </a:lnTo>
                  <a:lnTo>
                    <a:pt x="3910" y="527"/>
                  </a:lnTo>
                  <a:lnTo>
                    <a:pt x="39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1"/>
            <p:cNvSpPr/>
            <p:nvPr/>
          </p:nvSpPr>
          <p:spPr>
            <a:xfrm>
              <a:off x="3756725" y="5184775"/>
              <a:ext cx="86775" cy="85675"/>
            </a:xfrm>
            <a:custGeom>
              <a:avLst/>
              <a:gdLst/>
              <a:ahLst/>
              <a:cxnLst/>
              <a:rect l="l" t="t" r="r" b="b"/>
              <a:pathLst>
                <a:path w="3471" h="3427" extrusionOk="0">
                  <a:moveTo>
                    <a:pt x="3075" y="440"/>
                  </a:moveTo>
                  <a:lnTo>
                    <a:pt x="3075" y="3031"/>
                  </a:lnTo>
                  <a:lnTo>
                    <a:pt x="396" y="3031"/>
                  </a:lnTo>
                  <a:lnTo>
                    <a:pt x="396" y="440"/>
                  </a:lnTo>
                  <a:close/>
                  <a:moveTo>
                    <a:pt x="220" y="1"/>
                  </a:moveTo>
                  <a:cubicBezTo>
                    <a:pt x="88" y="1"/>
                    <a:pt x="0" y="89"/>
                    <a:pt x="0" y="220"/>
                  </a:cubicBezTo>
                  <a:lnTo>
                    <a:pt x="0" y="3251"/>
                  </a:lnTo>
                  <a:cubicBezTo>
                    <a:pt x="0" y="3339"/>
                    <a:pt x="88" y="3427"/>
                    <a:pt x="220" y="3427"/>
                  </a:cubicBezTo>
                  <a:lnTo>
                    <a:pt x="3294" y="3427"/>
                  </a:lnTo>
                  <a:cubicBezTo>
                    <a:pt x="3382" y="3427"/>
                    <a:pt x="3470" y="3339"/>
                    <a:pt x="3470" y="3251"/>
                  </a:cubicBezTo>
                  <a:lnTo>
                    <a:pt x="3470" y="220"/>
                  </a:lnTo>
                  <a:cubicBezTo>
                    <a:pt x="3470" y="89"/>
                    <a:pt x="3382" y="1"/>
                    <a:pt x="3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1"/>
            <p:cNvSpPr/>
            <p:nvPr/>
          </p:nvSpPr>
          <p:spPr>
            <a:xfrm>
              <a:off x="4480325" y="5179850"/>
              <a:ext cx="50525" cy="102125"/>
            </a:xfrm>
            <a:custGeom>
              <a:avLst/>
              <a:gdLst/>
              <a:ahLst/>
              <a:cxnLst/>
              <a:rect l="l" t="t" r="r" b="b"/>
              <a:pathLst>
                <a:path w="2021" h="4085" extrusionOk="0">
                  <a:moveTo>
                    <a:pt x="1818" y="0"/>
                  </a:moveTo>
                  <a:cubicBezTo>
                    <a:pt x="1768" y="0"/>
                    <a:pt x="1714" y="22"/>
                    <a:pt x="1670" y="66"/>
                  </a:cubicBezTo>
                  <a:lnTo>
                    <a:pt x="264" y="1516"/>
                  </a:lnTo>
                  <a:cubicBezTo>
                    <a:pt x="88" y="1647"/>
                    <a:pt x="1" y="1823"/>
                    <a:pt x="45" y="2043"/>
                  </a:cubicBezTo>
                  <a:cubicBezTo>
                    <a:pt x="1" y="2262"/>
                    <a:pt x="88" y="2438"/>
                    <a:pt x="264" y="2614"/>
                  </a:cubicBezTo>
                  <a:lnTo>
                    <a:pt x="1670" y="4019"/>
                  </a:lnTo>
                  <a:cubicBezTo>
                    <a:pt x="1714" y="4063"/>
                    <a:pt x="1768" y="4085"/>
                    <a:pt x="1823" y="4085"/>
                  </a:cubicBezTo>
                  <a:cubicBezTo>
                    <a:pt x="1878" y="4085"/>
                    <a:pt x="1933" y="4063"/>
                    <a:pt x="1977" y="4019"/>
                  </a:cubicBezTo>
                  <a:cubicBezTo>
                    <a:pt x="2021" y="3931"/>
                    <a:pt x="2021" y="3799"/>
                    <a:pt x="1977" y="3712"/>
                  </a:cubicBezTo>
                  <a:lnTo>
                    <a:pt x="528" y="2306"/>
                  </a:lnTo>
                  <a:cubicBezTo>
                    <a:pt x="484" y="2218"/>
                    <a:pt x="440" y="2130"/>
                    <a:pt x="440" y="2043"/>
                  </a:cubicBezTo>
                  <a:cubicBezTo>
                    <a:pt x="440" y="1955"/>
                    <a:pt x="484" y="1867"/>
                    <a:pt x="528" y="1823"/>
                  </a:cubicBezTo>
                  <a:lnTo>
                    <a:pt x="1933" y="374"/>
                  </a:lnTo>
                  <a:cubicBezTo>
                    <a:pt x="2021" y="286"/>
                    <a:pt x="2021" y="154"/>
                    <a:pt x="1933" y="66"/>
                  </a:cubicBezTo>
                  <a:cubicBezTo>
                    <a:pt x="1911" y="22"/>
                    <a:pt x="1867" y="0"/>
                    <a:pt x="18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 name="Google Shape;1354;p61"/>
          <p:cNvSpPr txBox="1">
            <a:spLocks noGrp="1"/>
          </p:cNvSpPr>
          <p:nvPr>
            <p:ph type="title" idx="4294967295"/>
          </p:nvPr>
        </p:nvSpPr>
        <p:spPr>
          <a:xfrm>
            <a:off x="4956325" y="2545400"/>
            <a:ext cx="25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800"/>
              <a:t>Mobile Web</a:t>
            </a:r>
            <a:endParaRPr sz="1800" b="1"/>
          </a:p>
        </p:txBody>
      </p:sp>
      <p:sp>
        <p:nvSpPr>
          <p:cNvPr id="1355" name="Google Shape;1355;p61"/>
          <p:cNvSpPr txBox="1">
            <a:spLocks noGrp="1"/>
          </p:cNvSpPr>
          <p:nvPr>
            <p:ph type="ctrTitle" idx="2"/>
          </p:nvPr>
        </p:nvSpPr>
        <p:spPr>
          <a:xfrm>
            <a:off x="4964351" y="2934875"/>
            <a:ext cx="24486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You can replace the image on the screen with your own work. Just delete this one, add yours and send it to the back</a:t>
            </a:r>
            <a:endParaRPr/>
          </a:p>
          <a:p>
            <a:pPr marL="0" lvl="0" indent="0" algn="l" rtl="0">
              <a:lnSpc>
                <a:spcPct val="100000"/>
              </a:lnSpc>
              <a:spcBef>
                <a:spcPts val="0"/>
              </a:spcBef>
              <a:spcAft>
                <a:spcPts val="0"/>
              </a:spcAft>
              <a:buClr>
                <a:schemeClr val="dk1"/>
              </a:buClr>
              <a:buSzPts val="1100"/>
              <a:buFont typeface="Arial"/>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59"/>
        <p:cNvGrpSpPr/>
        <p:nvPr/>
      </p:nvGrpSpPr>
      <p:grpSpPr>
        <a:xfrm>
          <a:off x="0" y="0"/>
          <a:ext cx="0" cy="0"/>
          <a:chOff x="0" y="0"/>
          <a:chExt cx="0" cy="0"/>
        </a:xfrm>
      </p:grpSpPr>
      <p:sp>
        <p:nvSpPr>
          <p:cNvPr id="1360" name="Google Shape;1360;p62"/>
          <p:cNvSpPr txBox="1">
            <a:spLocks noGrp="1"/>
          </p:cNvSpPr>
          <p:nvPr>
            <p:ph type="subTitle" idx="1"/>
          </p:nvPr>
        </p:nvSpPr>
        <p:spPr>
          <a:xfrm>
            <a:off x="2122200" y="2765302"/>
            <a:ext cx="4899600" cy="123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solidFill>
                  <a:srgbClr val="374957"/>
                </a:solidFill>
              </a:rPr>
              <a:t>Does anyone have any questions?</a:t>
            </a:r>
            <a:endParaRPr b="1">
              <a:solidFill>
                <a:srgbClr val="374957"/>
              </a:solidFill>
            </a:endParaRPr>
          </a:p>
          <a:p>
            <a:pPr marL="0" lvl="0" indent="0" algn="ctr" rtl="0">
              <a:spcBef>
                <a:spcPts val="0"/>
              </a:spcBef>
              <a:spcAft>
                <a:spcPts val="0"/>
              </a:spcAft>
              <a:buClr>
                <a:schemeClr val="dk1"/>
              </a:buClr>
              <a:buSzPts val="1100"/>
              <a:buFont typeface="Arial"/>
              <a:buNone/>
            </a:pPr>
            <a:endParaRPr b="1">
              <a:solidFill>
                <a:srgbClr val="374957"/>
              </a:solidFill>
            </a:endParaRPr>
          </a:p>
          <a:p>
            <a:pPr marL="0" lvl="0" indent="0" algn="ctr" rtl="0">
              <a:lnSpc>
                <a:spcPct val="100000"/>
              </a:lnSpc>
              <a:spcBef>
                <a:spcPts val="0"/>
              </a:spcBef>
              <a:spcAft>
                <a:spcPts val="0"/>
              </a:spcAft>
              <a:buClr>
                <a:schemeClr val="dk1"/>
              </a:buClr>
              <a:buSzPts val="1100"/>
              <a:buFont typeface="Arial"/>
              <a:buNone/>
            </a:pPr>
            <a:r>
              <a:rPr lang="es">
                <a:solidFill>
                  <a:srgbClr val="374957"/>
                </a:solidFill>
              </a:rPr>
              <a:t>addyouremail@freepik.com </a:t>
            </a:r>
            <a:endParaRPr>
              <a:solidFill>
                <a:srgbClr val="374957"/>
              </a:solidFill>
            </a:endParaRPr>
          </a:p>
          <a:p>
            <a:pPr marL="0" lvl="0" indent="0" algn="ctr" rtl="0">
              <a:lnSpc>
                <a:spcPct val="100000"/>
              </a:lnSpc>
              <a:spcBef>
                <a:spcPts val="0"/>
              </a:spcBef>
              <a:spcAft>
                <a:spcPts val="0"/>
              </a:spcAft>
              <a:buClr>
                <a:schemeClr val="dk1"/>
              </a:buClr>
              <a:buSzPts val="1100"/>
              <a:buFont typeface="Arial"/>
              <a:buNone/>
            </a:pPr>
            <a:r>
              <a:rPr lang="es">
                <a:solidFill>
                  <a:srgbClr val="374957"/>
                </a:solidFill>
              </a:rPr>
              <a:t>+91  620 421 838 </a:t>
            </a:r>
            <a:endParaRPr>
              <a:solidFill>
                <a:srgbClr val="374957"/>
              </a:solidFill>
            </a:endParaRPr>
          </a:p>
          <a:p>
            <a:pPr marL="0" lvl="0" indent="0" algn="ctr" rtl="0">
              <a:lnSpc>
                <a:spcPct val="100000"/>
              </a:lnSpc>
              <a:spcBef>
                <a:spcPts val="0"/>
              </a:spcBef>
              <a:spcAft>
                <a:spcPts val="0"/>
              </a:spcAft>
              <a:buNone/>
            </a:pPr>
            <a:r>
              <a:rPr lang="es">
                <a:solidFill>
                  <a:srgbClr val="374957"/>
                </a:solidFill>
              </a:rPr>
              <a:t>yourcompany.com</a:t>
            </a:r>
            <a:endParaRPr>
              <a:solidFill>
                <a:srgbClr val="374957"/>
              </a:solidFill>
            </a:endParaRPr>
          </a:p>
        </p:txBody>
      </p:sp>
      <p:sp>
        <p:nvSpPr>
          <p:cNvPr id="1361" name="Google Shape;1361;p62"/>
          <p:cNvSpPr txBox="1">
            <a:spLocks noGrp="1"/>
          </p:cNvSpPr>
          <p:nvPr>
            <p:ph type="title"/>
          </p:nvPr>
        </p:nvSpPr>
        <p:spPr>
          <a:xfrm>
            <a:off x="2122200" y="1826900"/>
            <a:ext cx="4899600" cy="9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Thanks!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63"/>
          <p:cNvSpPr txBox="1">
            <a:spLocks noGrp="1"/>
          </p:cNvSpPr>
          <p:nvPr>
            <p:ph type="ctrTitle" idx="4294967295"/>
          </p:nvPr>
        </p:nvSpPr>
        <p:spPr>
          <a:xfrm>
            <a:off x="1470150" y="1513425"/>
            <a:ext cx="6203700" cy="16566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Clr>
                <a:schemeClr val="dk1"/>
              </a:buClr>
              <a:buSzPts val="1100"/>
              <a:buFont typeface="Arial"/>
              <a:buNone/>
            </a:pPr>
            <a:r>
              <a:rPr lang="es" sz="1200" b="0"/>
              <a:t>This is where you give credit to the ones who are part of this project.</a:t>
            </a:r>
            <a:endParaRPr sz="1200" b="0"/>
          </a:p>
          <a:p>
            <a:pPr marL="0" lvl="0" indent="0" algn="l" rtl="0">
              <a:spcBef>
                <a:spcPts val="600"/>
              </a:spcBef>
              <a:spcAft>
                <a:spcPts val="0"/>
              </a:spcAft>
              <a:buClr>
                <a:schemeClr val="dk1"/>
              </a:buClr>
              <a:buSzPts val="1100"/>
              <a:buFont typeface="Arial"/>
              <a:buNone/>
            </a:pPr>
            <a:r>
              <a:rPr lang="es" sz="1200" b="0"/>
              <a:t>Did you like the resources on this template? Get them for free at our other websites.</a:t>
            </a:r>
            <a:endParaRPr sz="1200" b="0"/>
          </a:p>
          <a:p>
            <a:pPr marL="457200" lvl="0" indent="-304800" algn="l" rtl="0">
              <a:spcBef>
                <a:spcPts val="600"/>
              </a:spcBef>
              <a:spcAft>
                <a:spcPts val="0"/>
              </a:spcAft>
              <a:buSzPts val="1200"/>
              <a:buChar char="◂"/>
            </a:pPr>
            <a:r>
              <a:rPr lang="es" sz="1200" b="0">
                <a:highlight>
                  <a:schemeClr val="lt1"/>
                </a:highlight>
              </a:rPr>
              <a:t>Presentation template by</a:t>
            </a:r>
            <a:r>
              <a:rPr lang="es" sz="1200" b="0">
                <a:solidFill>
                  <a:srgbClr val="222222"/>
                </a:solidFill>
                <a:highlight>
                  <a:schemeClr val="lt1"/>
                </a:highlight>
              </a:rPr>
              <a:t> </a:t>
            </a:r>
            <a:r>
              <a:rPr lang="es" sz="1200" b="0" u="sng">
                <a:solidFill>
                  <a:srgbClr val="F8BC28"/>
                </a:solidFill>
                <a:highlight>
                  <a:schemeClr val="lt1"/>
                </a:highlight>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endParaRPr sz="1200" b="0">
              <a:solidFill>
                <a:srgbClr val="F8BC28"/>
              </a:solidFill>
            </a:endParaRPr>
          </a:p>
          <a:p>
            <a:pPr marL="457200" lvl="0" indent="-304800" algn="l" rtl="0">
              <a:spcBef>
                <a:spcPts val="0"/>
              </a:spcBef>
              <a:spcAft>
                <a:spcPts val="0"/>
              </a:spcAft>
              <a:buSzPts val="1200"/>
              <a:buChar char="◂"/>
            </a:pPr>
            <a:r>
              <a:rPr lang="es" sz="1200" b="0"/>
              <a:t>Icons by </a:t>
            </a:r>
            <a:r>
              <a:rPr lang="es" sz="1200" b="0" u="sng">
                <a:solidFill>
                  <a:srgbClr val="F8BC28"/>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endParaRPr sz="1200" b="0">
              <a:solidFill>
                <a:srgbClr val="F8BC28"/>
              </a:solidFill>
            </a:endParaRPr>
          </a:p>
          <a:p>
            <a:pPr marL="457200" lvl="0" indent="-304800" algn="l" rtl="0">
              <a:spcBef>
                <a:spcPts val="0"/>
              </a:spcBef>
              <a:spcAft>
                <a:spcPts val="0"/>
              </a:spcAft>
              <a:buSzPts val="1200"/>
              <a:buChar char="◂"/>
            </a:pPr>
            <a:r>
              <a:rPr lang="es" sz="1200" b="0"/>
              <a:t>Images &amp; infographics by </a:t>
            </a:r>
            <a:r>
              <a:rPr lang="es" sz="1200" b="0" u="sng">
                <a:solidFill>
                  <a:srgbClr val="F8BC28"/>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0">
              <a:solidFill>
                <a:srgbClr val="F8BC28"/>
              </a:solidFill>
            </a:endParaRPr>
          </a:p>
          <a:p>
            <a:pPr marL="457200" lvl="0" indent="-304800" algn="l" rtl="0">
              <a:spcBef>
                <a:spcPts val="0"/>
              </a:spcBef>
              <a:spcAft>
                <a:spcPts val="0"/>
              </a:spcAft>
              <a:buSzPts val="1200"/>
              <a:buChar char="◂"/>
            </a:pPr>
            <a:r>
              <a:rPr lang="es" sz="1200" b="0"/>
              <a:t>Infographics by </a:t>
            </a:r>
            <a:r>
              <a:rPr lang="es" sz="1200" b="0" u="sng">
                <a:solidFill>
                  <a:srgbClr val="F8BC28"/>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new7ducks</a:t>
            </a:r>
            <a:r>
              <a:rPr lang="es" sz="1200" b="0"/>
              <a:t> - Freepik.com</a:t>
            </a:r>
            <a:endParaRPr sz="1200" b="0"/>
          </a:p>
          <a:p>
            <a:pPr marL="457200" lvl="0" indent="-304800" algn="l" rtl="0">
              <a:spcBef>
                <a:spcPts val="0"/>
              </a:spcBef>
              <a:spcAft>
                <a:spcPts val="0"/>
              </a:spcAft>
              <a:buSzPts val="1200"/>
              <a:buChar char="◂"/>
            </a:pPr>
            <a:r>
              <a:rPr lang="es" sz="1200" b="0"/>
              <a:t>Photos created by </a:t>
            </a:r>
            <a:r>
              <a:rPr lang="es" sz="1200" b="0" u="sng">
                <a:solidFill>
                  <a:srgbClr val="F8BC28"/>
                </a:solid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pressfoto</a:t>
            </a:r>
            <a:r>
              <a:rPr lang="es" sz="1200" b="0"/>
              <a:t> - Freepik.com</a:t>
            </a:r>
            <a:endParaRPr sz="1200" b="0"/>
          </a:p>
          <a:p>
            <a:pPr marL="457200" lvl="0" indent="-304800" algn="l" rtl="0">
              <a:spcBef>
                <a:spcPts val="0"/>
              </a:spcBef>
              <a:spcAft>
                <a:spcPts val="0"/>
              </a:spcAft>
              <a:buSzPts val="1200"/>
              <a:buChar char="◂"/>
            </a:pPr>
            <a:r>
              <a:rPr lang="es" sz="1200" b="0"/>
              <a:t>Content slide photo created by </a:t>
            </a:r>
            <a:r>
              <a:rPr lang="es" sz="1200" b="0" u="sng">
                <a:solidFill>
                  <a:srgbClr val="F8BC28"/>
                </a:solid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chokniti</a:t>
            </a:r>
            <a:r>
              <a:rPr lang="es" sz="1200" b="0">
                <a:solidFill>
                  <a:srgbClr val="F8BC28"/>
                </a:solidFill>
              </a:rPr>
              <a:t> </a:t>
            </a:r>
            <a:r>
              <a:rPr lang="es" sz="1200" b="0"/>
              <a:t>- Freepik.com</a:t>
            </a:r>
            <a:endParaRPr sz="1200" b="0"/>
          </a:p>
          <a:p>
            <a:pPr marL="457200" lvl="0" indent="-304800" algn="l" rtl="0">
              <a:spcBef>
                <a:spcPts val="0"/>
              </a:spcBef>
              <a:spcAft>
                <a:spcPts val="0"/>
              </a:spcAft>
              <a:buSzPts val="1200"/>
              <a:buChar char="◂"/>
            </a:pPr>
            <a:r>
              <a:rPr lang="es" sz="1200" b="0"/>
              <a:t>Team slide photos created by </a:t>
            </a:r>
            <a:r>
              <a:rPr lang="es" sz="1200" b="0" u="sng">
                <a:solidFill>
                  <a:srgbClr val="F8BC28"/>
                </a:solidFill>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benzoix</a:t>
            </a:r>
            <a:r>
              <a:rPr lang="es" sz="1200" b="0"/>
              <a:t> and </a:t>
            </a:r>
            <a:r>
              <a:rPr lang="es" sz="1200" b="0" u="sng">
                <a:solidFill>
                  <a:srgbClr val="F8BC28"/>
                </a:solidFill>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nensuria</a:t>
            </a:r>
            <a:r>
              <a:rPr lang="es" sz="1200" b="0"/>
              <a:t> - Freepik.com</a:t>
            </a:r>
            <a:endParaRPr sz="1200" b="0"/>
          </a:p>
          <a:p>
            <a:pPr marL="457200" lvl="0" indent="-304800" algn="l" rtl="0">
              <a:spcBef>
                <a:spcPts val="0"/>
              </a:spcBef>
              <a:spcAft>
                <a:spcPts val="0"/>
              </a:spcAft>
              <a:buSzPts val="1200"/>
              <a:buChar char="◂"/>
            </a:pPr>
            <a:r>
              <a:rPr lang="es" sz="1200" b="0"/>
              <a:t>Author introduction slide photo created by </a:t>
            </a:r>
            <a:r>
              <a:rPr lang="es" sz="1200" b="0" u="sng">
                <a:solidFill>
                  <a:srgbClr val="F8BC28"/>
                </a:solidFill>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katemangostar</a:t>
            </a:r>
            <a:r>
              <a:rPr lang="es" sz="1200" b="0" u="sng">
                <a:solidFill>
                  <a:srgbClr val="F8BC28"/>
                </a:solidFill>
              </a:rPr>
              <a:t> </a:t>
            </a:r>
            <a:r>
              <a:rPr lang="es" sz="1200" b="0"/>
              <a:t>- Freepik.com</a:t>
            </a:r>
            <a:endParaRPr sz="1200" b="0"/>
          </a:p>
          <a:p>
            <a:pPr marL="457200" lvl="0" indent="-304800" algn="l" rtl="0">
              <a:spcBef>
                <a:spcPts val="0"/>
              </a:spcBef>
              <a:spcAft>
                <a:spcPts val="0"/>
              </a:spcAft>
              <a:buSzPts val="1200"/>
              <a:buChar char="◂"/>
            </a:pPr>
            <a:r>
              <a:rPr lang="es" sz="1200" b="0"/>
              <a:t>Image slide photo created by </a:t>
            </a:r>
            <a:r>
              <a:rPr lang="es" sz="1200" b="0" u="sng">
                <a:solidFill>
                  <a:srgbClr val="F8BC28"/>
                </a:solidFill>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evening-tao</a:t>
            </a:r>
            <a:r>
              <a:rPr lang="es" sz="1200" b="0"/>
              <a:t> - Freepik.com</a:t>
            </a:r>
            <a:endParaRPr sz="1200" b="0"/>
          </a:p>
        </p:txBody>
      </p:sp>
      <p:sp>
        <p:nvSpPr>
          <p:cNvPr id="1367" name="Google Shape;1367;p63"/>
          <p:cNvSpPr txBox="1">
            <a:spLocks noGrp="1"/>
          </p:cNvSpPr>
          <p:nvPr>
            <p:ph type="ctrTitle"/>
          </p:nvPr>
        </p:nvSpPr>
        <p:spPr>
          <a:xfrm>
            <a:off x="2137450" y="475411"/>
            <a:ext cx="616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Credits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1"/>
        <p:cNvGrpSpPr/>
        <p:nvPr/>
      </p:nvGrpSpPr>
      <p:grpSpPr>
        <a:xfrm>
          <a:off x="0" y="0"/>
          <a:ext cx="0" cy="0"/>
          <a:chOff x="0" y="0"/>
          <a:chExt cx="0" cy="0"/>
        </a:xfrm>
      </p:grpSpPr>
      <p:sp>
        <p:nvSpPr>
          <p:cNvPr id="1372" name="Google Shape;1372;p64"/>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373" name="Google Shape;1373;p64"/>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s">
                <a:solidFill>
                  <a:srgbClr val="FFFFFF"/>
                </a:solidFill>
                <a:latin typeface="Arial"/>
                <a:ea typeface="Arial"/>
                <a:cs typeface="Arial"/>
                <a:sym typeface="Arial"/>
              </a:rPr>
              <a:t>In order to use this template, you must be a Premium user on </a:t>
            </a:r>
            <a:r>
              <a:rPr lang="es" sz="1000" b="1" u="sng">
                <a:solidFill>
                  <a:srgbClr val="869FB2"/>
                </a:solidFill>
                <a:latin typeface="Arial"/>
                <a:ea typeface="Arial"/>
                <a:cs typeface="Arial"/>
                <a:sym typeface="Arial"/>
              </a:rPr>
              <a:t>S</a:t>
            </a:r>
            <a:r>
              <a:rPr lang="es" b="1" u="sng">
                <a:solidFill>
                  <a:srgbClr val="869FB2"/>
                </a:solid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lidesgo</a:t>
            </a:r>
            <a:r>
              <a:rPr lang="e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s"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s"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s"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s"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s"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1374" name="Google Shape;1374;p64"/>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FFFFFF"/>
                </a:solidFill>
                <a:latin typeface="Arial"/>
                <a:ea typeface="Arial"/>
                <a:cs typeface="Arial"/>
                <a:sym typeface="Arial"/>
              </a:rPr>
              <a:t>For more information about editing slides, please </a:t>
            </a:r>
            <a:r>
              <a:rPr lang="es" sz="900">
                <a:solidFill>
                  <a:srgbClr val="FFFFFF"/>
                </a:solidFill>
                <a:latin typeface="Arial"/>
                <a:ea typeface="Arial"/>
                <a:cs typeface="Arial"/>
                <a:sym typeface="Arial"/>
              </a:rPr>
              <a:t>read </a:t>
            </a:r>
            <a:r>
              <a:rPr lang="es"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s" sz="1000" u="sng">
                <a:solidFill>
                  <a:srgbClr val="869FB2"/>
                </a:solidFill>
                <a:latin typeface="Arial"/>
                <a:ea typeface="Arial"/>
                <a:cs typeface="Arial"/>
                <a:sym typeface="Aria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s" sz="1200">
                <a:solidFill>
                  <a:srgbClr val="FFFFFF"/>
                </a:solidFill>
                <a:latin typeface="Arial"/>
                <a:ea typeface="Arial"/>
                <a:cs typeface="Arial"/>
                <a:sym typeface="Arial"/>
              </a:rPr>
              <a:t> </a:t>
            </a:r>
            <a:r>
              <a:rPr lang="es" sz="1000">
                <a:solidFill>
                  <a:srgbClr val="FFFFFF"/>
                </a:solidFill>
                <a:latin typeface="Arial"/>
                <a:ea typeface="Arial"/>
                <a:cs typeface="Arial"/>
                <a:sym typeface="Arial"/>
              </a:rPr>
              <a:t>and</a:t>
            </a:r>
            <a:r>
              <a:rPr lang="es" sz="1200">
                <a:solidFill>
                  <a:srgbClr val="FFFFFF"/>
                </a:solidFill>
                <a:latin typeface="Arial"/>
                <a:ea typeface="Arial"/>
                <a:cs typeface="Arial"/>
                <a:sym typeface="Arial"/>
              </a:rPr>
              <a:t> </a:t>
            </a:r>
            <a:r>
              <a:rPr lang="es" sz="1000" u="sng">
                <a:solidFill>
                  <a:srgbClr val="869FB2"/>
                </a:solidFill>
                <a:latin typeface="Arial"/>
                <a:ea typeface="Arial"/>
                <a:cs typeface="Arial"/>
                <a:sym typeface="Aria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8"/>
        <p:cNvGrpSpPr/>
        <p:nvPr/>
      </p:nvGrpSpPr>
      <p:grpSpPr>
        <a:xfrm>
          <a:off x="0" y="0"/>
          <a:ext cx="0" cy="0"/>
          <a:chOff x="0" y="0"/>
          <a:chExt cx="0" cy="0"/>
        </a:xfrm>
      </p:grpSpPr>
      <p:sp>
        <p:nvSpPr>
          <p:cNvPr id="1379" name="Google Shape;1379;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1380" name="Google Shape;1380;p65"/>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1381" name="Google Shape;1381;p65"/>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rgbClr val="FFFFFF"/>
                </a:solidFill>
                <a:latin typeface="Proxima Nova"/>
                <a:ea typeface="Proxima Nova"/>
                <a:cs typeface="Proxima Nova"/>
                <a:sym typeface="Proxima Nova"/>
              </a:rPr>
              <a:t>Montserrat</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latin typeface="Proxima Nova"/>
                <a:ea typeface="Proxima Nova"/>
                <a:cs typeface="Proxima Nova"/>
                <a:sym typeface="Proxima Nova"/>
              </a:rPr>
              <a:t>(</a:t>
            </a:r>
            <a:r>
              <a:rPr lang="es">
                <a:solidFill>
                  <a:srgbClr val="FFFFFF"/>
                </a:solidFill>
                <a:uFill>
                  <a:noFill/>
                </a:uFill>
                <a:latin typeface="Proxima Nova"/>
                <a:ea typeface="Proxima Nova"/>
                <a:cs typeface="Proxima Nova"/>
                <a:sym typeface="Proxima Nov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https://fonts.google.com/specimen/Montserrat</a:t>
            </a:r>
            <a:r>
              <a:rPr lang="es">
                <a:solidFill>
                  <a:srgbClr val="FFFFFF"/>
                </a:solidFill>
                <a:latin typeface="Proxima Nova"/>
                <a:ea typeface="Proxima Nova"/>
                <a:cs typeface="Proxima Nova"/>
                <a:sym typeface="Proxima Nova"/>
              </a:rPr>
              <a:t>)</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b="1">
                <a:solidFill>
                  <a:srgbClr val="FFFFFF"/>
                </a:solidFill>
                <a:latin typeface="Proxima Nova"/>
                <a:ea typeface="Proxima Nova"/>
                <a:cs typeface="Proxima Nova"/>
                <a:sym typeface="Proxima Nova"/>
              </a:rPr>
              <a:t>Cabin</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latin typeface="Proxima Nova"/>
                <a:ea typeface="Proxima Nova"/>
                <a:cs typeface="Proxima Nova"/>
                <a:sym typeface="Proxima Nova"/>
              </a:rPr>
              <a:t>(</a:t>
            </a:r>
            <a:r>
              <a:rPr lang="es">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https://fonts.google.com/specimen/Cabin</a:t>
            </a:r>
            <a:r>
              <a:rPr lang="es">
                <a:solidFill>
                  <a:srgbClr val="FFFFFF"/>
                </a:solidFill>
                <a:latin typeface="Proxima Nova"/>
                <a:ea typeface="Proxima Nova"/>
                <a:cs typeface="Proxima Nova"/>
                <a:sym typeface="Proxima Nova"/>
              </a:rPr>
              <a:t>)</a:t>
            </a:r>
            <a:endParaRPr>
              <a:solidFill>
                <a:srgbClr val="FFFFFF"/>
              </a:solidFill>
              <a:latin typeface="Proxima Nova"/>
              <a:ea typeface="Proxima Nova"/>
              <a:cs typeface="Proxima Nova"/>
              <a:sym typeface="Proxima Nova"/>
            </a:endParaRPr>
          </a:p>
        </p:txBody>
      </p:sp>
      <p:grpSp>
        <p:nvGrpSpPr>
          <p:cNvPr id="1382" name="Google Shape;1382;p65"/>
          <p:cNvGrpSpPr/>
          <p:nvPr/>
        </p:nvGrpSpPr>
        <p:grpSpPr>
          <a:xfrm>
            <a:off x="983363" y="3498875"/>
            <a:ext cx="7163375" cy="754200"/>
            <a:chOff x="983363" y="3498875"/>
            <a:chExt cx="7163375" cy="754200"/>
          </a:xfrm>
        </p:grpSpPr>
        <p:sp>
          <p:nvSpPr>
            <p:cNvPr id="1383" name="Google Shape;1383;p65"/>
            <p:cNvSpPr/>
            <p:nvPr/>
          </p:nvSpPr>
          <p:spPr>
            <a:xfrm>
              <a:off x="2045188" y="3498875"/>
              <a:ext cx="791400" cy="754200"/>
            </a:xfrm>
            <a:prstGeom prst="roundRect">
              <a:avLst>
                <a:gd name="adj" fmla="val 16667"/>
              </a:avLst>
            </a:prstGeom>
            <a:solidFill>
              <a:srgbClr val="3E51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5"/>
            <p:cNvSpPr/>
            <p:nvPr/>
          </p:nvSpPr>
          <p:spPr>
            <a:xfrm>
              <a:off x="3107007" y="3498875"/>
              <a:ext cx="791400" cy="754200"/>
            </a:xfrm>
            <a:prstGeom prst="roundRect">
              <a:avLst>
                <a:gd name="adj" fmla="val 16667"/>
              </a:avLst>
            </a:prstGeom>
            <a:solidFill>
              <a:srgbClr val="E9AA1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5"/>
            <p:cNvSpPr/>
            <p:nvPr/>
          </p:nvSpPr>
          <p:spPr>
            <a:xfrm>
              <a:off x="4168827" y="3498875"/>
              <a:ext cx="791400" cy="754200"/>
            </a:xfrm>
            <a:prstGeom prst="roundRect">
              <a:avLst>
                <a:gd name="adj" fmla="val 16667"/>
              </a:avLst>
            </a:prstGeom>
            <a:solidFill>
              <a:srgbClr val="FCCC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5"/>
            <p:cNvSpPr/>
            <p:nvPr/>
          </p:nvSpPr>
          <p:spPr>
            <a:xfrm>
              <a:off x="983363" y="3498875"/>
              <a:ext cx="791400" cy="754200"/>
            </a:xfrm>
            <a:prstGeom prst="roundRect">
              <a:avLst>
                <a:gd name="adj" fmla="val 16667"/>
              </a:avLst>
            </a:prstGeom>
            <a:solidFill>
              <a:srgbClr val="31425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5"/>
            <p:cNvSpPr txBox="1"/>
            <p:nvPr/>
          </p:nvSpPr>
          <p:spPr>
            <a:xfrm>
              <a:off x="9833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#314256</a:t>
              </a:r>
              <a:endParaRPr sz="1000">
                <a:solidFill>
                  <a:srgbClr val="FFFFFF"/>
                </a:solidFill>
                <a:latin typeface="Proxima Nova Semibold"/>
                <a:ea typeface="Proxima Nova Semibold"/>
                <a:cs typeface="Proxima Nova Semibold"/>
                <a:sym typeface="Proxima Nova Semibold"/>
              </a:endParaRPr>
            </a:p>
          </p:txBody>
        </p:sp>
        <p:sp>
          <p:nvSpPr>
            <p:cNvPr id="1388" name="Google Shape;1388;p65"/>
            <p:cNvSpPr txBox="1"/>
            <p:nvPr/>
          </p:nvSpPr>
          <p:spPr>
            <a:xfrm>
              <a:off x="2045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#3E516C</a:t>
              </a:r>
              <a:endParaRPr sz="1000">
                <a:solidFill>
                  <a:srgbClr val="FFFFFF"/>
                </a:solidFill>
                <a:latin typeface="Proxima Nova Semibold"/>
                <a:ea typeface="Proxima Nova Semibold"/>
                <a:cs typeface="Proxima Nova Semibold"/>
                <a:sym typeface="Proxima Nova Semibold"/>
              </a:endParaRPr>
            </a:p>
          </p:txBody>
        </p:sp>
        <p:sp>
          <p:nvSpPr>
            <p:cNvPr id="1389" name="Google Shape;1389;p65"/>
            <p:cNvSpPr txBox="1"/>
            <p:nvPr/>
          </p:nvSpPr>
          <p:spPr>
            <a:xfrm>
              <a:off x="3107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#E9AA1B</a:t>
              </a:r>
              <a:endParaRPr sz="1000">
                <a:solidFill>
                  <a:srgbClr val="FFFFFF"/>
                </a:solidFill>
                <a:latin typeface="Proxima Nova Semibold"/>
                <a:ea typeface="Proxima Nova Semibold"/>
                <a:cs typeface="Proxima Nova Semibold"/>
                <a:sym typeface="Proxima Nova Semibold"/>
              </a:endParaRPr>
            </a:p>
          </p:txBody>
        </p:sp>
        <p:sp>
          <p:nvSpPr>
            <p:cNvPr id="1390" name="Google Shape;1390;p65"/>
            <p:cNvSpPr txBox="1"/>
            <p:nvPr/>
          </p:nvSpPr>
          <p:spPr>
            <a:xfrm>
              <a:off x="4168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#FCCC3B</a:t>
              </a:r>
              <a:endParaRPr sz="1000">
                <a:solidFill>
                  <a:srgbClr val="FFFFFF"/>
                </a:solidFill>
                <a:latin typeface="Proxima Nova Semibold"/>
                <a:ea typeface="Proxima Nova Semibold"/>
                <a:cs typeface="Proxima Nova Semibold"/>
                <a:sym typeface="Proxima Nova Semibold"/>
              </a:endParaRPr>
            </a:p>
          </p:txBody>
        </p:sp>
        <p:sp>
          <p:nvSpPr>
            <p:cNvPr id="1391" name="Google Shape;1391;p65"/>
            <p:cNvSpPr/>
            <p:nvPr/>
          </p:nvSpPr>
          <p:spPr>
            <a:xfrm>
              <a:off x="6293513" y="3498875"/>
              <a:ext cx="791400" cy="754200"/>
            </a:xfrm>
            <a:prstGeom prst="roundRect">
              <a:avLst>
                <a:gd name="adj" fmla="val 16667"/>
              </a:avLst>
            </a:prstGeom>
            <a:solidFill>
              <a:srgbClr val="BFBDB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5"/>
            <p:cNvSpPr/>
            <p:nvPr/>
          </p:nvSpPr>
          <p:spPr>
            <a:xfrm>
              <a:off x="7355332" y="3498875"/>
              <a:ext cx="791400" cy="754200"/>
            </a:xfrm>
            <a:prstGeom prst="roundRect">
              <a:avLst>
                <a:gd name="adj" fmla="val 16667"/>
              </a:avLst>
            </a:prstGeom>
            <a:solidFill>
              <a:srgbClr val="EEED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5"/>
            <p:cNvSpPr/>
            <p:nvPr/>
          </p:nvSpPr>
          <p:spPr>
            <a:xfrm>
              <a:off x="5231688" y="3498875"/>
              <a:ext cx="791400" cy="754200"/>
            </a:xfrm>
            <a:prstGeom prst="roundRect">
              <a:avLst>
                <a:gd name="adj" fmla="val 16667"/>
              </a:avLst>
            </a:prstGeom>
            <a:solidFill>
              <a:srgbClr val="FDD6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5"/>
            <p:cNvSpPr txBox="1"/>
            <p:nvPr/>
          </p:nvSpPr>
          <p:spPr>
            <a:xfrm>
              <a:off x="52316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#FDD66C</a:t>
              </a:r>
              <a:endParaRPr sz="1000">
                <a:solidFill>
                  <a:srgbClr val="FFFFFF"/>
                </a:solidFill>
                <a:latin typeface="Proxima Nova Semibold"/>
                <a:ea typeface="Proxima Nova Semibold"/>
                <a:cs typeface="Proxima Nova Semibold"/>
                <a:sym typeface="Proxima Nova Semibold"/>
              </a:endParaRPr>
            </a:p>
          </p:txBody>
        </p:sp>
        <p:sp>
          <p:nvSpPr>
            <p:cNvPr id="1395" name="Google Shape;1395;p65"/>
            <p:cNvSpPr txBox="1"/>
            <p:nvPr/>
          </p:nvSpPr>
          <p:spPr>
            <a:xfrm>
              <a:off x="62935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#BFBDBC</a:t>
              </a:r>
              <a:endParaRPr sz="1000">
                <a:solidFill>
                  <a:srgbClr val="FFFFFF"/>
                </a:solidFill>
                <a:latin typeface="Proxima Nova Semibold"/>
                <a:ea typeface="Proxima Nova Semibold"/>
                <a:cs typeface="Proxima Nova Semibold"/>
                <a:sym typeface="Proxima Nova Semibold"/>
              </a:endParaRPr>
            </a:p>
          </p:txBody>
        </p:sp>
        <p:sp>
          <p:nvSpPr>
            <p:cNvPr id="1396" name="Google Shape;1396;p65"/>
            <p:cNvSpPr txBox="1"/>
            <p:nvPr/>
          </p:nvSpPr>
          <p:spPr>
            <a:xfrm>
              <a:off x="73553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#EEEDEB</a:t>
              </a:r>
              <a:endParaRPr sz="1000">
                <a:solidFill>
                  <a:srgbClr val="FFFFFF"/>
                </a:solidFill>
                <a:latin typeface="Proxima Nova Semibold"/>
                <a:ea typeface="Proxima Nova Semibold"/>
                <a:cs typeface="Proxima Nova Semibold"/>
                <a:sym typeface="Proxima Nova Semibold"/>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0"/>
        <p:cNvGrpSpPr/>
        <p:nvPr/>
      </p:nvGrpSpPr>
      <p:grpSpPr>
        <a:xfrm>
          <a:off x="0" y="0"/>
          <a:ext cx="0" cy="0"/>
          <a:chOff x="0" y="0"/>
          <a:chExt cx="0" cy="0"/>
        </a:xfrm>
      </p:grpSpPr>
      <p:sp>
        <p:nvSpPr>
          <p:cNvPr id="1401" name="Google Shape;1401;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1402" name="Google Shape;1402;p66"/>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easily resize these resources keeping the quality. To change the color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1403" name="Google Shape;1403;p66"/>
          <p:cNvGrpSpPr/>
          <p:nvPr/>
        </p:nvGrpSpPr>
        <p:grpSpPr>
          <a:xfrm>
            <a:off x="3241227" y="3813430"/>
            <a:ext cx="509388" cy="508710"/>
            <a:chOff x="3514800" y="5145975"/>
            <a:chExt cx="233525" cy="233225"/>
          </a:xfrm>
        </p:grpSpPr>
        <p:sp>
          <p:nvSpPr>
            <p:cNvPr id="1404" name="Google Shape;1404;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66"/>
          <p:cNvGrpSpPr/>
          <p:nvPr/>
        </p:nvGrpSpPr>
        <p:grpSpPr>
          <a:xfrm>
            <a:off x="3930816" y="2321361"/>
            <a:ext cx="474294" cy="551291"/>
            <a:chOff x="4727025" y="1332775"/>
            <a:chExt cx="59900" cy="69625"/>
          </a:xfrm>
        </p:grpSpPr>
        <p:sp>
          <p:nvSpPr>
            <p:cNvPr id="1418" name="Google Shape;1418;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66"/>
          <p:cNvGrpSpPr/>
          <p:nvPr/>
        </p:nvGrpSpPr>
        <p:grpSpPr>
          <a:xfrm>
            <a:off x="4544472" y="2318491"/>
            <a:ext cx="555653" cy="557031"/>
            <a:chOff x="4820425" y="1329900"/>
            <a:chExt cx="70175" cy="70350"/>
          </a:xfrm>
        </p:grpSpPr>
        <p:sp>
          <p:nvSpPr>
            <p:cNvPr id="1421" name="Google Shape;1421;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66"/>
          <p:cNvGrpSpPr/>
          <p:nvPr/>
        </p:nvGrpSpPr>
        <p:grpSpPr>
          <a:xfrm>
            <a:off x="5236315" y="2330071"/>
            <a:ext cx="582574" cy="533871"/>
            <a:chOff x="4903200" y="1331525"/>
            <a:chExt cx="73575" cy="67425"/>
          </a:xfrm>
        </p:grpSpPr>
        <p:sp>
          <p:nvSpPr>
            <p:cNvPr id="1426" name="Google Shape;1426;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 name="Google Shape;1428;p66"/>
          <p:cNvGrpSpPr/>
          <p:nvPr/>
        </p:nvGrpSpPr>
        <p:grpSpPr>
          <a:xfrm>
            <a:off x="3871628" y="3071012"/>
            <a:ext cx="592670" cy="532881"/>
            <a:chOff x="4721625" y="1420750"/>
            <a:chExt cx="74850" cy="67300"/>
          </a:xfrm>
        </p:grpSpPr>
        <p:sp>
          <p:nvSpPr>
            <p:cNvPr id="1429" name="Google Shape;1429;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66"/>
          <p:cNvGrpSpPr/>
          <p:nvPr/>
        </p:nvGrpSpPr>
        <p:grpSpPr>
          <a:xfrm>
            <a:off x="4530318" y="3039736"/>
            <a:ext cx="583960" cy="565345"/>
            <a:chOff x="4815575" y="1416800"/>
            <a:chExt cx="73750" cy="71400"/>
          </a:xfrm>
        </p:grpSpPr>
        <p:sp>
          <p:nvSpPr>
            <p:cNvPr id="1433" name="Google Shape;1433;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66"/>
          <p:cNvGrpSpPr/>
          <p:nvPr/>
        </p:nvGrpSpPr>
        <p:grpSpPr>
          <a:xfrm>
            <a:off x="5230575" y="3056166"/>
            <a:ext cx="589898" cy="504970"/>
            <a:chOff x="4902475" y="1418875"/>
            <a:chExt cx="74500" cy="63775"/>
          </a:xfrm>
        </p:grpSpPr>
        <p:sp>
          <p:nvSpPr>
            <p:cNvPr id="1437" name="Google Shape;1437;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6"/>
          <p:cNvGrpSpPr/>
          <p:nvPr/>
        </p:nvGrpSpPr>
        <p:grpSpPr>
          <a:xfrm>
            <a:off x="4540315" y="3759284"/>
            <a:ext cx="563967" cy="567127"/>
            <a:chOff x="4818100" y="1507675"/>
            <a:chExt cx="71225" cy="71625"/>
          </a:xfrm>
        </p:grpSpPr>
        <p:sp>
          <p:nvSpPr>
            <p:cNvPr id="1440" name="Google Shape;1440;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66"/>
          <p:cNvGrpSpPr/>
          <p:nvPr/>
        </p:nvGrpSpPr>
        <p:grpSpPr>
          <a:xfrm>
            <a:off x="3853812" y="3773537"/>
            <a:ext cx="628301" cy="588505"/>
            <a:chOff x="4721450" y="1509475"/>
            <a:chExt cx="79350" cy="74325"/>
          </a:xfrm>
        </p:grpSpPr>
        <p:sp>
          <p:nvSpPr>
            <p:cNvPr id="1445" name="Google Shape;1445;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 name="Google Shape;1449;p66"/>
          <p:cNvGrpSpPr/>
          <p:nvPr/>
        </p:nvGrpSpPr>
        <p:grpSpPr>
          <a:xfrm>
            <a:off x="5264821" y="3757899"/>
            <a:ext cx="557038" cy="562772"/>
            <a:chOff x="4906800" y="1507500"/>
            <a:chExt cx="70350" cy="71075"/>
          </a:xfrm>
        </p:grpSpPr>
        <p:sp>
          <p:nvSpPr>
            <p:cNvPr id="1450" name="Google Shape;1450;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66"/>
          <p:cNvGrpSpPr/>
          <p:nvPr/>
        </p:nvGrpSpPr>
        <p:grpSpPr>
          <a:xfrm>
            <a:off x="1891420" y="3817558"/>
            <a:ext cx="501629" cy="500442"/>
            <a:chOff x="2637425" y="5179000"/>
            <a:chExt cx="196725" cy="196275"/>
          </a:xfrm>
        </p:grpSpPr>
        <p:sp>
          <p:nvSpPr>
            <p:cNvPr id="1456" name="Google Shape;1456;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66"/>
          <p:cNvGrpSpPr/>
          <p:nvPr/>
        </p:nvGrpSpPr>
        <p:grpSpPr>
          <a:xfrm>
            <a:off x="2542810" y="3793250"/>
            <a:ext cx="509395" cy="509853"/>
            <a:chOff x="3231350" y="5179700"/>
            <a:chExt cx="194775" cy="194950"/>
          </a:xfrm>
        </p:grpSpPr>
        <p:sp>
          <p:nvSpPr>
            <p:cNvPr id="1479" name="Google Shape;1479;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66"/>
          <p:cNvGrpSpPr/>
          <p:nvPr/>
        </p:nvGrpSpPr>
        <p:grpSpPr>
          <a:xfrm>
            <a:off x="1221144" y="2343029"/>
            <a:ext cx="508123" cy="507955"/>
            <a:chOff x="1897577" y="2802432"/>
            <a:chExt cx="492176" cy="492014"/>
          </a:xfrm>
        </p:grpSpPr>
        <p:sp>
          <p:nvSpPr>
            <p:cNvPr id="1539" name="Google Shape;1539;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66"/>
          <p:cNvGrpSpPr/>
          <p:nvPr/>
        </p:nvGrpSpPr>
        <p:grpSpPr>
          <a:xfrm>
            <a:off x="1888175" y="3096565"/>
            <a:ext cx="508118" cy="508066"/>
            <a:chOff x="2543222" y="2802319"/>
            <a:chExt cx="492172" cy="492122"/>
          </a:xfrm>
        </p:grpSpPr>
        <p:sp>
          <p:nvSpPr>
            <p:cNvPr id="1552" name="Google Shape;1552;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66"/>
          <p:cNvGrpSpPr/>
          <p:nvPr/>
        </p:nvGrpSpPr>
        <p:grpSpPr>
          <a:xfrm>
            <a:off x="3236954" y="2338040"/>
            <a:ext cx="517934" cy="517934"/>
            <a:chOff x="3736598" y="2170606"/>
            <a:chExt cx="404889" cy="404889"/>
          </a:xfrm>
        </p:grpSpPr>
        <p:sp>
          <p:nvSpPr>
            <p:cNvPr id="1563" name="Google Shape;1563;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66"/>
          <p:cNvGrpSpPr/>
          <p:nvPr/>
        </p:nvGrpSpPr>
        <p:grpSpPr>
          <a:xfrm>
            <a:off x="2504015" y="2338137"/>
            <a:ext cx="586986" cy="517740"/>
            <a:chOff x="3161917" y="2170682"/>
            <a:chExt cx="458870" cy="404737"/>
          </a:xfrm>
        </p:grpSpPr>
        <p:sp>
          <p:nvSpPr>
            <p:cNvPr id="1568" name="Google Shape;1568;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66"/>
          <p:cNvGrpSpPr/>
          <p:nvPr/>
        </p:nvGrpSpPr>
        <p:grpSpPr>
          <a:xfrm>
            <a:off x="2527036" y="3103432"/>
            <a:ext cx="540943" cy="517963"/>
            <a:chOff x="3179914" y="2889488"/>
            <a:chExt cx="422876" cy="404911"/>
          </a:xfrm>
        </p:grpSpPr>
        <p:sp>
          <p:nvSpPr>
            <p:cNvPr id="1572" name="Google Shape;1572;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66"/>
          <p:cNvGrpSpPr/>
          <p:nvPr/>
        </p:nvGrpSpPr>
        <p:grpSpPr>
          <a:xfrm>
            <a:off x="3227830" y="3103348"/>
            <a:ext cx="536180" cy="518047"/>
            <a:chOff x="3729467" y="2889422"/>
            <a:chExt cx="419153" cy="404977"/>
          </a:xfrm>
        </p:grpSpPr>
        <p:sp>
          <p:nvSpPr>
            <p:cNvPr id="1579" name="Google Shape;1579;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6"/>
          <p:cNvGrpSpPr/>
          <p:nvPr/>
        </p:nvGrpSpPr>
        <p:grpSpPr>
          <a:xfrm>
            <a:off x="1863396" y="2339914"/>
            <a:ext cx="557677" cy="514185"/>
            <a:chOff x="7135920" y="3403879"/>
            <a:chExt cx="882400" cy="813584"/>
          </a:xfrm>
        </p:grpSpPr>
        <p:sp>
          <p:nvSpPr>
            <p:cNvPr id="1587" name="Google Shape;1587;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66"/>
          <p:cNvGrpSpPr/>
          <p:nvPr/>
        </p:nvGrpSpPr>
        <p:grpSpPr>
          <a:xfrm>
            <a:off x="1240921" y="3116367"/>
            <a:ext cx="468569" cy="468447"/>
            <a:chOff x="1286994" y="2840926"/>
            <a:chExt cx="453864" cy="453745"/>
          </a:xfrm>
        </p:grpSpPr>
        <p:sp>
          <p:nvSpPr>
            <p:cNvPr id="1593" name="Google Shape;1593;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 name="Google Shape;1603;p66"/>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6"/>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6"/>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6"/>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 name="Google Shape;1607;p66"/>
          <p:cNvGrpSpPr/>
          <p:nvPr/>
        </p:nvGrpSpPr>
        <p:grpSpPr>
          <a:xfrm>
            <a:off x="6871147" y="2602143"/>
            <a:ext cx="160636" cy="136535"/>
            <a:chOff x="4660325" y="1866850"/>
            <a:chExt cx="68350" cy="58100"/>
          </a:xfrm>
        </p:grpSpPr>
        <p:sp>
          <p:nvSpPr>
            <p:cNvPr id="1608" name="Google Shape;1608;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66"/>
          <p:cNvGrpSpPr/>
          <p:nvPr/>
        </p:nvGrpSpPr>
        <p:grpSpPr>
          <a:xfrm>
            <a:off x="7180081" y="2627170"/>
            <a:ext cx="156817" cy="86891"/>
            <a:chOff x="4791775" y="1877500"/>
            <a:chExt cx="66725" cy="36975"/>
          </a:xfrm>
        </p:grpSpPr>
        <p:sp>
          <p:nvSpPr>
            <p:cNvPr id="1611" name="Google Shape;1611;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66"/>
          <p:cNvGrpSpPr/>
          <p:nvPr/>
        </p:nvGrpSpPr>
        <p:grpSpPr>
          <a:xfrm>
            <a:off x="7490660" y="2627170"/>
            <a:ext cx="139896" cy="86891"/>
            <a:chOff x="4923925" y="1877500"/>
            <a:chExt cx="59525" cy="36975"/>
          </a:xfrm>
        </p:grpSpPr>
        <p:sp>
          <p:nvSpPr>
            <p:cNvPr id="1614" name="Google Shape;1614;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 name="Google Shape;1616;p66"/>
          <p:cNvGrpSpPr/>
          <p:nvPr/>
        </p:nvGrpSpPr>
        <p:grpSpPr>
          <a:xfrm>
            <a:off x="7806821" y="2609780"/>
            <a:ext cx="136488" cy="121260"/>
            <a:chOff x="5058450" y="1870100"/>
            <a:chExt cx="58075" cy="51600"/>
          </a:xfrm>
        </p:grpSpPr>
        <p:sp>
          <p:nvSpPr>
            <p:cNvPr id="1617" name="Google Shape;1617;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66"/>
          <p:cNvGrpSpPr/>
          <p:nvPr/>
        </p:nvGrpSpPr>
        <p:grpSpPr>
          <a:xfrm>
            <a:off x="7226262" y="3067854"/>
            <a:ext cx="97533" cy="103870"/>
            <a:chOff x="4811425" y="2065025"/>
            <a:chExt cx="41500" cy="44200"/>
          </a:xfrm>
        </p:grpSpPr>
        <p:sp>
          <p:nvSpPr>
            <p:cNvPr id="1620" name="Google Shape;1620;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66"/>
          <p:cNvGrpSpPr/>
          <p:nvPr/>
        </p:nvGrpSpPr>
        <p:grpSpPr>
          <a:xfrm>
            <a:off x="7504644" y="3067854"/>
            <a:ext cx="116629" cy="103459"/>
            <a:chOff x="4929875" y="2065025"/>
            <a:chExt cx="49625" cy="44025"/>
          </a:xfrm>
        </p:grpSpPr>
        <p:sp>
          <p:nvSpPr>
            <p:cNvPr id="1623" name="Google Shape;1623;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66"/>
          <p:cNvGrpSpPr/>
          <p:nvPr/>
        </p:nvGrpSpPr>
        <p:grpSpPr>
          <a:xfrm>
            <a:off x="7866692" y="3070968"/>
            <a:ext cx="67745" cy="97643"/>
            <a:chOff x="5083925" y="2066350"/>
            <a:chExt cx="28825" cy="41550"/>
          </a:xfrm>
        </p:grpSpPr>
        <p:sp>
          <p:nvSpPr>
            <p:cNvPr id="1626" name="Google Shape;1626;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66"/>
          <p:cNvGrpSpPr/>
          <p:nvPr/>
        </p:nvGrpSpPr>
        <p:grpSpPr>
          <a:xfrm>
            <a:off x="6869855" y="3086067"/>
            <a:ext cx="174679" cy="67445"/>
            <a:chOff x="4659775" y="2072775"/>
            <a:chExt cx="74325" cy="28700"/>
          </a:xfrm>
        </p:grpSpPr>
        <p:sp>
          <p:nvSpPr>
            <p:cNvPr id="1629" name="Google Shape;1629;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66"/>
          <p:cNvGrpSpPr/>
          <p:nvPr/>
        </p:nvGrpSpPr>
        <p:grpSpPr>
          <a:xfrm>
            <a:off x="6876200" y="2859820"/>
            <a:ext cx="161517" cy="86069"/>
            <a:chOff x="4662475" y="1976500"/>
            <a:chExt cx="68725" cy="36625"/>
          </a:xfrm>
        </p:grpSpPr>
        <p:sp>
          <p:nvSpPr>
            <p:cNvPr id="1633" name="Google Shape;1633;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66"/>
          <p:cNvGrpSpPr/>
          <p:nvPr/>
        </p:nvGrpSpPr>
        <p:grpSpPr>
          <a:xfrm>
            <a:off x="7800005" y="2852183"/>
            <a:ext cx="155583" cy="100874"/>
            <a:chOff x="5055550" y="1973250"/>
            <a:chExt cx="66200" cy="42925"/>
          </a:xfrm>
        </p:grpSpPr>
        <p:sp>
          <p:nvSpPr>
            <p:cNvPr id="1637" name="Google Shape;1637;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66"/>
          <p:cNvGrpSpPr/>
          <p:nvPr/>
        </p:nvGrpSpPr>
        <p:grpSpPr>
          <a:xfrm>
            <a:off x="7481788" y="2863052"/>
            <a:ext cx="161047" cy="79430"/>
            <a:chOff x="4920150" y="1977875"/>
            <a:chExt cx="68525" cy="33800"/>
          </a:xfrm>
        </p:grpSpPr>
        <p:sp>
          <p:nvSpPr>
            <p:cNvPr id="1641" name="Google Shape;1641;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66"/>
          <p:cNvGrpSpPr/>
          <p:nvPr/>
        </p:nvGrpSpPr>
        <p:grpSpPr>
          <a:xfrm>
            <a:off x="7183430" y="2869514"/>
            <a:ext cx="163221" cy="66622"/>
            <a:chOff x="4793200" y="1980625"/>
            <a:chExt cx="69450" cy="28350"/>
          </a:xfrm>
        </p:grpSpPr>
        <p:sp>
          <p:nvSpPr>
            <p:cNvPr id="1645" name="Google Shape;1645;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66"/>
          <p:cNvGrpSpPr/>
          <p:nvPr/>
        </p:nvGrpSpPr>
        <p:grpSpPr>
          <a:xfrm>
            <a:off x="6909279" y="3292397"/>
            <a:ext cx="120800" cy="123375"/>
            <a:chOff x="4676550" y="2160575"/>
            <a:chExt cx="51400" cy="52500"/>
          </a:xfrm>
        </p:grpSpPr>
        <p:sp>
          <p:nvSpPr>
            <p:cNvPr id="1649" name="Google Shape;1649;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66"/>
          <p:cNvGrpSpPr/>
          <p:nvPr/>
        </p:nvGrpSpPr>
        <p:grpSpPr>
          <a:xfrm>
            <a:off x="7124969" y="3299212"/>
            <a:ext cx="140307" cy="109804"/>
            <a:chOff x="4768325" y="2163475"/>
            <a:chExt cx="59700" cy="46725"/>
          </a:xfrm>
        </p:grpSpPr>
        <p:sp>
          <p:nvSpPr>
            <p:cNvPr id="1653" name="Google Shape;1653;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 name="Google Shape;1655;p66"/>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6"/>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6"/>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6"/>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6"/>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66"/>
          <p:cNvGrpSpPr/>
          <p:nvPr/>
        </p:nvGrpSpPr>
        <p:grpSpPr>
          <a:xfrm>
            <a:off x="7125556" y="3511828"/>
            <a:ext cx="108814" cy="103106"/>
            <a:chOff x="4768575" y="2253950"/>
            <a:chExt cx="46300" cy="43875"/>
          </a:xfrm>
        </p:grpSpPr>
        <p:sp>
          <p:nvSpPr>
            <p:cNvPr id="1667" name="Google Shape;1667;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9" name="Google Shape;1669;p66"/>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0" name="Google Shape;1670;p66"/>
          <p:cNvGrpSpPr/>
          <p:nvPr/>
        </p:nvGrpSpPr>
        <p:grpSpPr>
          <a:xfrm>
            <a:off x="7577559" y="3933124"/>
            <a:ext cx="114043" cy="141118"/>
            <a:chOff x="4960900" y="2433225"/>
            <a:chExt cx="48525" cy="60050"/>
          </a:xfrm>
        </p:grpSpPr>
        <p:sp>
          <p:nvSpPr>
            <p:cNvPr id="1671" name="Google Shape;1671;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66"/>
          <p:cNvGrpSpPr/>
          <p:nvPr/>
        </p:nvGrpSpPr>
        <p:grpSpPr>
          <a:xfrm>
            <a:off x="7326499" y="4154964"/>
            <a:ext cx="131611" cy="138768"/>
            <a:chOff x="4854075" y="2527625"/>
            <a:chExt cx="56000" cy="59050"/>
          </a:xfrm>
        </p:grpSpPr>
        <p:sp>
          <p:nvSpPr>
            <p:cNvPr id="1674" name="Google Shape;1674;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 name="Google Shape;1676;p66"/>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9" name="Google Shape;1679;p66"/>
          <p:cNvGrpSpPr/>
          <p:nvPr/>
        </p:nvGrpSpPr>
        <p:grpSpPr>
          <a:xfrm>
            <a:off x="7809758" y="3701767"/>
            <a:ext cx="95829" cy="155159"/>
            <a:chOff x="5059700" y="2334775"/>
            <a:chExt cx="40775" cy="66025"/>
          </a:xfrm>
        </p:grpSpPr>
        <p:sp>
          <p:nvSpPr>
            <p:cNvPr id="1680" name="Google Shape;1680;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66"/>
          <p:cNvGrpSpPr/>
          <p:nvPr/>
        </p:nvGrpSpPr>
        <p:grpSpPr>
          <a:xfrm>
            <a:off x="7573328" y="3486918"/>
            <a:ext cx="84372" cy="153338"/>
            <a:chOff x="4959100" y="2243350"/>
            <a:chExt cx="35900" cy="65250"/>
          </a:xfrm>
        </p:grpSpPr>
        <p:sp>
          <p:nvSpPr>
            <p:cNvPr id="1690" name="Google Shape;1690;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66"/>
          <p:cNvGrpSpPr/>
          <p:nvPr/>
        </p:nvGrpSpPr>
        <p:grpSpPr>
          <a:xfrm>
            <a:off x="7758054" y="3926309"/>
            <a:ext cx="178498" cy="154747"/>
            <a:chOff x="5037700" y="2430325"/>
            <a:chExt cx="75950" cy="65850"/>
          </a:xfrm>
        </p:grpSpPr>
        <p:sp>
          <p:nvSpPr>
            <p:cNvPr id="1707" name="Google Shape;1707;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66"/>
          <p:cNvGrpSpPr/>
          <p:nvPr/>
        </p:nvGrpSpPr>
        <p:grpSpPr>
          <a:xfrm>
            <a:off x="7098294" y="3718275"/>
            <a:ext cx="216160" cy="122024"/>
            <a:chOff x="4756975" y="2341800"/>
            <a:chExt cx="91975" cy="51925"/>
          </a:xfrm>
        </p:grpSpPr>
        <p:sp>
          <p:nvSpPr>
            <p:cNvPr id="1710" name="Google Shape;1710;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66"/>
          <p:cNvGrpSpPr/>
          <p:nvPr/>
        </p:nvGrpSpPr>
        <p:grpSpPr>
          <a:xfrm>
            <a:off x="7536841" y="4128468"/>
            <a:ext cx="231906" cy="191995"/>
            <a:chOff x="4943575" y="2516350"/>
            <a:chExt cx="98675" cy="81700"/>
          </a:xfrm>
        </p:grpSpPr>
        <p:sp>
          <p:nvSpPr>
            <p:cNvPr id="1731" name="Google Shape;1731;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9" name="Google Shape;1809;p66"/>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6"/>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6"/>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6"/>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6"/>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6"/>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6"/>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2" name="Google Shape;1832;p66"/>
          <p:cNvGrpSpPr/>
          <p:nvPr/>
        </p:nvGrpSpPr>
        <p:grpSpPr>
          <a:xfrm>
            <a:off x="1225886" y="3778145"/>
            <a:ext cx="505303" cy="503968"/>
            <a:chOff x="1190625" y="238125"/>
            <a:chExt cx="5252625" cy="5238750"/>
          </a:xfrm>
        </p:grpSpPr>
        <p:sp>
          <p:nvSpPr>
            <p:cNvPr id="1833" name="Google Shape;1833;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16"/>
        <p:cNvGrpSpPr/>
        <p:nvPr/>
      </p:nvGrpSpPr>
      <p:grpSpPr>
        <a:xfrm>
          <a:off x="0" y="0"/>
          <a:ext cx="0" cy="0"/>
          <a:chOff x="0" y="0"/>
          <a:chExt cx="0" cy="0"/>
        </a:xfrm>
      </p:grpSpPr>
      <p:grpSp>
        <p:nvGrpSpPr>
          <p:cNvPr id="2017" name="Google Shape;2017;p67"/>
          <p:cNvGrpSpPr/>
          <p:nvPr/>
        </p:nvGrpSpPr>
        <p:grpSpPr>
          <a:xfrm>
            <a:off x="1095143" y="2241600"/>
            <a:ext cx="730896" cy="153148"/>
            <a:chOff x="4635250" y="3790225"/>
            <a:chExt cx="415825" cy="87125"/>
          </a:xfrm>
        </p:grpSpPr>
        <p:sp>
          <p:nvSpPr>
            <p:cNvPr id="2018" name="Google Shape;2018;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67"/>
          <p:cNvGrpSpPr/>
          <p:nvPr/>
        </p:nvGrpSpPr>
        <p:grpSpPr>
          <a:xfrm>
            <a:off x="1666833" y="4037852"/>
            <a:ext cx="175876" cy="179996"/>
            <a:chOff x="4280575" y="2131725"/>
            <a:chExt cx="141950" cy="145275"/>
          </a:xfrm>
        </p:grpSpPr>
        <p:sp>
          <p:nvSpPr>
            <p:cNvPr id="2022" name="Google Shape;2022;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67"/>
          <p:cNvGrpSpPr/>
          <p:nvPr/>
        </p:nvGrpSpPr>
        <p:grpSpPr>
          <a:xfrm>
            <a:off x="1667926" y="4265283"/>
            <a:ext cx="175927" cy="152252"/>
            <a:chOff x="4088738" y="4379875"/>
            <a:chExt cx="176900" cy="153125"/>
          </a:xfrm>
        </p:grpSpPr>
        <p:sp>
          <p:nvSpPr>
            <p:cNvPr id="2025" name="Google Shape;2025;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67"/>
          <p:cNvGrpSpPr/>
          <p:nvPr/>
        </p:nvGrpSpPr>
        <p:grpSpPr>
          <a:xfrm rot="10800000" flipH="1">
            <a:off x="1086570" y="4291428"/>
            <a:ext cx="486625" cy="126984"/>
            <a:chOff x="4173650" y="2515975"/>
            <a:chExt cx="216413" cy="56475"/>
          </a:xfrm>
        </p:grpSpPr>
        <p:sp>
          <p:nvSpPr>
            <p:cNvPr id="2028" name="Google Shape;2028;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67"/>
          <p:cNvGrpSpPr/>
          <p:nvPr/>
        </p:nvGrpSpPr>
        <p:grpSpPr>
          <a:xfrm>
            <a:off x="1088757" y="1726562"/>
            <a:ext cx="743797" cy="171366"/>
            <a:chOff x="4109513" y="1964562"/>
            <a:chExt cx="501313" cy="117575"/>
          </a:xfrm>
        </p:grpSpPr>
        <p:sp>
          <p:nvSpPr>
            <p:cNvPr id="2031" name="Google Shape;2031;p67"/>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2" name="Google Shape;2032;p67"/>
            <p:cNvGrpSpPr/>
            <p:nvPr/>
          </p:nvGrpSpPr>
          <p:grpSpPr>
            <a:xfrm rot="-5400000">
              <a:off x="4154963" y="1919112"/>
              <a:ext cx="117575" cy="208475"/>
              <a:chOff x="3314125" y="1799775"/>
              <a:chExt cx="117575" cy="208475"/>
            </a:xfrm>
          </p:grpSpPr>
          <p:sp>
            <p:nvSpPr>
              <p:cNvPr id="2033" name="Google Shape;2033;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6" name="Google Shape;2036;p67"/>
          <p:cNvGrpSpPr/>
          <p:nvPr/>
        </p:nvGrpSpPr>
        <p:grpSpPr>
          <a:xfrm>
            <a:off x="1101069" y="2718525"/>
            <a:ext cx="719511" cy="278389"/>
            <a:chOff x="3515000" y="3200728"/>
            <a:chExt cx="338100" cy="130822"/>
          </a:xfrm>
        </p:grpSpPr>
        <p:sp>
          <p:nvSpPr>
            <p:cNvPr id="2037" name="Google Shape;2037;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8" name="Google Shape;2038;p67"/>
            <p:cNvGrpSpPr/>
            <p:nvPr/>
          </p:nvGrpSpPr>
          <p:grpSpPr>
            <a:xfrm>
              <a:off x="3515000" y="3200728"/>
              <a:ext cx="282025" cy="67650"/>
              <a:chOff x="3515000" y="3112625"/>
              <a:chExt cx="282025" cy="67650"/>
            </a:xfrm>
          </p:grpSpPr>
          <p:sp>
            <p:nvSpPr>
              <p:cNvPr id="2039" name="Google Shape;2039;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1" name="Google Shape;2041;p67"/>
          <p:cNvGrpSpPr/>
          <p:nvPr/>
        </p:nvGrpSpPr>
        <p:grpSpPr>
          <a:xfrm rot="10800000" flipH="1">
            <a:off x="1082554" y="927918"/>
            <a:ext cx="756748" cy="188711"/>
            <a:chOff x="3199075" y="3739025"/>
            <a:chExt cx="448629" cy="111875"/>
          </a:xfrm>
        </p:grpSpPr>
        <p:sp>
          <p:nvSpPr>
            <p:cNvPr id="2042" name="Google Shape;2042;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 name="Google Shape;2044;p67"/>
          <p:cNvGrpSpPr/>
          <p:nvPr/>
        </p:nvGrpSpPr>
        <p:grpSpPr>
          <a:xfrm>
            <a:off x="1093334" y="3077369"/>
            <a:ext cx="734909" cy="282704"/>
            <a:chOff x="4047975" y="3769179"/>
            <a:chExt cx="343175" cy="132000"/>
          </a:xfrm>
        </p:grpSpPr>
        <p:grpSp>
          <p:nvGrpSpPr>
            <p:cNvPr id="2045" name="Google Shape;2045;p67"/>
            <p:cNvGrpSpPr/>
            <p:nvPr/>
          </p:nvGrpSpPr>
          <p:grpSpPr>
            <a:xfrm>
              <a:off x="4047975" y="3769179"/>
              <a:ext cx="343175" cy="132000"/>
              <a:chOff x="4047975" y="3769179"/>
              <a:chExt cx="343175" cy="132000"/>
            </a:xfrm>
          </p:grpSpPr>
          <p:sp>
            <p:nvSpPr>
              <p:cNvPr id="2046" name="Google Shape;2046;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7" name="Google Shape;2047;p67"/>
              <p:cNvGrpSpPr/>
              <p:nvPr/>
            </p:nvGrpSpPr>
            <p:grpSpPr>
              <a:xfrm>
                <a:off x="4047975" y="3769179"/>
                <a:ext cx="288175" cy="132000"/>
                <a:chOff x="4047975" y="3635175"/>
                <a:chExt cx="288175" cy="132000"/>
              </a:xfrm>
            </p:grpSpPr>
            <p:sp>
              <p:nvSpPr>
                <p:cNvPr id="2048" name="Google Shape;2048;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50" name="Google Shape;2050;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67"/>
          <p:cNvGrpSpPr/>
          <p:nvPr/>
        </p:nvGrpSpPr>
        <p:grpSpPr>
          <a:xfrm>
            <a:off x="1082376" y="2474401"/>
            <a:ext cx="756740" cy="209778"/>
            <a:chOff x="3176563" y="1380375"/>
            <a:chExt cx="844388" cy="234075"/>
          </a:xfrm>
        </p:grpSpPr>
        <p:sp>
          <p:nvSpPr>
            <p:cNvPr id="2052" name="Google Shape;2052;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6" name="Google Shape;2056;p67"/>
            <p:cNvGrpSpPr/>
            <p:nvPr/>
          </p:nvGrpSpPr>
          <p:grpSpPr>
            <a:xfrm>
              <a:off x="3176563" y="1380375"/>
              <a:ext cx="196550" cy="234075"/>
              <a:chOff x="3077200" y="1380375"/>
              <a:chExt cx="196550" cy="234075"/>
            </a:xfrm>
          </p:grpSpPr>
          <p:sp>
            <p:nvSpPr>
              <p:cNvPr id="2057" name="Google Shape;2057;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1" name="Google Shape;2061;p67"/>
          <p:cNvGrpSpPr/>
          <p:nvPr/>
        </p:nvGrpSpPr>
        <p:grpSpPr>
          <a:xfrm>
            <a:off x="1168966" y="3428283"/>
            <a:ext cx="583683" cy="515041"/>
            <a:chOff x="4150855" y="3304766"/>
            <a:chExt cx="400468" cy="353373"/>
          </a:xfrm>
        </p:grpSpPr>
        <p:grpSp>
          <p:nvGrpSpPr>
            <p:cNvPr id="2062" name="Google Shape;2062;p67"/>
            <p:cNvGrpSpPr/>
            <p:nvPr/>
          </p:nvGrpSpPr>
          <p:grpSpPr>
            <a:xfrm rot="5400000">
              <a:off x="4069042" y="3402899"/>
              <a:ext cx="320732" cy="157107"/>
              <a:chOff x="2578246" y="3661125"/>
              <a:chExt cx="226794" cy="111100"/>
            </a:xfrm>
          </p:grpSpPr>
          <p:grpSp>
            <p:nvGrpSpPr>
              <p:cNvPr id="2063" name="Google Shape;2063;p67"/>
              <p:cNvGrpSpPr/>
              <p:nvPr/>
            </p:nvGrpSpPr>
            <p:grpSpPr>
              <a:xfrm>
                <a:off x="2610652" y="3685297"/>
                <a:ext cx="194387" cy="60778"/>
                <a:chOff x="2610652" y="3685297"/>
                <a:chExt cx="194387" cy="60778"/>
              </a:xfrm>
            </p:grpSpPr>
            <p:sp>
              <p:nvSpPr>
                <p:cNvPr id="2064" name="Google Shape;2064;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67"/>
              <p:cNvGrpSpPr/>
              <p:nvPr/>
            </p:nvGrpSpPr>
            <p:grpSpPr>
              <a:xfrm>
                <a:off x="2578246" y="3661125"/>
                <a:ext cx="128225" cy="111100"/>
                <a:chOff x="2578246" y="3661125"/>
                <a:chExt cx="128225" cy="111100"/>
              </a:xfrm>
            </p:grpSpPr>
            <p:sp>
              <p:nvSpPr>
                <p:cNvPr id="2067" name="Google Shape;2067;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67"/>
                <p:cNvGrpSpPr/>
                <p:nvPr/>
              </p:nvGrpSpPr>
              <p:grpSpPr>
                <a:xfrm>
                  <a:off x="2596850" y="3677550"/>
                  <a:ext cx="102450" cy="94675"/>
                  <a:chOff x="2596850" y="3677550"/>
                  <a:chExt cx="102450" cy="94675"/>
                </a:xfrm>
              </p:grpSpPr>
              <p:sp>
                <p:nvSpPr>
                  <p:cNvPr id="2069" name="Google Shape;2069;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71" name="Google Shape;2071;p67"/>
            <p:cNvGrpSpPr/>
            <p:nvPr/>
          </p:nvGrpSpPr>
          <p:grpSpPr>
            <a:xfrm rot="5400000">
              <a:off x="4302139" y="3408954"/>
              <a:ext cx="353373" cy="144996"/>
              <a:chOff x="5075685" y="2271925"/>
              <a:chExt cx="492712" cy="202254"/>
            </a:xfrm>
          </p:grpSpPr>
          <p:sp>
            <p:nvSpPr>
              <p:cNvPr id="2072" name="Google Shape;2072;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4" name="Google Shape;2074;p67"/>
          <p:cNvGrpSpPr/>
          <p:nvPr/>
        </p:nvGrpSpPr>
        <p:grpSpPr>
          <a:xfrm>
            <a:off x="1089095" y="4015453"/>
            <a:ext cx="467479" cy="193481"/>
            <a:chOff x="4260510" y="2242993"/>
            <a:chExt cx="628501" cy="260125"/>
          </a:xfrm>
        </p:grpSpPr>
        <p:grpSp>
          <p:nvGrpSpPr>
            <p:cNvPr id="2075" name="Google Shape;2075;p67"/>
            <p:cNvGrpSpPr/>
            <p:nvPr/>
          </p:nvGrpSpPr>
          <p:grpSpPr>
            <a:xfrm>
              <a:off x="4260510" y="2286954"/>
              <a:ext cx="628501" cy="172421"/>
              <a:chOff x="4260510" y="2286954"/>
              <a:chExt cx="628501" cy="172421"/>
            </a:xfrm>
          </p:grpSpPr>
          <p:sp>
            <p:nvSpPr>
              <p:cNvPr id="2076" name="Google Shape;2076;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079" name="Google Shape;2079;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67"/>
          <p:cNvGrpSpPr/>
          <p:nvPr/>
        </p:nvGrpSpPr>
        <p:grpSpPr>
          <a:xfrm>
            <a:off x="1095178" y="1191975"/>
            <a:ext cx="730923" cy="195694"/>
            <a:chOff x="3099239" y="3615343"/>
            <a:chExt cx="689745" cy="184687"/>
          </a:xfrm>
        </p:grpSpPr>
        <p:sp>
          <p:nvSpPr>
            <p:cNvPr id="2083" name="Google Shape;2083;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67"/>
          <p:cNvGrpSpPr/>
          <p:nvPr/>
        </p:nvGrpSpPr>
        <p:grpSpPr>
          <a:xfrm rot="10800000" flipH="1">
            <a:off x="1082425" y="2006226"/>
            <a:ext cx="756740" cy="126985"/>
            <a:chOff x="1154425" y="3251263"/>
            <a:chExt cx="695150" cy="116650"/>
          </a:xfrm>
        </p:grpSpPr>
        <p:sp>
          <p:nvSpPr>
            <p:cNvPr id="2088" name="Google Shape;2088;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67"/>
          <p:cNvGrpSpPr/>
          <p:nvPr/>
        </p:nvGrpSpPr>
        <p:grpSpPr>
          <a:xfrm>
            <a:off x="1088895" y="1460316"/>
            <a:ext cx="743825" cy="172498"/>
            <a:chOff x="4100207" y="2107304"/>
            <a:chExt cx="510343" cy="118352"/>
          </a:xfrm>
        </p:grpSpPr>
        <p:sp>
          <p:nvSpPr>
            <p:cNvPr id="2095" name="Google Shape;2095;p67"/>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67"/>
          <p:cNvGrpSpPr/>
          <p:nvPr/>
        </p:nvGrpSpPr>
        <p:grpSpPr>
          <a:xfrm>
            <a:off x="2032740" y="1528975"/>
            <a:ext cx="623064" cy="406130"/>
            <a:chOff x="2525450" y="2505350"/>
            <a:chExt cx="373450" cy="243425"/>
          </a:xfrm>
        </p:grpSpPr>
        <p:grpSp>
          <p:nvGrpSpPr>
            <p:cNvPr id="2099" name="Google Shape;2099;p67"/>
            <p:cNvGrpSpPr/>
            <p:nvPr/>
          </p:nvGrpSpPr>
          <p:grpSpPr>
            <a:xfrm>
              <a:off x="2525450" y="2505350"/>
              <a:ext cx="373450" cy="107475"/>
              <a:chOff x="2525450" y="2505350"/>
              <a:chExt cx="373450" cy="107475"/>
            </a:xfrm>
          </p:grpSpPr>
          <p:sp>
            <p:nvSpPr>
              <p:cNvPr id="2100" name="Google Shape;2100;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67"/>
            <p:cNvGrpSpPr/>
            <p:nvPr/>
          </p:nvGrpSpPr>
          <p:grpSpPr>
            <a:xfrm>
              <a:off x="2525450" y="2586475"/>
              <a:ext cx="373450" cy="81175"/>
              <a:chOff x="2525450" y="2586475"/>
              <a:chExt cx="373450" cy="81175"/>
            </a:xfrm>
          </p:grpSpPr>
          <p:sp>
            <p:nvSpPr>
              <p:cNvPr id="2104" name="Google Shape;2104;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67"/>
            <p:cNvGrpSpPr/>
            <p:nvPr/>
          </p:nvGrpSpPr>
          <p:grpSpPr>
            <a:xfrm>
              <a:off x="2525450" y="2667625"/>
              <a:ext cx="373450" cy="81150"/>
              <a:chOff x="2525450" y="2667625"/>
              <a:chExt cx="373450" cy="81150"/>
            </a:xfrm>
          </p:grpSpPr>
          <p:sp>
            <p:nvSpPr>
              <p:cNvPr id="2108" name="Google Shape;2108;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1" name="Google Shape;2111;p67"/>
          <p:cNvGrpSpPr/>
          <p:nvPr/>
        </p:nvGrpSpPr>
        <p:grpSpPr>
          <a:xfrm>
            <a:off x="2021992" y="1229434"/>
            <a:ext cx="706335" cy="255548"/>
            <a:chOff x="2600813" y="2069700"/>
            <a:chExt cx="448638" cy="162325"/>
          </a:xfrm>
        </p:grpSpPr>
        <p:sp>
          <p:nvSpPr>
            <p:cNvPr id="2112" name="Google Shape;2112;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67"/>
          <p:cNvGrpSpPr/>
          <p:nvPr/>
        </p:nvGrpSpPr>
        <p:grpSpPr>
          <a:xfrm>
            <a:off x="2675987" y="1475531"/>
            <a:ext cx="355485" cy="330727"/>
            <a:chOff x="3631100" y="1774000"/>
            <a:chExt cx="380850" cy="354325"/>
          </a:xfrm>
        </p:grpSpPr>
        <p:grpSp>
          <p:nvGrpSpPr>
            <p:cNvPr id="2115" name="Google Shape;2115;p67"/>
            <p:cNvGrpSpPr/>
            <p:nvPr/>
          </p:nvGrpSpPr>
          <p:grpSpPr>
            <a:xfrm>
              <a:off x="3750225" y="1774000"/>
              <a:ext cx="149575" cy="145525"/>
              <a:chOff x="3750225" y="1774000"/>
              <a:chExt cx="149575" cy="145525"/>
            </a:xfrm>
          </p:grpSpPr>
          <p:sp>
            <p:nvSpPr>
              <p:cNvPr id="2116" name="Google Shape;211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67"/>
            <p:cNvGrpSpPr/>
            <p:nvPr/>
          </p:nvGrpSpPr>
          <p:grpSpPr>
            <a:xfrm>
              <a:off x="3847850" y="1889150"/>
              <a:ext cx="164100" cy="145600"/>
              <a:chOff x="3847850" y="1889150"/>
              <a:chExt cx="164100" cy="145600"/>
            </a:xfrm>
          </p:grpSpPr>
          <p:sp>
            <p:nvSpPr>
              <p:cNvPr id="2119" name="Google Shape;211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67"/>
            <p:cNvGrpSpPr/>
            <p:nvPr/>
          </p:nvGrpSpPr>
          <p:grpSpPr>
            <a:xfrm>
              <a:off x="3631100" y="1866150"/>
              <a:ext cx="149875" cy="144800"/>
              <a:chOff x="3631100" y="1866150"/>
              <a:chExt cx="149875" cy="144800"/>
            </a:xfrm>
          </p:grpSpPr>
          <p:sp>
            <p:nvSpPr>
              <p:cNvPr id="2122" name="Google Shape;2122;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67"/>
            <p:cNvGrpSpPr/>
            <p:nvPr/>
          </p:nvGrpSpPr>
          <p:grpSpPr>
            <a:xfrm>
              <a:off x="3730650" y="1982800"/>
              <a:ext cx="149550" cy="145525"/>
              <a:chOff x="3730650" y="1982800"/>
              <a:chExt cx="149550" cy="145525"/>
            </a:xfrm>
          </p:grpSpPr>
          <p:sp>
            <p:nvSpPr>
              <p:cNvPr id="2125" name="Google Shape;2125;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7" name="Google Shape;2127;p67"/>
          <p:cNvGrpSpPr/>
          <p:nvPr/>
        </p:nvGrpSpPr>
        <p:grpSpPr>
          <a:xfrm rot="5400000">
            <a:off x="2116886" y="809455"/>
            <a:ext cx="215289" cy="452582"/>
            <a:chOff x="2506150" y="1152650"/>
            <a:chExt cx="230650" cy="484875"/>
          </a:xfrm>
        </p:grpSpPr>
        <p:sp>
          <p:nvSpPr>
            <p:cNvPr id="2128" name="Google Shape;2128;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 name="Google Shape;2130;p67"/>
          <p:cNvGrpSpPr/>
          <p:nvPr/>
        </p:nvGrpSpPr>
        <p:grpSpPr>
          <a:xfrm>
            <a:off x="6808184" y="966414"/>
            <a:ext cx="610130" cy="38431"/>
            <a:chOff x="2521850" y="1810250"/>
            <a:chExt cx="540225" cy="34025"/>
          </a:xfrm>
        </p:grpSpPr>
        <p:sp>
          <p:nvSpPr>
            <p:cNvPr id="2131" name="Google Shape;2131;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67"/>
          <p:cNvGrpSpPr/>
          <p:nvPr/>
        </p:nvGrpSpPr>
        <p:grpSpPr>
          <a:xfrm>
            <a:off x="2863397" y="1225875"/>
            <a:ext cx="623130" cy="439024"/>
            <a:chOff x="2196556" y="2995700"/>
            <a:chExt cx="636756" cy="448625"/>
          </a:xfrm>
        </p:grpSpPr>
        <p:grpSp>
          <p:nvGrpSpPr>
            <p:cNvPr id="2142" name="Google Shape;2142;p67"/>
            <p:cNvGrpSpPr/>
            <p:nvPr/>
          </p:nvGrpSpPr>
          <p:grpSpPr>
            <a:xfrm flipH="1">
              <a:off x="2437481" y="3288975"/>
              <a:ext cx="226125" cy="154175"/>
              <a:chOff x="4472075" y="2905100"/>
              <a:chExt cx="226125" cy="154175"/>
            </a:xfrm>
          </p:grpSpPr>
          <p:sp>
            <p:nvSpPr>
              <p:cNvPr id="2143" name="Google Shape;2143;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67"/>
            <p:cNvGrpSpPr/>
            <p:nvPr/>
          </p:nvGrpSpPr>
          <p:grpSpPr>
            <a:xfrm>
              <a:off x="2196556" y="2995700"/>
              <a:ext cx="636756" cy="448625"/>
              <a:chOff x="4407819" y="2905100"/>
              <a:chExt cx="636756" cy="448625"/>
            </a:xfrm>
          </p:grpSpPr>
          <p:grpSp>
            <p:nvGrpSpPr>
              <p:cNvPr id="2146" name="Google Shape;2146;p67"/>
              <p:cNvGrpSpPr/>
              <p:nvPr/>
            </p:nvGrpSpPr>
            <p:grpSpPr>
              <a:xfrm>
                <a:off x="4825475" y="3136075"/>
                <a:ext cx="187000" cy="217650"/>
                <a:chOff x="4825475" y="3136075"/>
                <a:chExt cx="187000" cy="217650"/>
              </a:xfrm>
            </p:grpSpPr>
            <p:sp>
              <p:nvSpPr>
                <p:cNvPr id="2147" name="Google Shape;2147;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67"/>
              <p:cNvGrpSpPr/>
              <p:nvPr/>
            </p:nvGrpSpPr>
            <p:grpSpPr>
              <a:xfrm>
                <a:off x="4882275" y="2949625"/>
                <a:ext cx="162300" cy="235875"/>
                <a:chOff x="4882275" y="2949625"/>
                <a:chExt cx="162300" cy="235875"/>
              </a:xfrm>
            </p:grpSpPr>
            <p:sp>
              <p:nvSpPr>
                <p:cNvPr id="2150" name="Google Shape;2150;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67"/>
              <p:cNvGrpSpPr/>
              <p:nvPr/>
            </p:nvGrpSpPr>
            <p:grpSpPr>
              <a:xfrm>
                <a:off x="4705225" y="2937550"/>
                <a:ext cx="221425" cy="133450"/>
                <a:chOff x="4705225" y="2937550"/>
                <a:chExt cx="221425" cy="133450"/>
              </a:xfrm>
            </p:grpSpPr>
            <p:sp>
              <p:nvSpPr>
                <p:cNvPr id="2153" name="Google Shape;2153;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67"/>
              <p:cNvGrpSpPr/>
              <p:nvPr/>
            </p:nvGrpSpPr>
            <p:grpSpPr>
              <a:xfrm>
                <a:off x="4528269" y="2905100"/>
                <a:ext cx="226125" cy="154175"/>
                <a:chOff x="4472075" y="2905100"/>
                <a:chExt cx="226125" cy="154175"/>
              </a:xfrm>
            </p:grpSpPr>
            <p:sp>
              <p:nvSpPr>
                <p:cNvPr id="2156" name="Google Shape;215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9" name="Google Shape;2159;p67"/>
          <p:cNvGrpSpPr/>
          <p:nvPr/>
        </p:nvGrpSpPr>
        <p:grpSpPr>
          <a:xfrm>
            <a:off x="2901518" y="1717062"/>
            <a:ext cx="559226" cy="227878"/>
            <a:chOff x="5793270" y="3739034"/>
            <a:chExt cx="1174105" cy="478433"/>
          </a:xfrm>
        </p:grpSpPr>
        <p:grpSp>
          <p:nvGrpSpPr>
            <p:cNvPr id="2160" name="Google Shape;2160;p67"/>
            <p:cNvGrpSpPr/>
            <p:nvPr/>
          </p:nvGrpSpPr>
          <p:grpSpPr>
            <a:xfrm>
              <a:off x="5793269" y="3739034"/>
              <a:ext cx="368725" cy="478433"/>
              <a:chOff x="5793270" y="3739034"/>
              <a:chExt cx="368725" cy="478433"/>
            </a:xfrm>
          </p:grpSpPr>
          <p:sp>
            <p:nvSpPr>
              <p:cNvPr id="2161" name="Google Shape;2161;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67"/>
            <p:cNvGrpSpPr/>
            <p:nvPr/>
          </p:nvGrpSpPr>
          <p:grpSpPr>
            <a:xfrm>
              <a:off x="6034165" y="3739034"/>
              <a:ext cx="263339" cy="478433"/>
              <a:chOff x="6034165" y="3739034"/>
              <a:chExt cx="263339" cy="478433"/>
            </a:xfrm>
          </p:grpSpPr>
          <p:sp>
            <p:nvSpPr>
              <p:cNvPr id="2165" name="Google Shape;2165;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 name="Google Shape;2168;p67"/>
            <p:cNvGrpSpPr/>
            <p:nvPr/>
          </p:nvGrpSpPr>
          <p:grpSpPr>
            <a:xfrm>
              <a:off x="6274808" y="3739034"/>
              <a:ext cx="210793" cy="478433"/>
              <a:chOff x="6274808" y="3739034"/>
              <a:chExt cx="210793" cy="478433"/>
            </a:xfrm>
          </p:grpSpPr>
          <p:sp>
            <p:nvSpPr>
              <p:cNvPr id="2169" name="Google Shape;2169;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67"/>
            <p:cNvGrpSpPr/>
            <p:nvPr/>
          </p:nvGrpSpPr>
          <p:grpSpPr>
            <a:xfrm>
              <a:off x="6463133" y="3739034"/>
              <a:ext cx="263344" cy="478433"/>
              <a:chOff x="6463133" y="3739034"/>
              <a:chExt cx="263344" cy="478433"/>
            </a:xfrm>
          </p:grpSpPr>
          <p:sp>
            <p:nvSpPr>
              <p:cNvPr id="2173" name="Google Shape;2173;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67"/>
            <p:cNvGrpSpPr/>
            <p:nvPr/>
          </p:nvGrpSpPr>
          <p:grpSpPr>
            <a:xfrm>
              <a:off x="6598649" y="3739034"/>
              <a:ext cx="368726" cy="478433"/>
              <a:chOff x="6598649" y="3739034"/>
              <a:chExt cx="368726" cy="478433"/>
            </a:xfrm>
          </p:grpSpPr>
          <p:sp>
            <p:nvSpPr>
              <p:cNvPr id="2177" name="Google Shape;2177;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80" name="Google Shape;2180;p67"/>
          <p:cNvGrpSpPr/>
          <p:nvPr/>
        </p:nvGrpSpPr>
        <p:grpSpPr>
          <a:xfrm>
            <a:off x="2031243" y="3779808"/>
            <a:ext cx="1453661" cy="366049"/>
            <a:chOff x="5778536" y="3183751"/>
            <a:chExt cx="1203561" cy="303071"/>
          </a:xfrm>
        </p:grpSpPr>
        <p:sp>
          <p:nvSpPr>
            <p:cNvPr id="2181" name="Google Shape;2181;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8" name="Google Shape;2198;p67"/>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9" name="Google Shape;2199;p67"/>
          <p:cNvGrpSpPr/>
          <p:nvPr/>
        </p:nvGrpSpPr>
        <p:grpSpPr>
          <a:xfrm rot="-5400000">
            <a:off x="2662944" y="825422"/>
            <a:ext cx="213595" cy="418866"/>
            <a:chOff x="4379261" y="3450715"/>
            <a:chExt cx="390984" cy="766732"/>
          </a:xfrm>
        </p:grpSpPr>
        <p:sp>
          <p:nvSpPr>
            <p:cNvPr id="2200" name="Google Shape;2200;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67"/>
          <p:cNvGrpSpPr/>
          <p:nvPr/>
        </p:nvGrpSpPr>
        <p:grpSpPr>
          <a:xfrm>
            <a:off x="2009589" y="2859325"/>
            <a:ext cx="1496767" cy="802469"/>
            <a:chOff x="5793258" y="2247269"/>
            <a:chExt cx="1174119" cy="629486"/>
          </a:xfrm>
        </p:grpSpPr>
        <p:sp>
          <p:nvSpPr>
            <p:cNvPr id="2203" name="Google Shape;2203;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67"/>
          <p:cNvGrpSpPr/>
          <p:nvPr/>
        </p:nvGrpSpPr>
        <p:grpSpPr>
          <a:xfrm rot="5400000">
            <a:off x="2358460" y="1700057"/>
            <a:ext cx="799341" cy="1436131"/>
            <a:chOff x="3088670" y="1930338"/>
            <a:chExt cx="380983" cy="684491"/>
          </a:xfrm>
        </p:grpSpPr>
        <p:sp>
          <p:nvSpPr>
            <p:cNvPr id="2215" name="Google Shape;2215;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67"/>
          <p:cNvGrpSpPr/>
          <p:nvPr/>
        </p:nvGrpSpPr>
        <p:grpSpPr>
          <a:xfrm>
            <a:off x="1998305" y="4220153"/>
            <a:ext cx="1519488" cy="198289"/>
            <a:chOff x="504546" y="564561"/>
            <a:chExt cx="1627907" cy="212437"/>
          </a:xfrm>
        </p:grpSpPr>
        <p:sp>
          <p:nvSpPr>
            <p:cNvPr id="2243" name="Google Shape;2243;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244" name="Google Shape;2244;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245" name="Google Shape;2245;p67"/>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247" name="Google Shape;2247;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7"/>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250" name="Google Shape;2250;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251" name="Google Shape;2251;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252" name="Google Shape;2252;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7"/>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257" name="Google Shape;2257;p67"/>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7"/>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67"/>
          <p:cNvGrpSpPr/>
          <p:nvPr/>
        </p:nvGrpSpPr>
        <p:grpSpPr>
          <a:xfrm flipH="1">
            <a:off x="3704668" y="2844955"/>
            <a:ext cx="410808" cy="831197"/>
            <a:chOff x="3564075" y="2091586"/>
            <a:chExt cx="329966" cy="667521"/>
          </a:xfrm>
        </p:grpSpPr>
        <p:sp>
          <p:nvSpPr>
            <p:cNvPr id="2299" name="Google Shape;2299;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0" name="Google Shape;2300;p67"/>
            <p:cNvGrpSpPr/>
            <p:nvPr/>
          </p:nvGrpSpPr>
          <p:grpSpPr>
            <a:xfrm>
              <a:off x="3577470" y="2091586"/>
              <a:ext cx="203196" cy="352319"/>
              <a:chOff x="3976450" y="5044825"/>
              <a:chExt cx="107625" cy="186600"/>
            </a:xfrm>
          </p:grpSpPr>
          <p:sp>
            <p:nvSpPr>
              <p:cNvPr id="2301" name="Google Shape;2301;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67"/>
            <p:cNvGrpSpPr/>
            <p:nvPr/>
          </p:nvGrpSpPr>
          <p:grpSpPr>
            <a:xfrm>
              <a:off x="3690750" y="2391589"/>
              <a:ext cx="203290" cy="367519"/>
              <a:chOff x="4036450" y="5279050"/>
              <a:chExt cx="107675" cy="194650"/>
            </a:xfrm>
          </p:grpSpPr>
          <p:sp>
            <p:nvSpPr>
              <p:cNvPr id="2306" name="Google Shape;2306;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0" name="Google Shape;2310;p67"/>
          <p:cNvGrpSpPr/>
          <p:nvPr/>
        </p:nvGrpSpPr>
        <p:grpSpPr>
          <a:xfrm>
            <a:off x="6877470" y="1081715"/>
            <a:ext cx="473148" cy="148870"/>
            <a:chOff x="4458420" y="5169625"/>
            <a:chExt cx="178850" cy="56275"/>
          </a:xfrm>
        </p:grpSpPr>
        <p:sp>
          <p:nvSpPr>
            <p:cNvPr id="2311" name="Google Shape;2311;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67"/>
          <p:cNvGrpSpPr/>
          <p:nvPr/>
        </p:nvGrpSpPr>
        <p:grpSpPr>
          <a:xfrm>
            <a:off x="5322464" y="966504"/>
            <a:ext cx="758083" cy="691884"/>
            <a:chOff x="5976993" y="238644"/>
            <a:chExt cx="671226" cy="612558"/>
          </a:xfrm>
        </p:grpSpPr>
        <p:grpSp>
          <p:nvGrpSpPr>
            <p:cNvPr id="2316" name="Google Shape;2316;p67"/>
            <p:cNvGrpSpPr/>
            <p:nvPr/>
          </p:nvGrpSpPr>
          <p:grpSpPr>
            <a:xfrm>
              <a:off x="6207869" y="264821"/>
              <a:ext cx="255900" cy="309550"/>
              <a:chOff x="4721075" y="260350"/>
              <a:chExt cx="255900" cy="309550"/>
            </a:xfrm>
          </p:grpSpPr>
          <p:sp>
            <p:nvSpPr>
              <p:cNvPr id="2317" name="Google Shape;2317;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67"/>
            <p:cNvGrpSpPr/>
            <p:nvPr/>
          </p:nvGrpSpPr>
          <p:grpSpPr>
            <a:xfrm>
              <a:off x="6014775" y="319425"/>
              <a:ext cx="267975" cy="297900"/>
              <a:chOff x="4428250" y="314750"/>
              <a:chExt cx="267975" cy="297900"/>
            </a:xfrm>
          </p:grpSpPr>
          <p:sp>
            <p:nvSpPr>
              <p:cNvPr id="2322" name="Google Shape;2322;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67"/>
            <p:cNvGrpSpPr/>
            <p:nvPr/>
          </p:nvGrpSpPr>
          <p:grpSpPr>
            <a:xfrm>
              <a:off x="6384394" y="238644"/>
              <a:ext cx="263825" cy="384100"/>
              <a:chOff x="4897600" y="530925"/>
              <a:chExt cx="263825" cy="384100"/>
            </a:xfrm>
          </p:grpSpPr>
          <p:sp>
            <p:nvSpPr>
              <p:cNvPr id="2326" name="Google Shape;2326;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 name="Google Shape;2329;p67"/>
            <p:cNvGrpSpPr/>
            <p:nvPr/>
          </p:nvGrpSpPr>
          <p:grpSpPr>
            <a:xfrm>
              <a:off x="5976993" y="471107"/>
              <a:ext cx="222175" cy="258225"/>
              <a:chOff x="4390750" y="609200"/>
              <a:chExt cx="222175" cy="258225"/>
            </a:xfrm>
          </p:grpSpPr>
          <p:sp>
            <p:nvSpPr>
              <p:cNvPr id="2330" name="Google Shape;2330;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67"/>
            <p:cNvGrpSpPr/>
            <p:nvPr/>
          </p:nvGrpSpPr>
          <p:grpSpPr>
            <a:xfrm>
              <a:off x="6012699" y="624883"/>
              <a:ext cx="258950" cy="209025"/>
              <a:chOff x="4427350" y="850800"/>
              <a:chExt cx="258950" cy="209025"/>
            </a:xfrm>
          </p:grpSpPr>
          <p:sp>
            <p:nvSpPr>
              <p:cNvPr id="2335" name="Google Shape;2335;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67"/>
            <p:cNvGrpSpPr/>
            <p:nvPr/>
          </p:nvGrpSpPr>
          <p:grpSpPr>
            <a:xfrm>
              <a:off x="6192527" y="709277"/>
              <a:ext cx="269050" cy="141925"/>
              <a:chOff x="4703050" y="934300"/>
              <a:chExt cx="269050" cy="141925"/>
            </a:xfrm>
          </p:grpSpPr>
          <p:sp>
            <p:nvSpPr>
              <p:cNvPr id="2339" name="Google Shape;2339;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41" name="Google Shape;2341;p67"/>
          <p:cNvGrpSpPr/>
          <p:nvPr/>
        </p:nvGrpSpPr>
        <p:grpSpPr>
          <a:xfrm rot="5400000">
            <a:off x="7811864" y="752915"/>
            <a:ext cx="87395" cy="517491"/>
            <a:chOff x="4427900" y="1369375"/>
            <a:chExt cx="77375" cy="458200"/>
          </a:xfrm>
        </p:grpSpPr>
        <p:grpSp>
          <p:nvGrpSpPr>
            <p:cNvPr id="2342" name="Google Shape;2342;p67"/>
            <p:cNvGrpSpPr/>
            <p:nvPr/>
          </p:nvGrpSpPr>
          <p:grpSpPr>
            <a:xfrm>
              <a:off x="4427900" y="1369375"/>
              <a:ext cx="36800" cy="458200"/>
              <a:chOff x="4427900" y="1369375"/>
              <a:chExt cx="36800" cy="458200"/>
            </a:xfrm>
          </p:grpSpPr>
          <p:sp>
            <p:nvSpPr>
              <p:cNvPr id="2343" name="Google Shape;2343;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67"/>
            <p:cNvGrpSpPr/>
            <p:nvPr/>
          </p:nvGrpSpPr>
          <p:grpSpPr>
            <a:xfrm>
              <a:off x="4488850" y="1372625"/>
              <a:ext cx="16425" cy="169875"/>
              <a:chOff x="4488850" y="1372625"/>
              <a:chExt cx="16425" cy="169875"/>
            </a:xfrm>
          </p:grpSpPr>
          <p:sp>
            <p:nvSpPr>
              <p:cNvPr id="2377" name="Google Shape;2377;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4" name="Google Shape;2384;p67"/>
          <p:cNvGrpSpPr/>
          <p:nvPr/>
        </p:nvGrpSpPr>
        <p:grpSpPr>
          <a:xfrm>
            <a:off x="4553653" y="1403110"/>
            <a:ext cx="287997" cy="219067"/>
            <a:chOff x="5023100" y="253750"/>
            <a:chExt cx="255000" cy="193950"/>
          </a:xfrm>
        </p:grpSpPr>
        <p:sp>
          <p:nvSpPr>
            <p:cNvPr id="2385" name="Google Shape;2385;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67"/>
          <p:cNvGrpSpPr/>
          <p:nvPr/>
        </p:nvGrpSpPr>
        <p:grpSpPr>
          <a:xfrm>
            <a:off x="4501765" y="1029060"/>
            <a:ext cx="163961" cy="243605"/>
            <a:chOff x="3431675" y="243350"/>
            <a:chExt cx="145175" cy="215675"/>
          </a:xfrm>
        </p:grpSpPr>
        <p:sp>
          <p:nvSpPr>
            <p:cNvPr id="2392" name="Google Shape;2392;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67"/>
          <p:cNvGrpSpPr/>
          <p:nvPr/>
        </p:nvGrpSpPr>
        <p:grpSpPr>
          <a:xfrm>
            <a:off x="5009043" y="1043517"/>
            <a:ext cx="201428" cy="220987"/>
            <a:chOff x="3782200" y="256150"/>
            <a:chExt cx="178350" cy="195650"/>
          </a:xfrm>
        </p:grpSpPr>
        <p:sp>
          <p:nvSpPr>
            <p:cNvPr id="2397" name="Google Shape;2397;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67"/>
          <p:cNvGrpSpPr/>
          <p:nvPr/>
        </p:nvGrpSpPr>
        <p:grpSpPr>
          <a:xfrm>
            <a:off x="5981017" y="1451330"/>
            <a:ext cx="191857" cy="207037"/>
            <a:chOff x="3189900" y="762150"/>
            <a:chExt cx="169875" cy="183300"/>
          </a:xfrm>
        </p:grpSpPr>
        <p:grpSp>
          <p:nvGrpSpPr>
            <p:cNvPr id="2401" name="Google Shape;2401;p67"/>
            <p:cNvGrpSpPr/>
            <p:nvPr/>
          </p:nvGrpSpPr>
          <p:grpSpPr>
            <a:xfrm>
              <a:off x="3192775" y="894450"/>
              <a:ext cx="164100" cy="51000"/>
              <a:chOff x="3192775" y="894450"/>
              <a:chExt cx="164100" cy="51000"/>
            </a:xfrm>
          </p:grpSpPr>
          <p:sp>
            <p:nvSpPr>
              <p:cNvPr id="2402" name="Google Shape;2402;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67"/>
            <p:cNvGrpSpPr/>
            <p:nvPr/>
          </p:nvGrpSpPr>
          <p:grpSpPr>
            <a:xfrm>
              <a:off x="3192775" y="862421"/>
              <a:ext cx="164100" cy="34915"/>
              <a:chOff x="3192775" y="867225"/>
              <a:chExt cx="164100" cy="25450"/>
            </a:xfrm>
          </p:grpSpPr>
          <p:sp>
            <p:nvSpPr>
              <p:cNvPr id="2405" name="Google Shape;2405;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67"/>
            <p:cNvGrpSpPr/>
            <p:nvPr/>
          </p:nvGrpSpPr>
          <p:grpSpPr>
            <a:xfrm>
              <a:off x="3189900" y="762150"/>
              <a:ext cx="169875" cy="102375"/>
              <a:chOff x="3189900" y="762150"/>
              <a:chExt cx="169875" cy="102375"/>
            </a:xfrm>
          </p:grpSpPr>
          <p:sp>
            <p:nvSpPr>
              <p:cNvPr id="2408" name="Google Shape;2408;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11" name="Google Shape;2411;p67"/>
          <p:cNvGrpSpPr/>
          <p:nvPr/>
        </p:nvGrpSpPr>
        <p:grpSpPr>
          <a:xfrm>
            <a:off x="4200824" y="1424207"/>
            <a:ext cx="202501" cy="173521"/>
            <a:chOff x="2862744" y="750125"/>
            <a:chExt cx="179300" cy="153627"/>
          </a:xfrm>
        </p:grpSpPr>
        <p:grpSp>
          <p:nvGrpSpPr>
            <p:cNvPr id="2412" name="Google Shape;2412;p67"/>
            <p:cNvGrpSpPr/>
            <p:nvPr/>
          </p:nvGrpSpPr>
          <p:grpSpPr>
            <a:xfrm>
              <a:off x="2934544" y="750125"/>
              <a:ext cx="107500" cy="112300"/>
              <a:chOff x="2934750" y="687150"/>
              <a:chExt cx="107500" cy="112300"/>
            </a:xfrm>
          </p:grpSpPr>
          <p:sp>
            <p:nvSpPr>
              <p:cNvPr id="2413" name="Google Shape;2413;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67"/>
            <p:cNvGrpSpPr/>
            <p:nvPr/>
          </p:nvGrpSpPr>
          <p:grpSpPr>
            <a:xfrm>
              <a:off x="2896875" y="767675"/>
              <a:ext cx="114700" cy="116325"/>
              <a:chOff x="2896875" y="767675"/>
              <a:chExt cx="114700" cy="116325"/>
            </a:xfrm>
          </p:grpSpPr>
          <p:sp>
            <p:nvSpPr>
              <p:cNvPr id="2417" name="Google Shape;2417;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67"/>
            <p:cNvGrpSpPr/>
            <p:nvPr/>
          </p:nvGrpSpPr>
          <p:grpSpPr>
            <a:xfrm>
              <a:off x="2862744" y="789602"/>
              <a:ext cx="110750" cy="114150"/>
              <a:chOff x="2862975" y="845225"/>
              <a:chExt cx="110750" cy="114150"/>
            </a:xfrm>
          </p:grpSpPr>
          <p:sp>
            <p:nvSpPr>
              <p:cNvPr id="2421" name="Google Shape;2421;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3" name="Google Shape;2423;p67"/>
          <p:cNvGrpSpPr/>
          <p:nvPr/>
        </p:nvGrpSpPr>
        <p:grpSpPr>
          <a:xfrm>
            <a:off x="3518186" y="1071374"/>
            <a:ext cx="610213" cy="564453"/>
            <a:chOff x="2431875" y="700600"/>
            <a:chExt cx="264700" cy="244850"/>
          </a:xfrm>
        </p:grpSpPr>
        <p:sp>
          <p:nvSpPr>
            <p:cNvPr id="2424" name="Google Shape;2424;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67"/>
          <p:cNvGrpSpPr/>
          <p:nvPr/>
        </p:nvGrpSpPr>
        <p:grpSpPr>
          <a:xfrm>
            <a:off x="4193901" y="1043518"/>
            <a:ext cx="216347" cy="265394"/>
            <a:chOff x="4722841" y="238125"/>
            <a:chExt cx="191559" cy="234966"/>
          </a:xfrm>
        </p:grpSpPr>
        <p:grpSp>
          <p:nvGrpSpPr>
            <p:cNvPr id="2438" name="Google Shape;2438;p67"/>
            <p:cNvGrpSpPr/>
            <p:nvPr/>
          </p:nvGrpSpPr>
          <p:grpSpPr>
            <a:xfrm>
              <a:off x="4818100" y="238125"/>
              <a:ext cx="96300" cy="179775"/>
              <a:chOff x="2798800" y="238125"/>
              <a:chExt cx="96300" cy="179775"/>
            </a:xfrm>
          </p:grpSpPr>
          <p:sp>
            <p:nvSpPr>
              <p:cNvPr id="2439" name="Google Shape;2439;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67"/>
            <p:cNvGrpSpPr/>
            <p:nvPr/>
          </p:nvGrpSpPr>
          <p:grpSpPr>
            <a:xfrm>
              <a:off x="4769812" y="311347"/>
              <a:ext cx="96300" cy="134375"/>
              <a:chOff x="2698550" y="350800"/>
              <a:chExt cx="96300" cy="134375"/>
            </a:xfrm>
          </p:grpSpPr>
          <p:sp>
            <p:nvSpPr>
              <p:cNvPr id="2443" name="Google Shape;2443;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67"/>
            <p:cNvGrpSpPr/>
            <p:nvPr/>
          </p:nvGrpSpPr>
          <p:grpSpPr>
            <a:xfrm>
              <a:off x="4722841" y="379141"/>
              <a:ext cx="96125" cy="93950"/>
              <a:chOff x="2615975" y="444575"/>
              <a:chExt cx="96125" cy="93950"/>
            </a:xfrm>
          </p:grpSpPr>
          <p:sp>
            <p:nvSpPr>
              <p:cNvPr id="2447" name="Google Shape;2447;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0" name="Google Shape;2450;p67"/>
          <p:cNvGrpSpPr/>
          <p:nvPr/>
        </p:nvGrpSpPr>
        <p:grpSpPr>
          <a:xfrm>
            <a:off x="4959250" y="1358511"/>
            <a:ext cx="301013" cy="279495"/>
            <a:chOff x="3506875" y="724175"/>
            <a:chExt cx="266525" cy="247450"/>
          </a:xfrm>
        </p:grpSpPr>
        <p:sp>
          <p:nvSpPr>
            <p:cNvPr id="2451" name="Google Shape;2451;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2" name="Google Shape;2462;p67"/>
          <p:cNvGrpSpPr/>
          <p:nvPr/>
        </p:nvGrpSpPr>
        <p:grpSpPr>
          <a:xfrm>
            <a:off x="4757246" y="1039762"/>
            <a:ext cx="170681" cy="251031"/>
            <a:chOff x="3608400" y="252825"/>
            <a:chExt cx="151125" cy="222250"/>
          </a:xfrm>
        </p:grpSpPr>
        <p:sp>
          <p:nvSpPr>
            <p:cNvPr id="2463" name="Google Shape;2463;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67"/>
          <p:cNvGrpSpPr/>
          <p:nvPr/>
        </p:nvGrpSpPr>
        <p:grpSpPr>
          <a:xfrm>
            <a:off x="3724001" y="4126320"/>
            <a:ext cx="329890" cy="226164"/>
            <a:chOff x="1267553" y="2204175"/>
            <a:chExt cx="492740" cy="337759"/>
          </a:xfrm>
        </p:grpSpPr>
        <p:sp>
          <p:nvSpPr>
            <p:cNvPr id="2466" name="Google Shape;2466;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67"/>
          <p:cNvGrpSpPr/>
          <p:nvPr/>
        </p:nvGrpSpPr>
        <p:grpSpPr>
          <a:xfrm>
            <a:off x="3736957" y="3779807"/>
            <a:ext cx="303991" cy="211305"/>
            <a:chOff x="1916639" y="2215270"/>
            <a:chExt cx="454057" cy="315569"/>
          </a:xfrm>
        </p:grpSpPr>
        <p:sp>
          <p:nvSpPr>
            <p:cNvPr id="2504" name="Google Shape;2504;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67"/>
          <p:cNvGrpSpPr/>
          <p:nvPr/>
        </p:nvGrpSpPr>
        <p:grpSpPr>
          <a:xfrm>
            <a:off x="6189087" y="960610"/>
            <a:ext cx="512288" cy="431584"/>
            <a:chOff x="2577764" y="2194918"/>
            <a:chExt cx="422855" cy="356269"/>
          </a:xfrm>
        </p:grpSpPr>
        <p:grpSp>
          <p:nvGrpSpPr>
            <p:cNvPr id="2520" name="Google Shape;2520;p67"/>
            <p:cNvGrpSpPr/>
            <p:nvPr/>
          </p:nvGrpSpPr>
          <p:grpSpPr>
            <a:xfrm>
              <a:off x="2577764" y="2355085"/>
              <a:ext cx="422855" cy="196102"/>
              <a:chOff x="1957711" y="1893712"/>
              <a:chExt cx="429818" cy="199311"/>
            </a:xfrm>
          </p:grpSpPr>
          <p:sp>
            <p:nvSpPr>
              <p:cNvPr id="2521" name="Google Shape;2521;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3" name="Google Shape;2523;p67"/>
            <p:cNvGrpSpPr/>
            <p:nvPr/>
          </p:nvGrpSpPr>
          <p:grpSpPr>
            <a:xfrm>
              <a:off x="2577764" y="2301696"/>
              <a:ext cx="422855" cy="196102"/>
              <a:chOff x="1957711" y="1893712"/>
              <a:chExt cx="429818" cy="199311"/>
            </a:xfrm>
          </p:grpSpPr>
          <p:sp>
            <p:nvSpPr>
              <p:cNvPr id="2524" name="Google Shape;252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67"/>
            <p:cNvGrpSpPr/>
            <p:nvPr/>
          </p:nvGrpSpPr>
          <p:grpSpPr>
            <a:xfrm>
              <a:off x="2577764" y="2248307"/>
              <a:ext cx="422855" cy="196102"/>
              <a:chOff x="1957711" y="1893712"/>
              <a:chExt cx="429818" cy="199311"/>
            </a:xfrm>
          </p:grpSpPr>
          <p:sp>
            <p:nvSpPr>
              <p:cNvPr id="2527" name="Google Shape;252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67"/>
            <p:cNvGrpSpPr/>
            <p:nvPr/>
          </p:nvGrpSpPr>
          <p:grpSpPr>
            <a:xfrm>
              <a:off x="2577764" y="2194918"/>
              <a:ext cx="422855" cy="196102"/>
              <a:chOff x="1957711" y="1893712"/>
              <a:chExt cx="429818" cy="199311"/>
            </a:xfrm>
          </p:grpSpPr>
          <p:sp>
            <p:nvSpPr>
              <p:cNvPr id="2530" name="Google Shape;253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2" name="Google Shape;2532;p67"/>
          <p:cNvGrpSpPr/>
          <p:nvPr/>
        </p:nvGrpSpPr>
        <p:grpSpPr>
          <a:xfrm>
            <a:off x="6249226" y="1272956"/>
            <a:ext cx="581324" cy="356145"/>
            <a:chOff x="1293855" y="3668534"/>
            <a:chExt cx="896137" cy="548930"/>
          </a:xfrm>
        </p:grpSpPr>
        <p:grpSp>
          <p:nvGrpSpPr>
            <p:cNvPr id="2533" name="Google Shape;2533;p67"/>
            <p:cNvGrpSpPr/>
            <p:nvPr/>
          </p:nvGrpSpPr>
          <p:grpSpPr>
            <a:xfrm>
              <a:off x="2109599" y="3668534"/>
              <a:ext cx="80392" cy="527901"/>
              <a:chOff x="2109599" y="3668534"/>
              <a:chExt cx="80392" cy="527901"/>
            </a:xfrm>
          </p:grpSpPr>
          <p:sp>
            <p:nvSpPr>
              <p:cNvPr id="2534" name="Google Shape;2534;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67"/>
            <p:cNvGrpSpPr/>
            <p:nvPr/>
          </p:nvGrpSpPr>
          <p:grpSpPr>
            <a:xfrm>
              <a:off x="2019021" y="3719234"/>
              <a:ext cx="80180" cy="479631"/>
              <a:chOff x="2019021" y="3719234"/>
              <a:chExt cx="80180" cy="479631"/>
            </a:xfrm>
          </p:grpSpPr>
          <p:sp>
            <p:nvSpPr>
              <p:cNvPr id="2538" name="Google Shape;2538;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67"/>
            <p:cNvGrpSpPr/>
            <p:nvPr/>
          </p:nvGrpSpPr>
          <p:grpSpPr>
            <a:xfrm>
              <a:off x="1928250" y="3769723"/>
              <a:ext cx="80392" cy="431573"/>
              <a:chOff x="1928250" y="3769723"/>
              <a:chExt cx="80392" cy="431573"/>
            </a:xfrm>
          </p:grpSpPr>
          <p:sp>
            <p:nvSpPr>
              <p:cNvPr id="2542" name="Google Shape;2542;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67"/>
            <p:cNvGrpSpPr/>
            <p:nvPr/>
          </p:nvGrpSpPr>
          <p:grpSpPr>
            <a:xfrm>
              <a:off x="1837672" y="3820443"/>
              <a:ext cx="80411" cy="383072"/>
              <a:chOff x="1837672" y="3820443"/>
              <a:chExt cx="80411" cy="383072"/>
            </a:xfrm>
          </p:grpSpPr>
          <p:sp>
            <p:nvSpPr>
              <p:cNvPr id="2546" name="Google Shape;2546;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9" name="Google Shape;2549;p67"/>
            <p:cNvGrpSpPr/>
            <p:nvPr/>
          </p:nvGrpSpPr>
          <p:grpSpPr>
            <a:xfrm>
              <a:off x="1747113" y="3870912"/>
              <a:ext cx="80411" cy="335034"/>
              <a:chOff x="1747113" y="3870912"/>
              <a:chExt cx="80411" cy="335034"/>
            </a:xfrm>
          </p:grpSpPr>
          <p:sp>
            <p:nvSpPr>
              <p:cNvPr id="2550" name="Google Shape;2550;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3" name="Google Shape;2553;p67"/>
            <p:cNvGrpSpPr/>
            <p:nvPr/>
          </p:nvGrpSpPr>
          <p:grpSpPr>
            <a:xfrm>
              <a:off x="1656341" y="3921632"/>
              <a:ext cx="80392" cy="286532"/>
              <a:chOff x="1656341" y="3921632"/>
              <a:chExt cx="80392" cy="286532"/>
            </a:xfrm>
          </p:grpSpPr>
          <p:sp>
            <p:nvSpPr>
              <p:cNvPr id="2554" name="Google Shape;2554;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67"/>
            <p:cNvGrpSpPr/>
            <p:nvPr/>
          </p:nvGrpSpPr>
          <p:grpSpPr>
            <a:xfrm>
              <a:off x="1565763" y="3972101"/>
              <a:ext cx="80411" cy="238494"/>
              <a:chOff x="1565763" y="3972101"/>
              <a:chExt cx="80411" cy="238494"/>
            </a:xfrm>
          </p:grpSpPr>
          <p:sp>
            <p:nvSpPr>
              <p:cNvPr id="2558" name="Google Shape;2558;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67"/>
            <p:cNvGrpSpPr/>
            <p:nvPr/>
          </p:nvGrpSpPr>
          <p:grpSpPr>
            <a:xfrm>
              <a:off x="1475204" y="4022821"/>
              <a:ext cx="80392" cy="189993"/>
              <a:chOff x="1475204" y="4022821"/>
              <a:chExt cx="80392" cy="189993"/>
            </a:xfrm>
          </p:grpSpPr>
          <p:sp>
            <p:nvSpPr>
              <p:cNvPr id="2562" name="Google Shape;2562;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67"/>
            <p:cNvGrpSpPr/>
            <p:nvPr/>
          </p:nvGrpSpPr>
          <p:grpSpPr>
            <a:xfrm>
              <a:off x="1384645" y="4073310"/>
              <a:ext cx="80180" cy="141935"/>
              <a:chOff x="1384645" y="4073310"/>
              <a:chExt cx="80180" cy="141935"/>
            </a:xfrm>
          </p:grpSpPr>
          <p:sp>
            <p:nvSpPr>
              <p:cNvPr id="2566" name="Google Shape;2566;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67"/>
            <p:cNvGrpSpPr/>
            <p:nvPr/>
          </p:nvGrpSpPr>
          <p:grpSpPr>
            <a:xfrm>
              <a:off x="1293855" y="4123779"/>
              <a:ext cx="80411" cy="93684"/>
              <a:chOff x="1293855" y="4123779"/>
              <a:chExt cx="80411" cy="93684"/>
            </a:xfrm>
          </p:grpSpPr>
          <p:sp>
            <p:nvSpPr>
              <p:cNvPr id="2570" name="Google Shape;2570;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3" name="Google Shape;2573;p67"/>
          <p:cNvGrpSpPr/>
          <p:nvPr/>
        </p:nvGrpSpPr>
        <p:grpSpPr>
          <a:xfrm>
            <a:off x="6906078" y="1307440"/>
            <a:ext cx="576155" cy="321661"/>
            <a:chOff x="2306421" y="3721685"/>
            <a:chExt cx="888169" cy="495779"/>
          </a:xfrm>
        </p:grpSpPr>
        <p:grpSp>
          <p:nvGrpSpPr>
            <p:cNvPr id="2574" name="Google Shape;2574;p67"/>
            <p:cNvGrpSpPr/>
            <p:nvPr/>
          </p:nvGrpSpPr>
          <p:grpSpPr>
            <a:xfrm>
              <a:off x="3123054" y="3721685"/>
              <a:ext cx="71537" cy="495779"/>
              <a:chOff x="3123054" y="3721685"/>
              <a:chExt cx="71537" cy="495779"/>
            </a:xfrm>
          </p:grpSpPr>
          <p:sp>
            <p:nvSpPr>
              <p:cNvPr id="2575" name="Google Shape;2575;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67"/>
            <p:cNvGrpSpPr/>
            <p:nvPr/>
          </p:nvGrpSpPr>
          <p:grpSpPr>
            <a:xfrm>
              <a:off x="3032475" y="3769067"/>
              <a:ext cx="71324" cy="448396"/>
              <a:chOff x="3032475" y="3769067"/>
              <a:chExt cx="71324" cy="448396"/>
            </a:xfrm>
          </p:grpSpPr>
          <p:sp>
            <p:nvSpPr>
              <p:cNvPr id="2578" name="Google Shape;2578;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67"/>
            <p:cNvGrpSpPr/>
            <p:nvPr/>
          </p:nvGrpSpPr>
          <p:grpSpPr>
            <a:xfrm>
              <a:off x="2941704" y="3816218"/>
              <a:ext cx="71305" cy="401245"/>
              <a:chOff x="2941704" y="3816218"/>
              <a:chExt cx="71305" cy="401245"/>
            </a:xfrm>
          </p:grpSpPr>
          <p:sp>
            <p:nvSpPr>
              <p:cNvPr id="2581" name="Google Shape;2581;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67"/>
            <p:cNvGrpSpPr/>
            <p:nvPr/>
          </p:nvGrpSpPr>
          <p:grpSpPr>
            <a:xfrm>
              <a:off x="2850914" y="3863600"/>
              <a:ext cx="71324" cy="353863"/>
              <a:chOff x="2850914" y="3863600"/>
              <a:chExt cx="71324" cy="353863"/>
            </a:xfrm>
          </p:grpSpPr>
          <p:sp>
            <p:nvSpPr>
              <p:cNvPr id="2584" name="Google Shape;2584;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67"/>
            <p:cNvGrpSpPr/>
            <p:nvPr/>
          </p:nvGrpSpPr>
          <p:grpSpPr>
            <a:xfrm>
              <a:off x="2760123" y="3910770"/>
              <a:ext cx="71537" cy="306693"/>
              <a:chOff x="2760123" y="3910770"/>
              <a:chExt cx="71537" cy="306693"/>
            </a:xfrm>
          </p:grpSpPr>
          <p:sp>
            <p:nvSpPr>
              <p:cNvPr id="2587" name="Google Shape;2587;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67"/>
            <p:cNvGrpSpPr/>
            <p:nvPr/>
          </p:nvGrpSpPr>
          <p:grpSpPr>
            <a:xfrm>
              <a:off x="2669352" y="3958153"/>
              <a:ext cx="71537" cy="259310"/>
              <a:chOff x="2669352" y="3958153"/>
              <a:chExt cx="71537" cy="259310"/>
            </a:xfrm>
          </p:grpSpPr>
          <p:sp>
            <p:nvSpPr>
              <p:cNvPr id="2590" name="Google Shape;2590;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67"/>
            <p:cNvGrpSpPr/>
            <p:nvPr/>
          </p:nvGrpSpPr>
          <p:grpSpPr>
            <a:xfrm>
              <a:off x="2578561" y="4005323"/>
              <a:ext cx="71537" cy="212140"/>
              <a:chOff x="2578561" y="4005323"/>
              <a:chExt cx="71537" cy="212140"/>
            </a:xfrm>
          </p:grpSpPr>
          <p:sp>
            <p:nvSpPr>
              <p:cNvPr id="2593" name="Google Shape;2593;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67"/>
            <p:cNvGrpSpPr/>
            <p:nvPr/>
          </p:nvGrpSpPr>
          <p:grpSpPr>
            <a:xfrm>
              <a:off x="2488002" y="4052705"/>
              <a:ext cx="71305" cy="164758"/>
              <a:chOff x="2488002" y="4052705"/>
              <a:chExt cx="71305" cy="164758"/>
            </a:xfrm>
          </p:grpSpPr>
          <p:sp>
            <p:nvSpPr>
              <p:cNvPr id="2596" name="Google Shape;2596;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67"/>
            <p:cNvGrpSpPr/>
            <p:nvPr/>
          </p:nvGrpSpPr>
          <p:grpSpPr>
            <a:xfrm>
              <a:off x="2397212" y="4100088"/>
              <a:ext cx="71537" cy="117376"/>
              <a:chOff x="2397212" y="4100088"/>
              <a:chExt cx="71537" cy="117376"/>
            </a:xfrm>
          </p:grpSpPr>
          <p:sp>
            <p:nvSpPr>
              <p:cNvPr id="2599" name="Google Shape;2599;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2601;p67"/>
            <p:cNvGrpSpPr/>
            <p:nvPr/>
          </p:nvGrpSpPr>
          <p:grpSpPr>
            <a:xfrm>
              <a:off x="2306421" y="4147258"/>
              <a:ext cx="71537" cy="70205"/>
              <a:chOff x="2306421" y="4147258"/>
              <a:chExt cx="71537" cy="70205"/>
            </a:xfrm>
          </p:grpSpPr>
          <p:sp>
            <p:nvSpPr>
              <p:cNvPr id="2602" name="Google Shape;2602;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04" name="Google Shape;2604;p67"/>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7"/>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7"/>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7"/>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7"/>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7"/>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7"/>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7"/>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7"/>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7"/>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7"/>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7"/>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7"/>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7"/>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7"/>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7"/>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7"/>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7"/>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7"/>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7"/>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7"/>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7"/>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7"/>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7"/>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7"/>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7"/>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7"/>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7"/>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7"/>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7"/>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7"/>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7"/>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7"/>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7"/>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7"/>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9" name="Google Shape;2639;p67"/>
          <p:cNvGrpSpPr/>
          <p:nvPr/>
        </p:nvGrpSpPr>
        <p:grpSpPr>
          <a:xfrm>
            <a:off x="6227888" y="1898371"/>
            <a:ext cx="1882438" cy="1143564"/>
            <a:chOff x="2529950" y="4155175"/>
            <a:chExt cx="1137425" cy="690975"/>
          </a:xfrm>
        </p:grpSpPr>
        <p:sp>
          <p:nvSpPr>
            <p:cNvPr id="2640" name="Google Shape;2640;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67"/>
          <p:cNvGrpSpPr/>
          <p:nvPr/>
        </p:nvGrpSpPr>
        <p:grpSpPr>
          <a:xfrm>
            <a:off x="3739420" y="2325786"/>
            <a:ext cx="299053" cy="288720"/>
            <a:chOff x="2127141" y="3043500"/>
            <a:chExt cx="422629" cy="408027"/>
          </a:xfrm>
        </p:grpSpPr>
        <p:grpSp>
          <p:nvGrpSpPr>
            <p:cNvPr id="3594" name="Google Shape;3594;p67"/>
            <p:cNvGrpSpPr/>
            <p:nvPr/>
          </p:nvGrpSpPr>
          <p:grpSpPr>
            <a:xfrm>
              <a:off x="2127141" y="3048223"/>
              <a:ext cx="418743" cy="403304"/>
              <a:chOff x="2101363" y="3048223"/>
              <a:chExt cx="418743" cy="403304"/>
            </a:xfrm>
          </p:grpSpPr>
          <p:sp>
            <p:nvSpPr>
              <p:cNvPr id="3595" name="Google Shape;3595;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7" name="Google Shape;3597;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67"/>
          <p:cNvGrpSpPr/>
          <p:nvPr/>
        </p:nvGrpSpPr>
        <p:grpSpPr>
          <a:xfrm>
            <a:off x="6204707" y="3202278"/>
            <a:ext cx="1928879" cy="1118124"/>
            <a:chOff x="1397225" y="1410350"/>
            <a:chExt cx="4786300" cy="2774500"/>
          </a:xfrm>
        </p:grpSpPr>
        <p:grpSp>
          <p:nvGrpSpPr>
            <p:cNvPr id="3600" name="Google Shape;3600;p67"/>
            <p:cNvGrpSpPr/>
            <p:nvPr/>
          </p:nvGrpSpPr>
          <p:grpSpPr>
            <a:xfrm>
              <a:off x="4293400" y="2574725"/>
              <a:ext cx="84425" cy="80100"/>
              <a:chOff x="4293400" y="2574725"/>
              <a:chExt cx="84425" cy="80100"/>
            </a:xfrm>
          </p:grpSpPr>
          <p:sp>
            <p:nvSpPr>
              <p:cNvPr id="3601" name="Google Shape;3601;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02" name="Google Shape;3602;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67"/>
            <p:cNvGrpSpPr/>
            <p:nvPr/>
          </p:nvGrpSpPr>
          <p:grpSpPr>
            <a:xfrm>
              <a:off x="4000175" y="1462675"/>
              <a:ext cx="1917275" cy="1140875"/>
              <a:chOff x="4000175" y="1462675"/>
              <a:chExt cx="1917275" cy="1140875"/>
            </a:xfrm>
          </p:grpSpPr>
          <p:sp>
            <p:nvSpPr>
              <p:cNvPr id="3604" name="Google Shape;3604;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05" name="Google Shape;3605;p67"/>
              <p:cNvGrpSpPr/>
              <p:nvPr/>
            </p:nvGrpSpPr>
            <p:grpSpPr>
              <a:xfrm>
                <a:off x="4000175" y="1462675"/>
                <a:ext cx="1917275" cy="1140875"/>
                <a:chOff x="4000175" y="1462675"/>
                <a:chExt cx="1917275" cy="1140875"/>
              </a:xfrm>
            </p:grpSpPr>
            <p:sp>
              <p:nvSpPr>
                <p:cNvPr id="3606" name="Google Shape;3606;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07" name="Google Shape;3607;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2" name="Google Shape;3612;p67"/>
            <p:cNvGrpSpPr/>
            <p:nvPr/>
          </p:nvGrpSpPr>
          <p:grpSpPr>
            <a:xfrm>
              <a:off x="3960625" y="2587825"/>
              <a:ext cx="94050" cy="104125"/>
              <a:chOff x="3960625" y="2587825"/>
              <a:chExt cx="94050" cy="104125"/>
            </a:xfrm>
          </p:grpSpPr>
          <p:sp>
            <p:nvSpPr>
              <p:cNvPr id="3613" name="Google Shape;3613;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14" name="Google Shape;3614;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67"/>
            <p:cNvGrpSpPr/>
            <p:nvPr/>
          </p:nvGrpSpPr>
          <p:grpSpPr>
            <a:xfrm>
              <a:off x="3765350" y="2500900"/>
              <a:ext cx="173600" cy="187925"/>
              <a:chOff x="3765350" y="2500900"/>
              <a:chExt cx="173600" cy="187925"/>
            </a:xfrm>
          </p:grpSpPr>
          <p:sp>
            <p:nvSpPr>
              <p:cNvPr id="3616" name="Google Shape;3616;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617" name="Google Shape;3617;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67"/>
            <p:cNvGrpSpPr/>
            <p:nvPr/>
          </p:nvGrpSpPr>
          <p:grpSpPr>
            <a:xfrm>
              <a:off x="3750475" y="2481850"/>
              <a:ext cx="85125" cy="51800"/>
              <a:chOff x="3750475" y="2481850"/>
              <a:chExt cx="85125" cy="51800"/>
            </a:xfrm>
          </p:grpSpPr>
          <p:sp>
            <p:nvSpPr>
              <p:cNvPr id="3623" name="Google Shape;3623;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625" name="Google Shape;3625;p67"/>
            <p:cNvGrpSpPr/>
            <p:nvPr/>
          </p:nvGrpSpPr>
          <p:grpSpPr>
            <a:xfrm>
              <a:off x="3627175" y="2432450"/>
              <a:ext cx="172100" cy="169075"/>
              <a:chOff x="3627175" y="2432450"/>
              <a:chExt cx="172100" cy="169075"/>
            </a:xfrm>
          </p:grpSpPr>
          <p:sp>
            <p:nvSpPr>
              <p:cNvPr id="3626" name="Google Shape;3626;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628" name="Google Shape;3628;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629" name="Google Shape;3629;p67"/>
            <p:cNvGrpSpPr/>
            <p:nvPr/>
          </p:nvGrpSpPr>
          <p:grpSpPr>
            <a:xfrm>
              <a:off x="3561536" y="2585450"/>
              <a:ext cx="61539" cy="99045"/>
              <a:chOff x="3561536" y="2585450"/>
              <a:chExt cx="61539" cy="99045"/>
            </a:xfrm>
          </p:grpSpPr>
          <p:sp>
            <p:nvSpPr>
              <p:cNvPr id="3630" name="Google Shape;3630;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632" name="Google Shape;3632;p67"/>
            <p:cNvGrpSpPr/>
            <p:nvPr/>
          </p:nvGrpSpPr>
          <p:grpSpPr>
            <a:xfrm>
              <a:off x="3906325" y="1984500"/>
              <a:ext cx="156075" cy="262825"/>
              <a:chOff x="3906325" y="1984500"/>
              <a:chExt cx="156075" cy="262825"/>
            </a:xfrm>
          </p:grpSpPr>
          <p:sp>
            <p:nvSpPr>
              <p:cNvPr id="3633" name="Google Shape;3633;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634" name="Google Shape;3634;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5" name="Google Shape;3635;p67"/>
            <p:cNvGrpSpPr/>
            <p:nvPr/>
          </p:nvGrpSpPr>
          <p:grpSpPr>
            <a:xfrm>
              <a:off x="1397225" y="1637375"/>
              <a:ext cx="1401575" cy="1228250"/>
              <a:chOff x="1397225" y="1637375"/>
              <a:chExt cx="1401575" cy="1228250"/>
            </a:xfrm>
          </p:grpSpPr>
          <p:sp>
            <p:nvSpPr>
              <p:cNvPr id="3636" name="Google Shape;3636;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637" name="Google Shape;3637;p67"/>
              <p:cNvGrpSpPr/>
              <p:nvPr/>
            </p:nvGrpSpPr>
            <p:grpSpPr>
              <a:xfrm>
                <a:off x="1397225" y="1637375"/>
                <a:ext cx="1398775" cy="1228250"/>
                <a:chOff x="1397225" y="1637375"/>
                <a:chExt cx="1398775" cy="1228250"/>
              </a:xfrm>
            </p:grpSpPr>
            <p:sp>
              <p:nvSpPr>
                <p:cNvPr id="3638" name="Google Shape;3638;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0" name="Google Shape;3640;p67"/>
            <p:cNvGrpSpPr/>
            <p:nvPr/>
          </p:nvGrpSpPr>
          <p:grpSpPr>
            <a:xfrm>
              <a:off x="2605700" y="3152850"/>
              <a:ext cx="594125" cy="616250"/>
              <a:chOff x="2605700" y="3152850"/>
              <a:chExt cx="594125" cy="616250"/>
            </a:xfrm>
          </p:grpSpPr>
          <p:sp>
            <p:nvSpPr>
              <p:cNvPr id="3641" name="Google Shape;3641;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642" name="Google Shape;3642;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67"/>
            <p:cNvGrpSpPr/>
            <p:nvPr/>
          </p:nvGrpSpPr>
          <p:grpSpPr>
            <a:xfrm>
              <a:off x="2680375" y="3423800"/>
              <a:ext cx="182975" cy="761050"/>
              <a:chOff x="2680375" y="3423800"/>
              <a:chExt cx="182975" cy="761050"/>
            </a:xfrm>
          </p:grpSpPr>
          <p:sp>
            <p:nvSpPr>
              <p:cNvPr id="3644" name="Google Shape;3644;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645" name="Google Shape;3645;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67"/>
            <p:cNvGrpSpPr/>
            <p:nvPr/>
          </p:nvGrpSpPr>
          <p:grpSpPr>
            <a:xfrm>
              <a:off x="3918000" y="3561900"/>
              <a:ext cx="236225" cy="207100"/>
              <a:chOff x="3918000" y="3561900"/>
              <a:chExt cx="236225" cy="207100"/>
            </a:xfrm>
          </p:grpSpPr>
          <p:sp>
            <p:nvSpPr>
              <p:cNvPr id="3647" name="Google Shape;3647;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648" name="Google Shape;3648;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9" name="Google Shape;3649;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2" name="Google Shape;3652;p67"/>
            <p:cNvGrpSpPr/>
            <p:nvPr/>
          </p:nvGrpSpPr>
          <p:grpSpPr>
            <a:xfrm>
              <a:off x="1922950" y="1410350"/>
              <a:ext cx="1252825" cy="1162875"/>
              <a:chOff x="1922950" y="1410350"/>
              <a:chExt cx="1252825" cy="1162875"/>
            </a:xfrm>
          </p:grpSpPr>
          <p:sp>
            <p:nvSpPr>
              <p:cNvPr id="3653" name="Google Shape;3653;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9" name="Google Shape;3669;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1" name="Google Shape;3691;p67"/>
            <p:cNvGrpSpPr/>
            <p:nvPr/>
          </p:nvGrpSpPr>
          <p:grpSpPr>
            <a:xfrm>
              <a:off x="2711750" y="3572300"/>
              <a:ext cx="230725" cy="598425"/>
              <a:chOff x="2711750" y="3572300"/>
              <a:chExt cx="230725" cy="598425"/>
            </a:xfrm>
          </p:grpSpPr>
          <p:sp>
            <p:nvSpPr>
              <p:cNvPr id="3692" name="Google Shape;3692;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4" name="Google Shape;3694;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5" name="Google Shape;3695;p67"/>
            <p:cNvGrpSpPr/>
            <p:nvPr/>
          </p:nvGrpSpPr>
          <p:grpSpPr>
            <a:xfrm>
              <a:off x="3781475" y="1624825"/>
              <a:ext cx="153300" cy="166375"/>
              <a:chOff x="3781475" y="1624825"/>
              <a:chExt cx="153300" cy="166375"/>
            </a:xfrm>
          </p:grpSpPr>
          <p:sp>
            <p:nvSpPr>
              <p:cNvPr id="3696" name="Google Shape;3696;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7" name="Google Shape;3707;p67"/>
            <p:cNvGrpSpPr/>
            <p:nvPr/>
          </p:nvGrpSpPr>
          <p:grpSpPr>
            <a:xfrm>
              <a:off x="5068275" y="3161675"/>
              <a:ext cx="664875" cy="222850"/>
              <a:chOff x="5068275" y="3161675"/>
              <a:chExt cx="664875" cy="222850"/>
            </a:xfrm>
          </p:grpSpPr>
          <p:sp>
            <p:nvSpPr>
              <p:cNvPr id="3708" name="Google Shape;3708;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2" name="Google Shape;3712;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1" name="Google Shape;3741;p67"/>
            <p:cNvGrpSpPr/>
            <p:nvPr/>
          </p:nvGrpSpPr>
          <p:grpSpPr>
            <a:xfrm>
              <a:off x="3586375" y="2281300"/>
              <a:ext cx="125025" cy="175275"/>
              <a:chOff x="3586375" y="2281300"/>
              <a:chExt cx="125025" cy="175275"/>
            </a:xfrm>
          </p:grpSpPr>
          <p:sp>
            <p:nvSpPr>
              <p:cNvPr id="3742" name="Google Shape;3742;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4" name="Google Shape;3744;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5" name="Google Shape;3745;p67"/>
            <p:cNvGrpSpPr/>
            <p:nvPr/>
          </p:nvGrpSpPr>
          <p:grpSpPr>
            <a:xfrm>
              <a:off x="5298975" y="3412225"/>
              <a:ext cx="576450" cy="616225"/>
              <a:chOff x="5298975" y="3412225"/>
              <a:chExt cx="576450" cy="616225"/>
            </a:xfrm>
          </p:grpSpPr>
          <p:sp>
            <p:nvSpPr>
              <p:cNvPr id="3746" name="Google Shape;3746;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67"/>
            <p:cNvGrpSpPr/>
            <p:nvPr/>
          </p:nvGrpSpPr>
          <p:grpSpPr>
            <a:xfrm>
              <a:off x="5952300" y="3852150"/>
              <a:ext cx="231225" cy="287200"/>
              <a:chOff x="5952300" y="3852150"/>
              <a:chExt cx="231225" cy="287200"/>
            </a:xfrm>
          </p:grpSpPr>
          <p:sp>
            <p:nvSpPr>
              <p:cNvPr id="3749" name="Google Shape;3749;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9" name="Google Shape;3759;p67"/>
            <p:cNvGrpSpPr/>
            <p:nvPr/>
          </p:nvGrpSpPr>
          <p:grpSpPr>
            <a:xfrm>
              <a:off x="4842300" y="3099950"/>
              <a:ext cx="31425" cy="59650"/>
              <a:chOff x="4842300" y="3099950"/>
              <a:chExt cx="31425" cy="59650"/>
            </a:xfrm>
          </p:grpSpPr>
          <p:sp>
            <p:nvSpPr>
              <p:cNvPr id="3760" name="Google Shape;3760;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4" name="Google Shape;3764;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2" name="Google Shape;3772;p67"/>
            <p:cNvGrpSpPr/>
            <p:nvPr/>
          </p:nvGrpSpPr>
          <p:grpSpPr>
            <a:xfrm>
              <a:off x="3866750" y="2520350"/>
              <a:ext cx="78475" cy="60700"/>
              <a:chOff x="3866750" y="2520350"/>
              <a:chExt cx="78475" cy="60700"/>
            </a:xfrm>
          </p:grpSpPr>
          <p:sp>
            <p:nvSpPr>
              <p:cNvPr id="3773" name="Google Shape;3773;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7" name="Google Shape;3777;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9" name="Google Shape;3819;p67"/>
            <p:cNvGrpSpPr/>
            <p:nvPr/>
          </p:nvGrpSpPr>
          <p:grpSpPr>
            <a:xfrm>
              <a:off x="3450375" y="3038225"/>
              <a:ext cx="132875" cy="99400"/>
              <a:chOff x="3450375" y="3038225"/>
              <a:chExt cx="132875" cy="99400"/>
            </a:xfrm>
          </p:grpSpPr>
          <p:sp>
            <p:nvSpPr>
              <p:cNvPr id="3820" name="Google Shape;3820;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2" name="Google Shape;3822;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7" name="Google Shape;3857;p67"/>
          <p:cNvGrpSpPr/>
          <p:nvPr/>
        </p:nvGrpSpPr>
        <p:grpSpPr>
          <a:xfrm>
            <a:off x="4073623" y="3195884"/>
            <a:ext cx="1990503" cy="1173794"/>
            <a:chOff x="4714886" y="3271938"/>
            <a:chExt cx="1202721" cy="709241"/>
          </a:xfrm>
        </p:grpSpPr>
        <p:grpSp>
          <p:nvGrpSpPr>
            <p:cNvPr id="3858" name="Google Shape;3858;p67"/>
            <p:cNvGrpSpPr/>
            <p:nvPr/>
          </p:nvGrpSpPr>
          <p:grpSpPr>
            <a:xfrm>
              <a:off x="4714886" y="3271938"/>
              <a:ext cx="1202721" cy="709241"/>
              <a:chOff x="2514225" y="4239175"/>
              <a:chExt cx="2084800" cy="1229400"/>
            </a:xfrm>
          </p:grpSpPr>
          <p:sp>
            <p:nvSpPr>
              <p:cNvPr id="3859" name="Google Shape;3859;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4" name="Google Shape;4134;p67"/>
            <p:cNvGrpSpPr/>
            <p:nvPr/>
          </p:nvGrpSpPr>
          <p:grpSpPr>
            <a:xfrm>
              <a:off x="4851510" y="3282978"/>
              <a:ext cx="1028757" cy="669305"/>
              <a:chOff x="2732000" y="1526850"/>
              <a:chExt cx="1783250" cy="1160175"/>
            </a:xfrm>
          </p:grpSpPr>
          <p:sp>
            <p:nvSpPr>
              <p:cNvPr id="4135" name="Google Shape;4135;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1" name="Google Shape;4171;p67"/>
          <p:cNvGrpSpPr/>
          <p:nvPr/>
        </p:nvGrpSpPr>
        <p:grpSpPr>
          <a:xfrm>
            <a:off x="4005100" y="1921297"/>
            <a:ext cx="2127409" cy="1097580"/>
            <a:chOff x="4758945" y="2591412"/>
            <a:chExt cx="1114585" cy="575011"/>
          </a:xfrm>
        </p:grpSpPr>
        <p:grpSp>
          <p:nvGrpSpPr>
            <p:cNvPr id="4172" name="Google Shape;4172;p67"/>
            <p:cNvGrpSpPr/>
            <p:nvPr/>
          </p:nvGrpSpPr>
          <p:grpSpPr>
            <a:xfrm>
              <a:off x="4758945" y="2591412"/>
              <a:ext cx="1114585" cy="575011"/>
              <a:chOff x="4758945" y="2591412"/>
              <a:chExt cx="1114585" cy="575011"/>
            </a:xfrm>
          </p:grpSpPr>
          <p:sp>
            <p:nvSpPr>
              <p:cNvPr id="4173" name="Google Shape;4173;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67"/>
            <p:cNvGrpSpPr/>
            <p:nvPr/>
          </p:nvGrpSpPr>
          <p:grpSpPr>
            <a:xfrm>
              <a:off x="4760834" y="2594715"/>
              <a:ext cx="1108903" cy="517407"/>
              <a:chOff x="4760834" y="2594715"/>
              <a:chExt cx="1108903" cy="517407"/>
            </a:xfrm>
          </p:grpSpPr>
          <p:sp>
            <p:nvSpPr>
              <p:cNvPr id="4190" name="Google Shape;4190;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3" name="Google Shape;4503;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07"/>
        <p:cNvGrpSpPr/>
        <p:nvPr/>
      </p:nvGrpSpPr>
      <p:grpSpPr>
        <a:xfrm>
          <a:off x="0" y="0"/>
          <a:ext cx="0" cy="0"/>
          <a:chOff x="0" y="0"/>
          <a:chExt cx="0" cy="0"/>
        </a:xfrm>
      </p:grpSpPr>
      <p:sp>
        <p:nvSpPr>
          <p:cNvPr id="4508" name="Google Shape;450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a:t>
            </a:r>
            <a:r>
              <a:rPr lang="es"/>
              <a:t>our set of editable icons</a:t>
            </a:r>
            <a:endParaRPr>
              <a:solidFill>
                <a:srgbClr val="FFFFFF"/>
              </a:solidFill>
              <a:latin typeface="Proxima Nova Semibold"/>
              <a:ea typeface="Proxima Nova Semibold"/>
              <a:cs typeface="Proxima Nova Semibold"/>
              <a:sym typeface="Proxima Nova Semibold"/>
            </a:endParaRPr>
          </a:p>
        </p:txBody>
      </p:sp>
      <p:sp>
        <p:nvSpPr>
          <p:cNvPr id="4509" name="Google Shape;4509;p68"/>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change the stroke and fill color; just select the icon and click on the paint</a:t>
            </a:r>
            <a:r>
              <a:rPr lang="es">
                <a:solidFill>
                  <a:srgbClr val="FFFFFF"/>
                </a:solidFill>
              </a:rPr>
              <a:t> </a:t>
            </a:r>
            <a:r>
              <a:rPr lang="es" sz="1200">
                <a:solidFill>
                  <a:srgbClr val="FFFFFF"/>
                </a:solidFill>
                <a:latin typeface="Proxima Nova"/>
                <a:ea typeface="Proxima Nova"/>
                <a:cs typeface="Proxima Nova"/>
                <a:sym typeface="Proxima Nova"/>
              </a:rPr>
              <a:t>bucket/pen.</a:t>
            </a:r>
            <a:r>
              <a:rPr lang="es" sz="1200">
                <a:solidFill>
                  <a:srgbClr val="435D74"/>
                </a:solidFill>
                <a:latin typeface="Proxima Nova"/>
                <a:ea typeface="Proxima Nova"/>
                <a:cs typeface="Proxima Nova"/>
                <a:sym typeface="Proxima Nova"/>
              </a:rPr>
              <a:t/>
            </a:r>
            <a:br>
              <a:rPr lang="es" sz="1200">
                <a:solidFill>
                  <a:srgbClr val="435D74"/>
                </a:solidFill>
                <a:latin typeface="Proxima Nova"/>
                <a:ea typeface="Proxima Nova"/>
                <a:cs typeface="Proxima Nova"/>
                <a:sym typeface="Proxima Nova"/>
              </a:rPr>
            </a:br>
            <a:endParaRPr sz="1200">
              <a:solidFill>
                <a:srgbClr val="435D74"/>
              </a:solidFill>
              <a:latin typeface="Proxima Nova"/>
              <a:ea typeface="Proxima Nova"/>
              <a:cs typeface="Proxima Nova"/>
              <a:sym typeface="Proxima Nova"/>
            </a:endParaRPr>
          </a:p>
        </p:txBody>
      </p:sp>
      <p:grpSp>
        <p:nvGrpSpPr>
          <p:cNvPr id="4510" name="Google Shape;4510;p68"/>
          <p:cNvGrpSpPr/>
          <p:nvPr/>
        </p:nvGrpSpPr>
        <p:grpSpPr>
          <a:xfrm>
            <a:off x="1464905" y="1938596"/>
            <a:ext cx="230668" cy="202756"/>
            <a:chOff x="898875" y="244725"/>
            <a:chExt cx="481800" cy="423500"/>
          </a:xfrm>
        </p:grpSpPr>
        <p:sp>
          <p:nvSpPr>
            <p:cNvPr id="4511" name="Google Shape;4511;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2" name="Google Shape;4512;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3" name="Google Shape;4513;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4" name="Google Shape;4514;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5" name="Google Shape;4515;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6" name="Google Shape;4516;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17" name="Google Shape;4517;p68"/>
          <p:cNvGrpSpPr/>
          <p:nvPr/>
        </p:nvGrpSpPr>
        <p:grpSpPr>
          <a:xfrm>
            <a:off x="1762989" y="1924634"/>
            <a:ext cx="202744" cy="230680"/>
            <a:chOff x="1529350" y="258825"/>
            <a:chExt cx="423475" cy="481825"/>
          </a:xfrm>
        </p:grpSpPr>
        <p:sp>
          <p:nvSpPr>
            <p:cNvPr id="4518" name="Google Shape;4518;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19" name="Google Shape;4519;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20" name="Google Shape;4520;p68"/>
          <p:cNvGrpSpPr/>
          <p:nvPr/>
        </p:nvGrpSpPr>
        <p:grpSpPr>
          <a:xfrm>
            <a:off x="2030199" y="1979147"/>
            <a:ext cx="231793" cy="121654"/>
            <a:chOff x="2084325" y="363300"/>
            <a:chExt cx="484150" cy="254100"/>
          </a:xfrm>
        </p:grpSpPr>
        <p:sp>
          <p:nvSpPr>
            <p:cNvPr id="4521" name="Google Shape;4521;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22" name="Google Shape;4522;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23" name="Google Shape;4523;p68"/>
          <p:cNvGrpSpPr/>
          <p:nvPr/>
        </p:nvGrpSpPr>
        <p:grpSpPr>
          <a:xfrm>
            <a:off x="2335704" y="1924634"/>
            <a:ext cx="202744" cy="230680"/>
            <a:chOff x="2707500" y="249400"/>
            <a:chExt cx="423475" cy="481825"/>
          </a:xfrm>
        </p:grpSpPr>
        <p:sp>
          <p:nvSpPr>
            <p:cNvPr id="4524" name="Google Shape;4524;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25" name="Google Shape;4525;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26" name="Google Shape;4526;p68"/>
          <p:cNvGrpSpPr/>
          <p:nvPr/>
        </p:nvGrpSpPr>
        <p:grpSpPr>
          <a:xfrm>
            <a:off x="2616948" y="1924855"/>
            <a:ext cx="207652" cy="230237"/>
            <a:chOff x="3300325" y="249875"/>
            <a:chExt cx="433725" cy="480900"/>
          </a:xfrm>
        </p:grpSpPr>
        <p:sp>
          <p:nvSpPr>
            <p:cNvPr id="4527" name="Google Shape;4527;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28" name="Google Shape;4528;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29" name="Google Shape;4529;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0" name="Google Shape;4530;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1" name="Google Shape;4531;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2" name="Google Shape;4532;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33" name="Google Shape;4533;p68"/>
          <p:cNvGrpSpPr/>
          <p:nvPr/>
        </p:nvGrpSpPr>
        <p:grpSpPr>
          <a:xfrm>
            <a:off x="2881512" y="1924802"/>
            <a:ext cx="239585" cy="230345"/>
            <a:chOff x="3854700" y="249750"/>
            <a:chExt cx="500425" cy="481125"/>
          </a:xfrm>
        </p:grpSpPr>
        <p:sp>
          <p:nvSpPr>
            <p:cNvPr id="4534" name="Google Shape;4534;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5" name="Google Shape;4535;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6" name="Google Shape;4536;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7" name="Google Shape;4537;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8" name="Google Shape;4538;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39" name="Google Shape;4539;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40" name="Google Shape;4540;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41" name="Google Shape;4541;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42" name="Google Shape;4542;p68"/>
          <p:cNvGrpSpPr/>
          <p:nvPr/>
        </p:nvGrpSpPr>
        <p:grpSpPr>
          <a:xfrm>
            <a:off x="3165730" y="1924802"/>
            <a:ext cx="239585" cy="230345"/>
            <a:chOff x="4447550" y="249750"/>
            <a:chExt cx="500425" cy="481125"/>
          </a:xfrm>
        </p:grpSpPr>
        <p:sp>
          <p:nvSpPr>
            <p:cNvPr id="4543" name="Google Shape;4543;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44" name="Google Shape;4544;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45" name="Google Shape;4545;p68"/>
          <p:cNvGrpSpPr/>
          <p:nvPr/>
        </p:nvGrpSpPr>
        <p:grpSpPr>
          <a:xfrm>
            <a:off x="3457573" y="1924634"/>
            <a:ext cx="230680" cy="230680"/>
            <a:chOff x="5049725" y="249400"/>
            <a:chExt cx="481825" cy="481825"/>
          </a:xfrm>
        </p:grpSpPr>
        <p:sp>
          <p:nvSpPr>
            <p:cNvPr id="4546" name="Google Shape;4546;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47" name="Google Shape;4547;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48" name="Google Shape;4548;p68"/>
          <p:cNvGrpSpPr/>
          <p:nvPr/>
        </p:nvGrpSpPr>
        <p:grpSpPr>
          <a:xfrm>
            <a:off x="3739037" y="1924634"/>
            <a:ext cx="230680" cy="230680"/>
            <a:chOff x="5660400" y="238125"/>
            <a:chExt cx="481825" cy="481825"/>
          </a:xfrm>
        </p:grpSpPr>
        <p:sp>
          <p:nvSpPr>
            <p:cNvPr id="4549" name="Google Shape;4549;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0" name="Google Shape;4550;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51" name="Google Shape;4551;p68"/>
          <p:cNvGrpSpPr/>
          <p:nvPr/>
        </p:nvGrpSpPr>
        <p:grpSpPr>
          <a:xfrm>
            <a:off x="4022370" y="1924634"/>
            <a:ext cx="230680" cy="230680"/>
            <a:chOff x="6235400" y="249400"/>
            <a:chExt cx="481825" cy="481825"/>
          </a:xfrm>
        </p:grpSpPr>
        <p:sp>
          <p:nvSpPr>
            <p:cNvPr id="4552" name="Google Shape;4552;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3" name="Google Shape;4553;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4" name="Google Shape;4554;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5" name="Google Shape;4555;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6" name="Google Shape;4556;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57" name="Google Shape;4557;p68"/>
          <p:cNvGrpSpPr/>
          <p:nvPr/>
        </p:nvGrpSpPr>
        <p:grpSpPr>
          <a:xfrm>
            <a:off x="1464576" y="2227020"/>
            <a:ext cx="231327" cy="202708"/>
            <a:chOff x="899850" y="871450"/>
            <a:chExt cx="483175" cy="423400"/>
          </a:xfrm>
        </p:grpSpPr>
        <p:sp>
          <p:nvSpPr>
            <p:cNvPr id="4558" name="Google Shape;4558;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9" name="Google Shape;4559;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0" name="Google Shape;4560;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1" name="Google Shape;4561;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562" name="Google Shape;4562;p68"/>
          <p:cNvSpPr/>
          <p:nvPr/>
        </p:nvSpPr>
        <p:spPr>
          <a:xfrm>
            <a:off x="1761644" y="2213044"/>
            <a:ext cx="205485" cy="230680"/>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563" name="Google Shape;4563;p68"/>
          <p:cNvGrpSpPr/>
          <p:nvPr/>
        </p:nvGrpSpPr>
        <p:grpSpPr>
          <a:xfrm>
            <a:off x="2030306" y="2213028"/>
            <a:ext cx="231578" cy="230692"/>
            <a:chOff x="2085450" y="842250"/>
            <a:chExt cx="483700" cy="481850"/>
          </a:xfrm>
        </p:grpSpPr>
        <p:sp>
          <p:nvSpPr>
            <p:cNvPr id="4564" name="Google Shape;4564;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5" name="Google Shape;4565;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6" name="Google Shape;4566;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67" name="Google Shape;4567;p68"/>
          <p:cNvGrpSpPr/>
          <p:nvPr/>
        </p:nvGrpSpPr>
        <p:grpSpPr>
          <a:xfrm>
            <a:off x="2321718" y="2213034"/>
            <a:ext cx="230716" cy="230680"/>
            <a:chOff x="2685825" y="840375"/>
            <a:chExt cx="481900" cy="481825"/>
          </a:xfrm>
        </p:grpSpPr>
        <p:sp>
          <p:nvSpPr>
            <p:cNvPr id="4568" name="Google Shape;4568;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9" name="Google Shape;4569;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70" name="Google Shape;4570;p68"/>
          <p:cNvGrpSpPr/>
          <p:nvPr/>
        </p:nvGrpSpPr>
        <p:grpSpPr>
          <a:xfrm>
            <a:off x="2601633" y="2212818"/>
            <a:ext cx="238281" cy="231111"/>
            <a:chOff x="3270675" y="841800"/>
            <a:chExt cx="497700" cy="482725"/>
          </a:xfrm>
        </p:grpSpPr>
        <p:sp>
          <p:nvSpPr>
            <p:cNvPr id="4571" name="Google Shape;4571;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2" name="Google Shape;4572;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3" name="Google Shape;4573;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574" name="Google Shape;4574;p68"/>
          <p:cNvSpPr/>
          <p:nvPr/>
        </p:nvSpPr>
        <p:spPr>
          <a:xfrm>
            <a:off x="2886029" y="2220249"/>
            <a:ext cx="230680" cy="216269"/>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575" name="Google Shape;4575;p68"/>
          <p:cNvGrpSpPr/>
          <p:nvPr/>
        </p:nvGrpSpPr>
        <p:grpSpPr>
          <a:xfrm>
            <a:off x="3170183" y="2227002"/>
            <a:ext cx="230680" cy="202744"/>
            <a:chOff x="4467200" y="877100"/>
            <a:chExt cx="481825" cy="423475"/>
          </a:xfrm>
        </p:grpSpPr>
        <p:sp>
          <p:nvSpPr>
            <p:cNvPr id="4576" name="Google Shape;4576;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7" name="Google Shape;4577;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8" name="Google Shape;4578;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9" name="Google Shape;4579;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80" name="Google Shape;4580;p68"/>
          <p:cNvGrpSpPr/>
          <p:nvPr/>
        </p:nvGrpSpPr>
        <p:grpSpPr>
          <a:xfrm>
            <a:off x="3452294" y="2213028"/>
            <a:ext cx="241237" cy="230692"/>
            <a:chOff x="5045500" y="842250"/>
            <a:chExt cx="503875" cy="481850"/>
          </a:xfrm>
        </p:grpSpPr>
        <p:sp>
          <p:nvSpPr>
            <p:cNvPr id="4581" name="Google Shape;4581;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2" name="Google Shape;4582;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83" name="Google Shape;4583;p68"/>
          <p:cNvGrpSpPr/>
          <p:nvPr/>
        </p:nvGrpSpPr>
        <p:grpSpPr>
          <a:xfrm>
            <a:off x="3739816" y="2230856"/>
            <a:ext cx="229124" cy="195036"/>
            <a:chOff x="5645200" y="879425"/>
            <a:chExt cx="478575" cy="407375"/>
          </a:xfrm>
        </p:grpSpPr>
        <p:sp>
          <p:nvSpPr>
            <p:cNvPr id="4584" name="Google Shape;4584;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5" name="Google Shape;4585;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6" name="Google Shape;4586;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7" name="Google Shape;4587;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8" name="Google Shape;4588;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9" name="Google Shape;4589;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90" name="Google Shape;4590;p68"/>
          <p:cNvGrpSpPr/>
          <p:nvPr/>
        </p:nvGrpSpPr>
        <p:grpSpPr>
          <a:xfrm>
            <a:off x="4036332" y="2213034"/>
            <a:ext cx="202756" cy="230680"/>
            <a:chOff x="6264525" y="842250"/>
            <a:chExt cx="423500" cy="481825"/>
          </a:xfrm>
        </p:grpSpPr>
        <p:sp>
          <p:nvSpPr>
            <p:cNvPr id="4591" name="Google Shape;4591;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2" name="Google Shape;4592;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3" name="Google Shape;4593;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4" name="Google Shape;4594;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5" name="Google Shape;4595;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6" name="Google Shape;4596;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7" name="Google Shape;4597;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98" name="Google Shape;4598;p68"/>
          <p:cNvGrpSpPr/>
          <p:nvPr/>
        </p:nvGrpSpPr>
        <p:grpSpPr>
          <a:xfrm>
            <a:off x="1464899" y="2494984"/>
            <a:ext cx="230680" cy="230680"/>
            <a:chOff x="900750" y="1436075"/>
            <a:chExt cx="481825" cy="481825"/>
          </a:xfrm>
        </p:grpSpPr>
        <p:sp>
          <p:nvSpPr>
            <p:cNvPr id="4599" name="Google Shape;4599;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0" name="Google Shape;4600;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1" name="Google Shape;4601;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2" name="Google Shape;4602;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03" name="Google Shape;4603;p68"/>
          <p:cNvGrpSpPr/>
          <p:nvPr/>
        </p:nvGrpSpPr>
        <p:grpSpPr>
          <a:xfrm>
            <a:off x="1749021" y="2535978"/>
            <a:ext cx="230680" cy="148692"/>
            <a:chOff x="1492675" y="1520750"/>
            <a:chExt cx="481825" cy="310575"/>
          </a:xfrm>
        </p:grpSpPr>
        <p:sp>
          <p:nvSpPr>
            <p:cNvPr id="4604" name="Google Shape;4604;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5" name="Google Shape;4605;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06" name="Google Shape;4606;p68"/>
          <p:cNvGrpSpPr/>
          <p:nvPr/>
        </p:nvGrpSpPr>
        <p:grpSpPr>
          <a:xfrm>
            <a:off x="2026309" y="2494972"/>
            <a:ext cx="239573" cy="230704"/>
            <a:chOff x="2071000" y="1435025"/>
            <a:chExt cx="500400" cy="481875"/>
          </a:xfrm>
        </p:grpSpPr>
        <p:sp>
          <p:nvSpPr>
            <p:cNvPr id="4607" name="Google Shape;4607;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8" name="Google Shape;4608;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09" name="Google Shape;4609;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10" name="Google Shape;4610;p68"/>
          <p:cNvGrpSpPr/>
          <p:nvPr/>
        </p:nvGrpSpPr>
        <p:grpSpPr>
          <a:xfrm>
            <a:off x="2317445" y="2509137"/>
            <a:ext cx="239262" cy="202373"/>
            <a:chOff x="2678350" y="1464650"/>
            <a:chExt cx="499750" cy="422700"/>
          </a:xfrm>
        </p:grpSpPr>
        <p:sp>
          <p:nvSpPr>
            <p:cNvPr id="4611" name="Google Shape;4611;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12" name="Google Shape;4612;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13" name="Google Shape;4613;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14" name="Google Shape;4614;p68"/>
          <p:cNvGrpSpPr/>
          <p:nvPr/>
        </p:nvGrpSpPr>
        <p:grpSpPr>
          <a:xfrm>
            <a:off x="2605433" y="2494984"/>
            <a:ext cx="230680" cy="230680"/>
            <a:chOff x="3271200" y="1435075"/>
            <a:chExt cx="481825" cy="481825"/>
          </a:xfrm>
        </p:grpSpPr>
        <p:sp>
          <p:nvSpPr>
            <p:cNvPr id="4615" name="Google Shape;4615;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16" name="Google Shape;4616;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17" name="Google Shape;4617;p68"/>
          <p:cNvGrpSpPr/>
          <p:nvPr/>
        </p:nvGrpSpPr>
        <p:grpSpPr>
          <a:xfrm>
            <a:off x="2884540" y="2494972"/>
            <a:ext cx="233529" cy="230704"/>
            <a:chOff x="3858100" y="1435075"/>
            <a:chExt cx="487775" cy="481875"/>
          </a:xfrm>
        </p:grpSpPr>
        <p:sp>
          <p:nvSpPr>
            <p:cNvPr id="4618" name="Google Shape;4618;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19" name="Google Shape;4619;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0" name="Google Shape;4620;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1" name="Google Shape;4621;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2" name="Google Shape;4622;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23" name="Google Shape;4623;p68"/>
          <p:cNvGrpSpPr/>
          <p:nvPr/>
        </p:nvGrpSpPr>
        <p:grpSpPr>
          <a:xfrm>
            <a:off x="3170183" y="2494984"/>
            <a:ext cx="230680" cy="230680"/>
            <a:chOff x="4456875" y="1435075"/>
            <a:chExt cx="481825" cy="481825"/>
          </a:xfrm>
        </p:grpSpPr>
        <p:sp>
          <p:nvSpPr>
            <p:cNvPr id="4624" name="Google Shape;4624;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5" name="Google Shape;4625;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6" name="Google Shape;4626;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7" name="Google Shape;4627;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8" name="Google Shape;4628;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29" name="Google Shape;4629;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0" name="Google Shape;4630;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1" name="Google Shape;4631;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2" name="Google Shape;4632;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3" name="Google Shape;4633;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4" name="Google Shape;4634;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5" name="Google Shape;4635;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6" name="Google Shape;4636;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7" name="Google Shape;4637;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8" name="Google Shape;4638;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39" name="Google Shape;4639;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0" name="Google Shape;4640;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1" name="Google Shape;4641;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2" name="Google Shape;4642;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43" name="Google Shape;4643;p68"/>
          <p:cNvGrpSpPr/>
          <p:nvPr/>
        </p:nvGrpSpPr>
        <p:grpSpPr>
          <a:xfrm>
            <a:off x="3456441" y="2494978"/>
            <a:ext cx="232942" cy="230692"/>
            <a:chOff x="5049725" y="1435050"/>
            <a:chExt cx="486550" cy="481850"/>
          </a:xfrm>
        </p:grpSpPr>
        <p:sp>
          <p:nvSpPr>
            <p:cNvPr id="4644" name="Google Shape;4644;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5" name="Google Shape;4645;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6" name="Google Shape;4646;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47" name="Google Shape;4647;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48" name="Google Shape;4648;p68"/>
          <p:cNvGrpSpPr/>
          <p:nvPr/>
        </p:nvGrpSpPr>
        <p:grpSpPr>
          <a:xfrm>
            <a:off x="3739002" y="2494984"/>
            <a:ext cx="230752" cy="230680"/>
            <a:chOff x="5642475" y="1435075"/>
            <a:chExt cx="481975" cy="481825"/>
          </a:xfrm>
        </p:grpSpPr>
        <p:sp>
          <p:nvSpPr>
            <p:cNvPr id="4649" name="Google Shape;4649;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0" name="Google Shape;4650;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1" name="Google Shape;4651;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52" name="Google Shape;4652;p68"/>
          <p:cNvGrpSpPr/>
          <p:nvPr/>
        </p:nvGrpSpPr>
        <p:grpSpPr>
          <a:xfrm>
            <a:off x="4020838" y="2494978"/>
            <a:ext cx="233744" cy="230692"/>
            <a:chOff x="6232000" y="1435050"/>
            <a:chExt cx="488225" cy="481850"/>
          </a:xfrm>
        </p:grpSpPr>
        <p:sp>
          <p:nvSpPr>
            <p:cNvPr id="4653" name="Google Shape;4653;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4" name="Google Shape;4654;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5" name="Google Shape;4655;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6" name="Google Shape;4656;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57" name="Google Shape;4657;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58" name="Google Shape;4658;p68"/>
          <p:cNvGrpSpPr/>
          <p:nvPr/>
        </p:nvGrpSpPr>
        <p:grpSpPr>
          <a:xfrm>
            <a:off x="1478268" y="2776251"/>
            <a:ext cx="203941" cy="229687"/>
            <a:chOff x="924450" y="2028975"/>
            <a:chExt cx="425975" cy="479750"/>
          </a:xfrm>
        </p:grpSpPr>
        <p:sp>
          <p:nvSpPr>
            <p:cNvPr id="4659" name="Google Shape;4659;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0" name="Google Shape;4660;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1" name="Google Shape;4661;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62" name="Google Shape;4662;p68"/>
          <p:cNvGrpSpPr/>
          <p:nvPr/>
        </p:nvGrpSpPr>
        <p:grpSpPr>
          <a:xfrm>
            <a:off x="2030737" y="2789716"/>
            <a:ext cx="230716" cy="202756"/>
            <a:chOff x="2085450" y="2057100"/>
            <a:chExt cx="481900" cy="423500"/>
          </a:xfrm>
        </p:grpSpPr>
        <p:sp>
          <p:nvSpPr>
            <p:cNvPr id="4663" name="Google Shape;4663;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4" name="Google Shape;4664;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5" name="Google Shape;4665;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66" name="Google Shape;4666;p68"/>
          <p:cNvGrpSpPr/>
          <p:nvPr/>
        </p:nvGrpSpPr>
        <p:grpSpPr>
          <a:xfrm>
            <a:off x="2321718" y="2805522"/>
            <a:ext cx="230716" cy="171146"/>
            <a:chOff x="2678275" y="2090100"/>
            <a:chExt cx="481900" cy="357475"/>
          </a:xfrm>
        </p:grpSpPr>
        <p:sp>
          <p:nvSpPr>
            <p:cNvPr id="4667" name="Google Shape;4667;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8" name="Google Shape;4668;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69" name="Google Shape;4669;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70" name="Google Shape;4670;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71" name="Google Shape;4671;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72" name="Google Shape;4672;p68"/>
          <p:cNvGrpSpPr/>
          <p:nvPr/>
        </p:nvGrpSpPr>
        <p:grpSpPr>
          <a:xfrm>
            <a:off x="2646200" y="2813816"/>
            <a:ext cx="149147" cy="154557"/>
            <a:chOff x="3357325" y="2093500"/>
            <a:chExt cx="311525" cy="322825"/>
          </a:xfrm>
        </p:grpSpPr>
        <p:sp>
          <p:nvSpPr>
            <p:cNvPr id="4673" name="Google Shape;4673;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74" name="Google Shape;4674;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75" name="Google Shape;4675;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676" name="Google Shape;4676;p68"/>
          <p:cNvSpPr/>
          <p:nvPr/>
        </p:nvSpPr>
        <p:spPr>
          <a:xfrm>
            <a:off x="2887926" y="2783744"/>
            <a:ext cx="226886" cy="21474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677" name="Google Shape;4677;p68"/>
          <p:cNvGrpSpPr/>
          <p:nvPr/>
        </p:nvGrpSpPr>
        <p:grpSpPr>
          <a:xfrm>
            <a:off x="3186221" y="2775755"/>
            <a:ext cx="198603" cy="230680"/>
            <a:chOff x="4492800" y="2027925"/>
            <a:chExt cx="414825" cy="481825"/>
          </a:xfrm>
        </p:grpSpPr>
        <p:sp>
          <p:nvSpPr>
            <p:cNvPr id="4678" name="Google Shape;4678;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79" name="Google Shape;4679;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80" name="Google Shape;4680;p68"/>
          <p:cNvGrpSpPr/>
          <p:nvPr/>
        </p:nvGrpSpPr>
        <p:grpSpPr>
          <a:xfrm>
            <a:off x="3457591" y="2775749"/>
            <a:ext cx="230644" cy="230692"/>
            <a:chOff x="5049725" y="2027900"/>
            <a:chExt cx="481750" cy="481850"/>
          </a:xfrm>
        </p:grpSpPr>
        <p:sp>
          <p:nvSpPr>
            <p:cNvPr id="4681" name="Google Shape;4681;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2" name="Google Shape;4682;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3" name="Google Shape;4683;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4" name="Google Shape;4684;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5" name="Google Shape;4685;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6" name="Google Shape;4686;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7" name="Google Shape;4687;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88" name="Google Shape;4688;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89" name="Google Shape;4689;p68"/>
          <p:cNvGrpSpPr/>
          <p:nvPr/>
        </p:nvGrpSpPr>
        <p:grpSpPr>
          <a:xfrm>
            <a:off x="3779619" y="2775808"/>
            <a:ext cx="149518" cy="230573"/>
            <a:chOff x="5726350" y="2028150"/>
            <a:chExt cx="312300" cy="481600"/>
          </a:xfrm>
        </p:grpSpPr>
        <p:sp>
          <p:nvSpPr>
            <p:cNvPr id="4690" name="Google Shape;4690;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91" name="Google Shape;4691;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92" name="Google Shape;4692;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93" name="Google Shape;4693;p68"/>
          <p:cNvGrpSpPr/>
          <p:nvPr/>
        </p:nvGrpSpPr>
        <p:grpSpPr>
          <a:xfrm>
            <a:off x="4024536" y="2777921"/>
            <a:ext cx="226347" cy="226347"/>
            <a:chOff x="6239925" y="2032450"/>
            <a:chExt cx="472775" cy="472775"/>
          </a:xfrm>
        </p:grpSpPr>
        <p:sp>
          <p:nvSpPr>
            <p:cNvPr id="4694" name="Google Shape;4694;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95" name="Google Shape;4695;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696" name="Google Shape;4696;p68"/>
          <p:cNvGrpSpPr/>
          <p:nvPr/>
        </p:nvGrpSpPr>
        <p:grpSpPr>
          <a:xfrm>
            <a:off x="4330139" y="1976905"/>
            <a:ext cx="227544" cy="126082"/>
            <a:chOff x="903075" y="2730000"/>
            <a:chExt cx="475275" cy="263350"/>
          </a:xfrm>
        </p:grpSpPr>
        <p:sp>
          <p:nvSpPr>
            <p:cNvPr id="4697" name="Google Shape;4697;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98" name="Google Shape;4698;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699" name="Google Shape;4699;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00" name="Google Shape;4700;p68"/>
          <p:cNvGrpSpPr/>
          <p:nvPr/>
        </p:nvGrpSpPr>
        <p:grpSpPr>
          <a:xfrm>
            <a:off x="1749021" y="2775755"/>
            <a:ext cx="230680" cy="230680"/>
            <a:chOff x="1492675" y="2027925"/>
            <a:chExt cx="481825" cy="481825"/>
          </a:xfrm>
        </p:grpSpPr>
        <p:sp>
          <p:nvSpPr>
            <p:cNvPr id="4701" name="Google Shape;4701;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02" name="Google Shape;4702;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03" name="Google Shape;4703;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04" name="Google Shape;4704;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05" name="Google Shape;4705;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06" name="Google Shape;4706;p68"/>
          <p:cNvGrpSpPr/>
          <p:nvPr/>
        </p:nvGrpSpPr>
        <p:grpSpPr>
          <a:xfrm>
            <a:off x="4623047" y="1924606"/>
            <a:ext cx="230680" cy="230680"/>
            <a:chOff x="1492675" y="2620775"/>
            <a:chExt cx="481825" cy="481825"/>
          </a:xfrm>
        </p:grpSpPr>
        <p:sp>
          <p:nvSpPr>
            <p:cNvPr id="4707" name="Google Shape;4707;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08" name="Google Shape;4708;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09" name="Google Shape;4709;p68"/>
          <p:cNvSpPr/>
          <p:nvPr/>
        </p:nvSpPr>
        <p:spPr>
          <a:xfrm>
            <a:off x="4895078" y="1924637"/>
            <a:ext cx="239693" cy="230680"/>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710" name="Google Shape;4710;p68"/>
          <p:cNvGrpSpPr/>
          <p:nvPr/>
        </p:nvGrpSpPr>
        <p:grpSpPr>
          <a:xfrm>
            <a:off x="5183170" y="1935474"/>
            <a:ext cx="226826" cy="208944"/>
            <a:chOff x="2682350" y="2643425"/>
            <a:chExt cx="473775" cy="436425"/>
          </a:xfrm>
        </p:grpSpPr>
        <p:sp>
          <p:nvSpPr>
            <p:cNvPr id="4711" name="Google Shape;4711;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2" name="Google Shape;4712;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3" name="Google Shape;4713;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4" name="Google Shape;4714;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5" name="Google Shape;4715;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6" name="Google Shape;4716;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17" name="Google Shape;4717;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18" name="Google Shape;4718;p68"/>
          <p:cNvGrpSpPr/>
          <p:nvPr/>
        </p:nvGrpSpPr>
        <p:grpSpPr>
          <a:xfrm>
            <a:off x="5499686" y="1924606"/>
            <a:ext cx="162193" cy="230680"/>
            <a:chOff x="3342725" y="2620775"/>
            <a:chExt cx="338775" cy="481825"/>
          </a:xfrm>
        </p:grpSpPr>
        <p:sp>
          <p:nvSpPr>
            <p:cNvPr id="4719" name="Google Shape;4719;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0" name="Google Shape;4720;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1" name="Google Shape;4721;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22" name="Google Shape;4722;p68"/>
          <p:cNvGrpSpPr/>
          <p:nvPr/>
        </p:nvGrpSpPr>
        <p:grpSpPr>
          <a:xfrm>
            <a:off x="5767423" y="1924606"/>
            <a:ext cx="189231" cy="230680"/>
            <a:chOff x="3907325" y="2620775"/>
            <a:chExt cx="395250" cy="481825"/>
          </a:xfrm>
        </p:grpSpPr>
        <p:sp>
          <p:nvSpPr>
            <p:cNvPr id="4723" name="Google Shape;4723;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4" name="Google Shape;4724;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5" name="Google Shape;4725;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6" name="Google Shape;4726;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27" name="Google Shape;4727;p68"/>
          <p:cNvGrpSpPr/>
          <p:nvPr/>
        </p:nvGrpSpPr>
        <p:grpSpPr>
          <a:xfrm>
            <a:off x="6034777" y="1931818"/>
            <a:ext cx="230680" cy="216257"/>
            <a:chOff x="4456875" y="2635825"/>
            <a:chExt cx="481825" cy="451700"/>
          </a:xfrm>
        </p:grpSpPr>
        <p:sp>
          <p:nvSpPr>
            <p:cNvPr id="4728" name="Google Shape;4728;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29" name="Google Shape;4729;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0" name="Google Shape;4730;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1" name="Google Shape;4731;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2" name="Google Shape;4732;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3" name="Google Shape;4733;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34" name="Google Shape;4734;p68"/>
          <p:cNvGrpSpPr/>
          <p:nvPr/>
        </p:nvGrpSpPr>
        <p:grpSpPr>
          <a:xfrm>
            <a:off x="6323710" y="1931818"/>
            <a:ext cx="230680" cy="216257"/>
            <a:chOff x="5049725" y="2635825"/>
            <a:chExt cx="481825" cy="451700"/>
          </a:xfrm>
        </p:grpSpPr>
        <p:sp>
          <p:nvSpPr>
            <p:cNvPr id="4735" name="Google Shape;4735;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6" name="Google Shape;4736;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37" name="Google Shape;4737;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38" name="Google Shape;4738;p68"/>
          <p:cNvGrpSpPr/>
          <p:nvPr/>
        </p:nvGrpSpPr>
        <p:grpSpPr>
          <a:xfrm>
            <a:off x="6604649" y="1924905"/>
            <a:ext cx="230213" cy="230082"/>
            <a:chOff x="5643000" y="2621375"/>
            <a:chExt cx="480850" cy="480575"/>
          </a:xfrm>
        </p:grpSpPr>
        <p:sp>
          <p:nvSpPr>
            <p:cNvPr id="4739" name="Google Shape;4739;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0" name="Google Shape;4740;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1" name="Google Shape;4741;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2" name="Google Shape;4742;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3" name="Google Shape;4743;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4" name="Google Shape;4744;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5" name="Google Shape;4745;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46" name="Google Shape;4746;p68"/>
          <p:cNvGrpSpPr/>
          <p:nvPr/>
        </p:nvGrpSpPr>
        <p:grpSpPr>
          <a:xfrm>
            <a:off x="6889818" y="1924606"/>
            <a:ext cx="230752" cy="230680"/>
            <a:chOff x="6235250" y="2620775"/>
            <a:chExt cx="481975" cy="481825"/>
          </a:xfrm>
        </p:grpSpPr>
        <p:sp>
          <p:nvSpPr>
            <p:cNvPr id="4747" name="Google Shape;4747;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8" name="Google Shape;4748;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9" name="Google Shape;4749;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0" name="Google Shape;4750;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1" name="Google Shape;4751;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52" name="Google Shape;4752;p68"/>
          <p:cNvSpPr/>
          <p:nvPr/>
        </p:nvSpPr>
        <p:spPr>
          <a:xfrm>
            <a:off x="4326623" y="2219489"/>
            <a:ext cx="234606" cy="21779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753" name="Google Shape;4753;p68"/>
          <p:cNvGrpSpPr/>
          <p:nvPr/>
        </p:nvGrpSpPr>
        <p:grpSpPr>
          <a:xfrm>
            <a:off x="4622418" y="2213006"/>
            <a:ext cx="231937" cy="230680"/>
            <a:chOff x="1535000" y="3223325"/>
            <a:chExt cx="484450" cy="481825"/>
          </a:xfrm>
        </p:grpSpPr>
        <p:sp>
          <p:nvSpPr>
            <p:cNvPr id="4754" name="Google Shape;4754;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5" name="Google Shape;4755;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6" name="Google Shape;4756;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57" name="Google Shape;4757;p68"/>
          <p:cNvGrpSpPr/>
          <p:nvPr/>
        </p:nvGrpSpPr>
        <p:grpSpPr>
          <a:xfrm>
            <a:off x="4899550" y="2237010"/>
            <a:ext cx="230680" cy="182672"/>
            <a:chOff x="2085525" y="3263750"/>
            <a:chExt cx="481825" cy="381550"/>
          </a:xfrm>
        </p:grpSpPr>
        <p:sp>
          <p:nvSpPr>
            <p:cNvPr id="4758" name="Google Shape;4758;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9" name="Google Shape;4759;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60" name="Google Shape;4760;p68"/>
          <p:cNvSpPr/>
          <p:nvPr/>
        </p:nvSpPr>
        <p:spPr>
          <a:xfrm>
            <a:off x="5181287" y="2258928"/>
            <a:ext cx="230680" cy="13891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761" name="Google Shape;4761;p68"/>
          <p:cNvGrpSpPr/>
          <p:nvPr/>
        </p:nvGrpSpPr>
        <p:grpSpPr>
          <a:xfrm>
            <a:off x="5465120" y="2213000"/>
            <a:ext cx="231327" cy="230692"/>
            <a:chOff x="3270450" y="3213625"/>
            <a:chExt cx="483175" cy="481850"/>
          </a:xfrm>
        </p:grpSpPr>
        <p:sp>
          <p:nvSpPr>
            <p:cNvPr id="4762" name="Google Shape;4762;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3" name="Google Shape;4763;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64" name="Google Shape;4764;p68"/>
          <p:cNvGrpSpPr/>
          <p:nvPr/>
        </p:nvGrpSpPr>
        <p:grpSpPr>
          <a:xfrm>
            <a:off x="5804605" y="2213006"/>
            <a:ext cx="114867" cy="230680"/>
            <a:chOff x="3984950" y="3213600"/>
            <a:chExt cx="239925" cy="481825"/>
          </a:xfrm>
        </p:grpSpPr>
        <p:sp>
          <p:nvSpPr>
            <p:cNvPr id="4765" name="Google Shape;4765;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6" name="Google Shape;4766;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67" name="Google Shape;4767;p68"/>
          <p:cNvSpPr/>
          <p:nvPr/>
        </p:nvSpPr>
        <p:spPr>
          <a:xfrm>
            <a:off x="6034832" y="2213044"/>
            <a:ext cx="230716" cy="230680"/>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8" name="Google Shape;4768;p68"/>
          <p:cNvSpPr/>
          <p:nvPr/>
        </p:nvSpPr>
        <p:spPr>
          <a:xfrm>
            <a:off x="6323794" y="2226545"/>
            <a:ext cx="230680" cy="203678"/>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769" name="Google Shape;4769;p68"/>
          <p:cNvGrpSpPr/>
          <p:nvPr/>
        </p:nvGrpSpPr>
        <p:grpSpPr>
          <a:xfrm>
            <a:off x="6598987" y="2233192"/>
            <a:ext cx="241536" cy="190308"/>
            <a:chOff x="5629975" y="3255775"/>
            <a:chExt cx="504500" cy="397500"/>
          </a:xfrm>
        </p:grpSpPr>
        <p:sp>
          <p:nvSpPr>
            <p:cNvPr id="4770" name="Google Shape;4770;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1" name="Google Shape;4771;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2" name="Google Shape;4772;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3" name="Google Shape;4773;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4" name="Google Shape;4774;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75" name="Google Shape;4775;p68"/>
          <p:cNvGrpSpPr/>
          <p:nvPr/>
        </p:nvGrpSpPr>
        <p:grpSpPr>
          <a:xfrm>
            <a:off x="6889513" y="2233264"/>
            <a:ext cx="231362" cy="190165"/>
            <a:chOff x="6234950" y="3255925"/>
            <a:chExt cx="483250" cy="397200"/>
          </a:xfrm>
        </p:grpSpPr>
        <p:sp>
          <p:nvSpPr>
            <p:cNvPr id="4776" name="Google Shape;4776;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7" name="Google Shape;4777;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8" name="Google Shape;4778;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9" name="Google Shape;4779;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0" name="Google Shape;4780;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1" name="Google Shape;4781;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82" name="Google Shape;4782;p68"/>
          <p:cNvGrpSpPr/>
          <p:nvPr/>
        </p:nvGrpSpPr>
        <p:grpSpPr>
          <a:xfrm>
            <a:off x="4335782" y="2494956"/>
            <a:ext cx="216257" cy="230680"/>
            <a:chOff x="914900" y="3806450"/>
            <a:chExt cx="451700" cy="481825"/>
          </a:xfrm>
        </p:grpSpPr>
        <p:sp>
          <p:nvSpPr>
            <p:cNvPr id="4783" name="Google Shape;4783;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4" name="Google Shape;4784;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5" name="Google Shape;4785;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6" name="Google Shape;4786;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7" name="Google Shape;4787;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88" name="Google Shape;4788;p68"/>
          <p:cNvGrpSpPr/>
          <p:nvPr/>
        </p:nvGrpSpPr>
        <p:grpSpPr>
          <a:xfrm>
            <a:off x="4620635" y="2494830"/>
            <a:ext cx="235504" cy="230932"/>
            <a:chOff x="1490050" y="3805975"/>
            <a:chExt cx="491900" cy="482350"/>
          </a:xfrm>
        </p:grpSpPr>
        <p:sp>
          <p:nvSpPr>
            <p:cNvPr id="4789" name="Google Shape;4789;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0" name="Google Shape;4790;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1" name="Google Shape;4791;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2" name="Google Shape;4792;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93" name="Google Shape;4793;p68"/>
          <p:cNvGrpSpPr/>
          <p:nvPr/>
        </p:nvGrpSpPr>
        <p:grpSpPr>
          <a:xfrm>
            <a:off x="4908850" y="2494956"/>
            <a:ext cx="212080" cy="230680"/>
            <a:chOff x="2104275" y="3806450"/>
            <a:chExt cx="442975" cy="481825"/>
          </a:xfrm>
        </p:grpSpPr>
        <p:sp>
          <p:nvSpPr>
            <p:cNvPr id="4794" name="Google Shape;4794;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5" name="Google Shape;4795;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96" name="Google Shape;4796;p68"/>
          <p:cNvGrpSpPr/>
          <p:nvPr/>
        </p:nvGrpSpPr>
        <p:grpSpPr>
          <a:xfrm>
            <a:off x="5196827" y="2494956"/>
            <a:ext cx="199513" cy="230680"/>
            <a:chOff x="2710875" y="3806450"/>
            <a:chExt cx="416725" cy="481825"/>
          </a:xfrm>
        </p:grpSpPr>
        <p:sp>
          <p:nvSpPr>
            <p:cNvPr id="4797" name="Google Shape;4797;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8" name="Google Shape;4798;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99" name="Google Shape;4799;p68"/>
          <p:cNvGrpSpPr/>
          <p:nvPr/>
        </p:nvGrpSpPr>
        <p:grpSpPr>
          <a:xfrm>
            <a:off x="5465443" y="2522455"/>
            <a:ext cx="230680" cy="175682"/>
            <a:chOff x="3271200" y="3863875"/>
            <a:chExt cx="481825" cy="366950"/>
          </a:xfrm>
        </p:grpSpPr>
        <p:sp>
          <p:nvSpPr>
            <p:cNvPr id="4800" name="Google Shape;4800;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1" name="Google Shape;4801;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02" name="Google Shape;4802;p68"/>
          <p:cNvGrpSpPr/>
          <p:nvPr/>
        </p:nvGrpSpPr>
        <p:grpSpPr>
          <a:xfrm>
            <a:off x="5761564" y="2495112"/>
            <a:ext cx="200949" cy="230369"/>
            <a:chOff x="3895050" y="3806775"/>
            <a:chExt cx="419725" cy="481175"/>
          </a:xfrm>
        </p:grpSpPr>
        <p:sp>
          <p:nvSpPr>
            <p:cNvPr id="4803" name="Google Shape;4803;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4" name="Google Shape;4804;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05" name="Google Shape;4805;p68"/>
          <p:cNvGrpSpPr/>
          <p:nvPr/>
        </p:nvGrpSpPr>
        <p:grpSpPr>
          <a:xfrm>
            <a:off x="6035782" y="2494962"/>
            <a:ext cx="228669" cy="230668"/>
            <a:chOff x="4464775" y="3806475"/>
            <a:chExt cx="477625" cy="481800"/>
          </a:xfrm>
        </p:grpSpPr>
        <p:sp>
          <p:nvSpPr>
            <p:cNvPr id="4806" name="Google Shape;4806;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7" name="Google Shape;4807;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8" name="Google Shape;4808;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9" name="Google Shape;4809;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0" name="Google Shape;4810;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1" name="Google Shape;4811;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12" name="Google Shape;4812;p68"/>
          <p:cNvGrpSpPr/>
          <p:nvPr/>
        </p:nvGrpSpPr>
        <p:grpSpPr>
          <a:xfrm>
            <a:off x="6323710" y="2494956"/>
            <a:ext cx="230680" cy="230680"/>
            <a:chOff x="5049725" y="3806450"/>
            <a:chExt cx="481825" cy="481825"/>
          </a:xfrm>
        </p:grpSpPr>
        <p:sp>
          <p:nvSpPr>
            <p:cNvPr id="4813" name="Google Shape;4813;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4" name="Google Shape;4814;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5" name="Google Shape;4815;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16" name="Google Shape;4816;p68"/>
          <p:cNvGrpSpPr/>
          <p:nvPr/>
        </p:nvGrpSpPr>
        <p:grpSpPr>
          <a:xfrm>
            <a:off x="6604415" y="2494956"/>
            <a:ext cx="230680" cy="230680"/>
            <a:chOff x="5651375" y="3806450"/>
            <a:chExt cx="481825" cy="481825"/>
          </a:xfrm>
        </p:grpSpPr>
        <p:sp>
          <p:nvSpPr>
            <p:cNvPr id="4817" name="Google Shape;4817;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8" name="Google Shape;4818;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9" name="Google Shape;4819;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0" name="Google Shape;4820;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21" name="Google Shape;4821;p68"/>
          <p:cNvGrpSpPr/>
          <p:nvPr/>
        </p:nvGrpSpPr>
        <p:grpSpPr>
          <a:xfrm>
            <a:off x="6903709" y="2496308"/>
            <a:ext cx="202972" cy="227975"/>
            <a:chOff x="6264300" y="3809300"/>
            <a:chExt cx="423950" cy="476175"/>
          </a:xfrm>
        </p:grpSpPr>
        <p:sp>
          <p:nvSpPr>
            <p:cNvPr id="4822" name="Google Shape;4822;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3" name="Google Shape;4823;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4" name="Google Shape;4824;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25" name="Google Shape;4825;p68"/>
          <p:cNvGrpSpPr/>
          <p:nvPr/>
        </p:nvGrpSpPr>
        <p:grpSpPr>
          <a:xfrm>
            <a:off x="4328122" y="2775721"/>
            <a:ext cx="231578" cy="230692"/>
            <a:chOff x="898875" y="4399275"/>
            <a:chExt cx="483700" cy="481850"/>
          </a:xfrm>
        </p:grpSpPr>
        <p:sp>
          <p:nvSpPr>
            <p:cNvPr id="4826" name="Google Shape;4826;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7" name="Google Shape;4827;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8" name="Google Shape;4828;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9" name="Google Shape;4829;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0" name="Google Shape;4830;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1" name="Google Shape;4831;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2" name="Google Shape;4832;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3" name="Google Shape;4833;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34" name="Google Shape;4834;p68"/>
          <p:cNvGrpSpPr/>
          <p:nvPr/>
        </p:nvGrpSpPr>
        <p:grpSpPr>
          <a:xfrm>
            <a:off x="4623047" y="2786092"/>
            <a:ext cx="230680" cy="209950"/>
            <a:chOff x="1492675" y="4420975"/>
            <a:chExt cx="481825" cy="438525"/>
          </a:xfrm>
        </p:grpSpPr>
        <p:sp>
          <p:nvSpPr>
            <p:cNvPr id="4835" name="Google Shape;4835;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6" name="Google Shape;4836;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7" name="Google Shape;4837;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8" name="Google Shape;4838;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9" name="Google Shape;4839;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40" name="Google Shape;4840;p68"/>
          <p:cNvGrpSpPr/>
          <p:nvPr/>
        </p:nvGrpSpPr>
        <p:grpSpPr>
          <a:xfrm>
            <a:off x="4898419" y="2776182"/>
            <a:ext cx="232942" cy="229771"/>
            <a:chOff x="2084100" y="4400250"/>
            <a:chExt cx="486550" cy="479925"/>
          </a:xfrm>
        </p:grpSpPr>
        <p:sp>
          <p:nvSpPr>
            <p:cNvPr id="4841" name="Google Shape;4841;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2" name="Google Shape;4842;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3" name="Google Shape;4843;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4" name="Google Shape;4844;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5" name="Google Shape;4845;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6" name="Google Shape;4846;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47" name="Google Shape;4847;p68"/>
          <p:cNvGrpSpPr/>
          <p:nvPr/>
        </p:nvGrpSpPr>
        <p:grpSpPr>
          <a:xfrm>
            <a:off x="5195211" y="2775739"/>
            <a:ext cx="202744" cy="230656"/>
            <a:chOff x="2707950" y="4399325"/>
            <a:chExt cx="423475" cy="481775"/>
          </a:xfrm>
        </p:grpSpPr>
        <p:sp>
          <p:nvSpPr>
            <p:cNvPr id="4848" name="Google Shape;4848;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9" name="Google Shape;4849;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0" name="Google Shape;4850;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1" name="Google Shape;4851;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2" name="Google Shape;4852;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3" name="Google Shape;4853;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4" name="Google Shape;4854;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5" name="Google Shape;4855;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6" name="Google Shape;4856;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7" name="Google Shape;4857;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8" name="Google Shape;4858;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9" name="Google Shape;4859;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60" name="Google Shape;4860;p68"/>
          <p:cNvGrpSpPr/>
          <p:nvPr/>
        </p:nvGrpSpPr>
        <p:grpSpPr>
          <a:xfrm>
            <a:off x="5487268" y="2775721"/>
            <a:ext cx="187029" cy="230692"/>
            <a:chOff x="3330525" y="4399275"/>
            <a:chExt cx="390650" cy="481850"/>
          </a:xfrm>
        </p:grpSpPr>
        <p:sp>
          <p:nvSpPr>
            <p:cNvPr id="4861" name="Google Shape;4861;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2" name="Google Shape;4862;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3" name="Google Shape;4863;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4" name="Google Shape;4864;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5" name="Google Shape;4865;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6" name="Google Shape;4866;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7" name="Google Shape;4867;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68" name="Google Shape;4868;p68"/>
          <p:cNvGrpSpPr/>
          <p:nvPr/>
        </p:nvGrpSpPr>
        <p:grpSpPr>
          <a:xfrm>
            <a:off x="5775933" y="2775727"/>
            <a:ext cx="172211" cy="230680"/>
            <a:chOff x="3938800" y="4399275"/>
            <a:chExt cx="359700" cy="481825"/>
          </a:xfrm>
        </p:grpSpPr>
        <p:sp>
          <p:nvSpPr>
            <p:cNvPr id="4869" name="Google Shape;4869;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0" name="Google Shape;4870;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1" name="Google Shape;4871;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2" name="Google Shape;4872;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3" name="Google Shape;4873;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74" name="Google Shape;4874;p68"/>
          <p:cNvGrpSpPr/>
          <p:nvPr/>
        </p:nvGrpSpPr>
        <p:grpSpPr>
          <a:xfrm>
            <a:off x="6096046" y="2775727"/>
            <a:ext cx="108141" cy="230680"/>
            <a:chOff x="4584850" y="4399275"/>
            <a:chExt cx="225875" cy="481825"/>
          </a:xfrm>
        </p:grpSpPr>
        <p:sp>
          <p:nvSpPr>
            <p:cNvPr id="4875" name="Google Shape;4875;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6" name="Google Shape;4876;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877" name="Google Shape;4877;p68"/>
          <p:cNvSpPr/>
          <p:nvPr/>
        </p:nvSpPr>
        <p:spPr>
          <a:xfrm>
            <a:off x="6312567" y="2775826"/>
            <a:ext cx="253134" cy="230584"/>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878" name="Google Shape;4878;p68"/>
          <p:cNvGrpSpPr/>
          <p:nvPr/>
        </p:nvGrpSpPr>
        <p:grpSpPr>
          <a:xfrm>
            <a:off x="6604415" y="2775727"/>
            <a:ext cx="230680" cy="230680"/>
            <a:chOff x="5642550" y="4399275"/>
            <a:chExt cx="481825" cy="481825"/>
          </a:xfrm>
        </p:grpSpPr>
        <p:sp>
          <p:nvSpPr>
            <p:cNvPr id="4879" name="Google Shape;4879;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0" name="Google Shape;4880;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81" name="Google Shape;4881;p68"/>
          <p:cNvGrpSpPr/>
          <p:nvPr/>
        </p:nvGrpSpPr>
        <p:grpSpPr>
          <a:xfrm>
            <a:off x="6881673" y="2783824"/>
            <a:ext cx="247042" cy="214486"/>
            <a:chOff x="6218300" y="4416175"/>
            <a:chExt cx="516000" cy="448000"/>
          </a:xfrm>
        </p:grpSpPr>
        <p:sp>
          <p:nvSpPr>
            <p:cNvPr id="4882" name="Google Shape;4882;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3" name="Google Shape;4883;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4" name="Google Shape;4884;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85" name="Google Shape;4885;p68"/>
          <p:cNvGrpSpPr/>
          <p:nvPr/>
        </p:nvGrpSpPr>
        <p:grpSpPr>
          <a:xfrm>
            <a:off x="7161062" y="1924578"/>
            <a:ext cx="230680" cy="230680"/>
            <a:chOff x="899850" y="4992125"/>
            <a:chExt cx="481825" cy="481825"/>
          </a:xfrm>
        </p:grpSpPr>
        <p:sp>
          <p:nvSpPr>
            <p:cNvPr id="4886" name="Google Shape;4886;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7" name="Google Shape;4887;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8" name="Google Shape;4888;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89" name="Google Shape;4889;p68"/>
          <p:cNvGrpSpPr/>
          <p:nvPr/>
        </p:nvGrpSpPr>
        <p:grpSpPr>
          <a:xfrm>
            <a:off x="7161052" y="2212985"/>
            <a:ext cx="230680" cy="230680"/>
            <a:chOff x="1492675" y="4992125"/>
            <a:chExt cx="481825" cy="481825"/>
          </a:xfrm>
        </p:grpSpPr>
        <p:sp>
          <p:nvSpPr>
            <p:cNvPr id="4890" name="Google Shape;4890;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1" name="Google Shape;4891;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92" name="Google Shape;4892;p68"/>
          <p:cNvGrpSpPr/>
          <p:nvPr/>
        </p:nvGrpSpPr>
        <p:grpSpPr>
          <a:xfrm>
            <a:off x="7161042" y="2494942"/>
            <a:ext cx="230680" cy="230680"/>
            <a:chOff x="2085525" y="4992125"/>
            <a:chExt cx="481825" cy="481825"/>
          </a:xfrm>
        </p:grpSpPr>
        <p:sp>
          <p:nvSpPr>
            <p:cNvPr id="4893" name="Google Shape;4893;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4" name="Google Shape;4894;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95" name="Google Shape;4895;p68"/>
          <p:cNvGrpSpPr/>
          <p:nvPr/>
        </p:nvGrpSpPr>
        <p:grpSpPr>
          <a:xfrm>
            <a:off x="7449526" y="1924578"/>
            <a:ext cx="230680" cy="230680"/>
            <a:chOff x="2678350" y="4992125"/>
            <a:chExt cx="481825" cy="481825"/>
          </a:xfrm>
        </p:grpSpPr>
        <p:sp>
          <p:nvSpPr>
            <p:cNvPr id="4896" name="Google Shape;4896;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7" name="Google Shape;4897;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8" name="Google Shape;4898;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99" name="Google Shape;4899;p68"/>
          <p:cNvGrpSpPr/>
          <p:nvPr/>
        </p:nvGrpSpPr>
        <p:grpSpPr>
          <a:xfrm>
            <a:off x="7161023" y="2775720"/>
            <a:ext cx="230680" cy="230680"/>
            <a:chOff x="3271200" y="4992125"/>
            <a:chExt cx="481825" cy="481825"/>
          </a:xfrm>
        </p:grpSpPr>
        <p:sp>
          <p:nvSpPr>
            <p:cNvPr id="4900" name="Google Shape;4900;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1" name="Google Shape;4901;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2" name="Google Shape;4902;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03" name="Google Shape;4903;p68"/>
          <p:cNvGrpSpPr/>
          <p:nvPr/>
        </p:nvGrpSpPr>
        <p:grpSpPr>
          <a:xfrm>
            <a:off x="7449452" y="2213685"/>
            <a:ext cx="230788" cy="229280"/>
            <a:chOff x="3863900" y="4993625"/>
            <a:chExt cx="482050" cy="478900"/>
          </a:xfrm>
        </p:grpSpPr>
        <p:sp>
          <p:nvSpPr>
            <p:cNvPr id="4904" name="Google Shape;4904;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5" name="Google Shape;4905;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6" name="Google Shape;4906;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7" name="Google Shape;4907;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08" name="Google Shape;4908;p68"/>
          <p:cNvGrpSpPr/>
          <p:nvPr/>
        </p:nvGrpSpPr>
        <p:grpSpPr>
          <a:xfrm>
            <a:off x="7449442" y="2495642"/>
            <a:ext cx="230788" cy="229280"/>
            <a:chOff x="4456725" y="4993625"/>
            <a:chExt cx="482050" cy="478900"/>
          </a:xfrm>
        </p:grpSpPr>
        <p:sp>
          <p:nvSpPr>
            <p:cNvPr id="4909" name="Google Shape;4909;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0" name="Google Shape;4910;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1" name="Google Shape;4911;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2" name="Google Shape;4912;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13" name="Google Shape;4913;p68"/>
          <p:cNvGrpSpPr/>
          <p:nvPr/>
        </p:nvGrpSpPr>
        <p:grpSpPr>
          <a:xfrm>
            <a:off x="7449433" y="2776414"/>
            <a:ext cx="230788" cy="229292"/>
            <a:chOff x="5049575" y="4993600"/>
            <a:chExt cx="482050" cy="478925"/>
          </a:xfrm>
        </p:grpSpPr>
        <p:sp>
          <p:nvSpPr>
            <p:cNvPr id="4914" name="Google Shape;4914;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5" name="Google Shape;4915;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6" name="Google Shape;4916;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7" name="Google Shape;4917;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18" name="Google Shape;4918;p68"/>
          <p:cNvGrpSpPr/>
          <p:nvPr/>
        </p:nvGrpSpPr>
        <p:grpSpPr>
          <a:xfrm>
            <a:off x="1464588" y="3161272"/>
            <a:ext cx="231303" cy="203295"/>
            <a:chOff x="892750" y="267400"/>
            <a:chExt cx="483125" cy="424625"/>
          </a:xfrm>
        </p:grpSpPr>
        <p:sp>
          <p:nvSpPr>
            <p:cNvPr id="4919" name="Google Shape;4919;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0" name="Google Shape;4920;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1" name="Google Shape;4921;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2" name="Google Shape;4922;p68"/>
          <p:cNvGrpSpPr/>
          <p:nvPr/>
        </p:nvGrpSpPr>
        <p:grpSpPr>
          <a:xfrm>
            <a:off x="1762708" y="3147256"/>
            <a:ext cx="203307" cy="231327"/>
            <a:chOff x="1516475" y="238075"/>
            <a:chExt cx="424650" cy="483175"/>
          </a:xfrm>
        </p:grpSpPr>
        <p:sp>
          <p:nvSpPr>
            <p:cNvPr id="4923" name="Google Shape;4923;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4" name="Google Shape;4924;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5" name="Google Shape;4925;p68"/>
          <p:cNvGrpSpPr/>
          <p:nvPr/>
        </p:nvGrpSpPr>
        <p:grpSpPr>
          <a:xfrm>
            <a:off x="2029995" y="3201925"/>
            <a:ext cx="232200" cy="121989"/>
            <a:chOff x="2080675" y="352325"/>
            <a:chExt cx="485000" cy="254800"/>
          </a:xfrm>
        </p:grpSpPr>
        <p:sp>
          <p:nvSpPr>
            <p:cNvPr id="4926" name="Google Shape;4926;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7" name="Google Shape;4927;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8" name="Google Shape;4928;p68"/>
          <p:cNvGrpSpPr/>
          <p:nvPr/>
        </p:nvGrpSpPr>
        <p:grpSpPr>
          <a:xfrm>
            <a:off x="2335423" y="3147268"/>
            <a:ext cx="203307" cy="231303"/>
            <a:chOff x="2705375" y="238125"/>
            <a:chExt cx="424650" cy="483125"/>
          </a:xfrm>
        </p:grpSpPr>
        <p:sp>
          <p:nvSpPr>
            <p:cNvPr id="4929" name="Google Shape;4929;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0" name="Google Shape;4930;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1" name="Google Shape;4931;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2" name="Google Shape;4932;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33" name="Google Shape;4933;p68"/>
          <p:cNvGrpSpPr/>
          <p:nvPr/>
        </p:nvGrpSpPr>
        <p:grpSpPr>
          <a:xfrm>
            <a:off x="2618384" y="3147484"/>
            <a:ext cx="204779" cy="230872"/>
            <a:chOff x="3299850" y="238575"/>
            <a:chExt cx="427725" cy="482225"/>
          </a:xfrm>
        </p:grpSpPr>
        <p:sp>
          <p:nvSpPr>
            <p:cNvPr id="4934" name="Google Shape;4934;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5" name="Google Shape;4935;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6" name="Google Shape;4936;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7" name="Google Shape;4937;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8" name="Google Shape;4938;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39" name="Google Shape;4939;p68"/>
          <p:cNvGrpSpPr/>
          <p:nvPr/>
        </p:nvGrpSpPr>
        <p:grpSpPr>
          <a:xfrm>
            <a:off x="2881476" y="3147268"/>
            <a:ext cx="239657" cy="231303"/>
            <a:chOff x="3857225" y="238125"/>
            <a:chExt cx="500575" cy="483125"/>
          </a:xfrm>
        </p:grpSpPr>
        <p:sp>
          <p:nvSpPr>
            <p:cNvPr id="4940" name="Google Shape;4940;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1" name="Google Shape;4941;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2" name="Google Shape;4942;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3" name="Google Shape;4943;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4" name="Google Shape;4944;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5" name="Google Shape;4945;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6" name="Google Shape;4946;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47" name="Google Shape;4947;p68"/>
          <p:cNvSpPr/>
          <p:nvPr/>
        </p:nvSpPr>
        <p:spPr>
          <a:xfrm>
            <a:off x="3165768" y="3147289"/>
            <a:ext cx="239657" cy="231267"/>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48" name="Google Shape;4948;p68"/>
          <p:cNvGrpSpPr/>
          <p:nvPr/>
        </p:nvGrpSpPr>
        <p:grpSpPr>
          <a:xfrm>
            <a:off x="3457255" y="3147286"/>
            <a:ext cx="231315" cy="231267"/>
            <a:chOff x="5053900" y="238200"/>
            <a:chExt cx="483150" cy="483050"/>
          </a:xfrm>
        </p:grpSpPr>
        <p:sp>
          <p:nvSpPr>
            <p:cNvPr id="4949" name="Google Shape;4949;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0" name="Google Shape;4950;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1" name="Google Shape;4951;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2" name="Google Shape;4952;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3" name="Google Shape;4953;p68"/>
          <p:cNvGrpSpPr/>
          <p:nvPr/>
        </p:nvGrpSpPr>
        <p:grpSpPr>
          <a:xfrm>
            <a:off x="3738726" y="3147268"/>
            <a:ext cx="231303" cy="231303"/>
            <a:chOff x="5648375" y="238125"/>
            <a:chExt cx="483125" cy="483125"/>
          </a:xfrm>
        </p:grpSpPr>
        <p:sp>
          <p:nvSpPr>
            <p:cNvPr id="4954" name="Google Shape;4954;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5" name="Google Shape;4955;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6" name="Google Shape;4956;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7" name="Google Shape;4957;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8" name="Google Shape;4958;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9" name="Google Shape;4959;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0" name="Google Shape;4960;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1" name="Google Shape;4961;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2" name="Google Shape;4962;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3" name="Google Shape;4963;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64" name="Google Shape;4964;p68"/>
          <p:cNvGrpSpPr/>
          <p:nvPr/>
        </p:nvGrpSpPr>
        <p:grpSpPr>
          <a:xfrm>
            <a:off x="4022058" y="3147268"/>
            <a:ext cx="231303" cy="231303"/>
            <a:chOff x="6242825" y="238125"/>
            <a:chExt cx="483125" cy="483125"/>
          </a:xfrm>
        </p:grpSpPr>
        <p:sp>
          <p:nvSpPr>
            <p:cNvPr id="4965" name="Google Shape;4965;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6" name="Google Shape;4966;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7" name="Google Shape;4967;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68" name="Google Shape;4968;p68"/>
          <p:cNvGrpSpPr/>
          <p:nvPr/>
        </p:nvGrpSpPr>
        <p:grpSpPr>
          <a:xfrm>
            <a:off x="1463433" y="3446605"/>
            <a:ext cx="233613" cy="203271"/>
            <a:chOff x="889275" y="861850"/>
            <a:chExt cx="487950" cy="424575"/>
          </a:xfrm>
        </p:grpSpPr>
        <p:sp>
          <p:nvSpPr>
            <p:cNvPr id="4969" name="Google Shape;4969;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0" name="Google Shape;4970;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1" name="Google Shape;4971;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2" name="Google Shape;4972;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73" name="Google Shape;4973;p68"/>
          <p:cNvSpPr/>
          <p:nvPr/>
        </p:nvSpPr>
        <p:spPr>
          <a:xfrm>
            <a:off x="1761380" y="3432587"/>
            <a:ext cx="206012" cy="231327"/>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4" name="Google Shape;4974;p68"/>
          <p:cNvSpPr/>
          <p:nvPr/>
        </p:nvSpPr>
        <p:spPr>
          <a:xfrm>
            <a:off x="2030024" y="3432587"/>
            <a:ext cx="232212" cy="231327"/>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75" name="Google Shape;4975;p68"/>
          <p:cNvGrpSpPr/>
          <p:nvPr/>
        </p:nvGrpSpPr>
        <p:grpSpPr>
          <a:xfrm>
            <a:off x="2321425" y="3432589"/>
            <a:ext cx="231303" cy="231303"/>
            <a:chOff x="2676100" y="832575"/>
            <a:chExt cx="483125" cy="483125"/>
          </a:xfrm>
        </p:grpSpPr>
        <p:sp>
          <p:nvSpPr>
            <p:cNvPr id="4976" name="Google Shape;4976;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7" name="Google Shape;4977;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8" name="Google Shape;4978;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79" name="Google Shape;4979;p68"/>
          <p:cNvGrpSpPr/>
          <p:nvPr/>
        </p:nvGrpSpPr>
        <p:grpSpPr>
          <a:xfrm>
            <a:off x="2601232" y="3432589"/>
            <a:ext cx="239083" cy="231303"/>
            <a:chOff x="3270550" y="832575"/>
            <a:chExt cx="499375" cy="483125"/>
          </a:xfrm>
        </p:grpSpPr>
        <p:sp>
          <p:nvSpPr>
            <p:cNvPr id="4980" name="Google Shape;4980;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1" name="Google Shape;4981;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2" name="Google Shape;4982;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83" name="Google Shape;4983;p68"/>
          <p:cNvGrpSpPr/>
          <p:nvPr/>
        </p:nvGrpSpPr>
        <p:grpSpPr>
          <a:xfrm>
            <a:off x="2885648" y="3439819"/>
            <a:ext cx="231315" cy="216844"/>
            <a:chOff x="3865000" y="847675"/>
            <a:chExt cx="483150" cy="452925"/>
          </a:xfrm>
        </p:grpSpPr>
        <p:sp>
          <p:nvSpPr>
            <p:cNvPr id="4984" name="Google Shape;4984;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5" name="Google Shape;4985;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6" name="Google Shape;4986;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7" name="Google Shape;4987;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88" name="Google Shape;4988;p68"/>
          <p:cNvGrpSpPr/>
          <p:nvPr/>
        </p:nvGrpSpPr>
        <p:grpSpPr>
          <a:xfrm>
            <a:off x="3168298" y="3446563"/>
            <a:ext cx="234450" cy="203355"/>
            <a:chOff x="4452900" y="861750"/>
            <a:chExt cx="489700" cy="424750"/>
          </a:xfrm>
        </p:grpSpPr>
        <p:sp>
          <p:nvSpPr>
            <p:cNvPr id="4989" name="Google Shape;4989;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0" name="Google Shape;4990;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1" name="Google Shape;4991;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92" name="Google Shape;4992;p68"/>
          <p:cNvGrpSpPr/>
          <p:nvPr/>
        </p:nvGrpSpPr>
        <p:grpSpPr>
          <a:xfrm>
            <a:off x="3452001" y="3432595"/>
            <a:ext cx="241823" cy="231291"/>
            <a:chOff x="5049750" y="832600"/>
            <a:chExt cx="505100" cy="483100"/>
          </a:xfrm>
        </p:grpSpPr>
        <p:sp>
          <p:nvSpPr>
            <p:cNvPr id="4993" name="Google Shape;4993;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4" name="Google Shape;4994;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95" name="Google Shape;4995;p68"/>
          <p:cNvSpPr/>
          <p:nvPr/>
        </p:nvSpPr>
        <p:spPr>
          <a:xfrm>
            <a:off x="3738299" y="3449350"/>
            <a:ext cx="232344" cy="197801"/>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96" name="Google Shape;4996;p68"/>
          <p:cNvGrpSpPr/>
          <p:nvPr/>
        </p:nvGrpSpPr>
        <p:grpSpPr>
          <a:xfrm>
            <a:off x="4036056" y="3432589"/>
            <a:ext cx="203307" cy="231303"/>
            <a:chOff x="6272100" y="832575"/>
            <a:chExt cx="424650" cy="483125"/>
          </a:xfrm>
        </p:grpSpPr>
        <p:sp>
          <p:nvSpPr>
            <p:cNvPr id="4997" name="Google Shape;4997;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8" name="Google Shape;4998;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99" name="Google Shape;4999;p68"/>
          <p:cNvGrpSpPr/>
          <p:nvPr/>
        </p:nvGrpSpPr>
        <p:grpSpPr>
          <a:xfrm>
            <a:off x="1464570" y="3717528"/>
            <a:ext cx="231339" cy="231315"/>
            <a:chOff x="893650" y="1428000"/>
            <a:chExt cx="483200" cy="483150"/>
          </a:xfrm>
        </p:grpSpPr>
        <p:sp>
          <p:nvSpPr>
            <p:cNvPr id="5000" name="Google Shape;5000;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1" name="Google Shape;5001;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2" name="Google Shape;5002;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3" name="Google Shape;5003;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04" name="Google Shape;5004;p68"/>
          <p:cNvSpPr/>
          <p:nvPr/>
        </p:nvSpPr>
        <p:spPr>
          <a:xfrm>
            <a:off x="1748734" y="3758659"/>
            <a:ext cx="231303" cy="14908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5" name="Google Shape;5005;p68"/>
          <p:cNvSpPr/>
          <p:nvPr/>
        </p:nvSpPr>
        <p:spPr>
          <a:xfrm>
            <a:off x="2025906" y="3717562"/>
            <a:ext cx="240447" cy="231279"/>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06" name="Google Shape;5006;p68"/>
          <p:cNvGrpSpPr/>
          <p:nvPr/>
        </p:nvGrpSpPr>
        <p:grpSpPr>
          <a:xfrm>
            <a:off x="2317122" y="3731579"/>
            <a:ext cx="239908" cy="203211"/>
            <a:chOff x="2676100" y="1456375"/>
            <a:chExt cx="501100" cy="424450"/>
          </a:xfrm>
        </p:grpSpPr>
        <p:sp>
          <p:nvSpPr>
            <p:cNvPr id="5007" name="Google Shape;5007;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8" name="Google Shape;5008;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9" name="Google Shape;5009;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0" name="Google Shape;5010;p68"/>
          <p:cNvGrpSpPr/>
          <p:nvPr/>
        </p:nvGrpSpPr>
        <p:grpSpPr>
          <a:xfrm>
            <a:off x="2605104" y="3717534"/>
            <a:ext cx="231339" cy="231303"/>
            <a:chOff x="3270475" y="1427025"/>
            <a:chExt cx="483200" cy="483125"/>
          </a:xfrm>
        </p:grpSpPr>
        <p:sp>
          <p:nvSpPr>
            <p:cNvPr id="5011" name="Google Shape;5011;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2" name="Google Shape;5012;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3" name="Google Shape;5013;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4" name="Google Shape;5014;p68"/>
          <p:cNvGrpSpPr/>
          <p:nvPr/>
        </p:nvGrpSpPr>
        <p:grpSpPr>
          <a:xfrm>
            <a:off x="2884510" y="3717516"/>
            <a:ext cx="233589" cy="231339"/>
            <a:chOff x="3860250" y="1427025"/>
            <a:chExt cx="487900" cy="483200"/>
          </a:xfrm>
        </p:grpSpPr>
        <p:sp>
          <p:nvSpPr>
            <p:cNvPr id="5015" name="Google Shape;5015;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6" name="Google Shape;5016;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7" name="Google Shape;5017;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18" name="Google Shape;5018;p68"/>
          <p:cNvSpPr/>
          <p:nvPr/>
        </p:nvSpPr>
        <p:spPr>
          <a:xfrm>
            <a:off x="3169921" y="3717550"/>
            <a:ext cx="231351" cy="23130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9" name="Google Shape;5019;p68"/>
          <p:cNvSpPr/>
          <p:nvPr/>
        </p:nvSpPr>
        <p:spPr>
          <a:xfrm>
            <a:off x="3456202" y="3717544"/>
            <a:ext cx="233589" cy="231315"/>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20" name="Google Shape;5020;p68"/>
          <p:cNvGrpSpPr/>
          <p:nvPr/>
        </p:nvGrpSpPr>
        <p:grpSpPr>
          <a:xfrm>
            <a:off x="3738708" y="3717534"/>
            <a:ext cx="231339" cy="231303"/>
            <a:chOff x="5648375" y="1427025"/>
            <a:chExt cx="483200" cy="483125"/>
          </a:xfrm>
        </p:grpSpPr>
        <p:sp>
          <p:nvSpPr>
            <p:cNvPr id="5021" name="Google Shape;5021;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2" name="Google Shape;5022;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3" name="Google Shape;5023;p68"/>
          <p:cNvGrpSpPr/>
          <p:nvPr/>
        </p:nvGrpSpPr>
        <p:grpSpPr>
          <a:xfrm>
            <a:off x="4020544" y="3717522"/>
            <a:ext cx="234331" cy="231327"/>
            <a:chOff x="6238300" y="1426975"/>
            <a:chExt cx="489450" cy="483175"/>
          </a:xfrm>
        </p:grpSpPr>
        <p:sp>
          <p:nvSpPr>
            <p:cNvPr id="5024" name="Google Shape;5024;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5" name="Google Shape;5025;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6" name="Google Shape;5026;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27" name="Google Shape;5027;p68"/>
          <p:cNvSpPr/>
          <p:nvPr/>
        </p:nvSpPr>
        <p:spPr>
          <a:xfrm>
            <a:off x="1477990" y="4002951"/>
            <a:ext cx="204528" cy="230321"/>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28" name="Google Shape;5028;p68"/>
          <p:cNvGrpSpPr/>
          <p:nvPr/>
        </p:nvGrpSpPr>
        <p:grpSpPr>
          <a:xfrm>
            <a:off x="1748710" y="4002431"/>
            <a:ext cx="231303" cy="231315"/>
            <a:chOff x="1487200" y="2021475"/>
            <a:chExt cx="483125" cy="483150"/>
          </a:xfrm>
        </p:grpSpPr>
        <p:sp>
          <p:nvSpPr>
            <p:cNvPr id="5029" name="Google Shape;5029;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0" name="Google Shape;5030;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1" name="Google Shape;5031;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2" name="Google Shape;5032;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33" name="Google Shape;5033;p68"/>
          <p:cNvGrpSpPr/>
          <p:nvPr/>
        </p:nvGrpSpPr>
        <p:grpSpPr>
          <a:xfrm>
            <a:off x="2030444" y="4016441"/>
            <a:ext cx="231303" cy="203295"/>
            <a:chOff x="2081650" y="2050750"/>
            <a:chExt cx="483125" cy="424625"/>
          </a:xfrm>
        </p:grpSpPr>
        <p:sp>
          <p:nvSpPr>
            <p:cNvPr id="5034" name="Google Shape;5034;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5" name="Google Shape;5035;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6" name="Google Shape;5036;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7" name="Google Shape;5037;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8" name="Google Shape;5038;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9" name="Google Shape;5039;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40" name="Google Shape;5040;p68"/>
          <p:cNvGrpSpPr/>
          <p:nvPr/>
        </p:nvGrpSpPr>
        <p:grpSpPr>
          <a:xfrm>
            <a:off x="2321425" y="4032300"/>
            <a:ext cx="231303" cy="171577"/>
            <a:chOff x="2676100" y="2083800"/>
            <a:chExt cx="483125" cy="358375"/>
          </a:xfrm>
        </p:grpSpPr>
        <p:sp>
          <p:nvSpPr>
            <p:cNvPr id="5041" name="Google Shape;5041;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2" name="Google Shape;5042;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43" name="Google Shape;5043;p68"/>
          <p:cNvGrpSpPr/>
          <p:nvPr/>
        </p:nvGrpSpPr>
        <p:grpSpPr>
          <a:xfrm>
            <a:off x="2610760" y="4009211"/>
            <a:ext cx="220028" cy="217754"/>
            <a:chOff x="3282325" y="2035675"/>
            <a:chExt cx="459575" cy="454825"/>
          </a:xfrm>
        </p:grpSpPr>
        <p:sp>
          <p:nvSpPr>
            <p:cNvPr id="5044" name="Google Shape;5044;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5" name="Google Shape;5045;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6" name="Google Shape;5046;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7" name="Google Shape;5047;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48" name="Google Shape;5048;p68"/>
          <p:cNvSpPr/>
          <p:nvPr/>
        </p:nvSpPr>
        <p:spPr>
          <a:xfrm>
            <a:off x="2889027" y="4010444"/>
            <a:ext cx="224684" cy="215336"/>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9" name="Google Shape;5049;p68"/>
          <p:cNvSpPr/>
          <p:nvPr/>
        </p:nvSpPr>
        <p:spPr>
          <a:xfrm>
            <a:off x="3183513" y="4002455"/>
            <a:ext cx="204169" cy="231315"/>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50" name="Google Shape;5050;p68"/>
          <p:cNvGrpSpPr/>
          <p:nvPr/>
        </p:nvGrpSpPr>
        <p:grpSpPr>
          <a:xfrm>
            <a:off x="3457112" y="4002437"/>
            <a:ext cx="231602" cy="231303"/>
            <a:chOff x="5053900" y="2021500"/>
            <a:chExt cx="483750" cy="483125"/>
          </a:xfrm>
        </p:grpSpPr>
        <p:sp>
          <p:nvSpPr>
            <p:cNvPr id="5051" name="Google Shape;5051;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2" name="Google Shape;5052;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3" name="Google Shape;5053;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4" name="Google Shape;5054;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5" name="Google Shape;5055;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6" name="Google Shape;5056;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7" name="Google Shape;5057;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8" name="Google Shape;5058;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59" name="Google Shape;5059;p68"/>
          <p:cNvSpPr/>
          <p:nvPr/>
        </p:nvSpPr>
        <p:spPr>
          <a:xfrm>
            <a:off x="3779510" y="4002520"/>
            <a:ext cx="149925" cy="23118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60" name="Google Shape;5060;p68"/>
          <p:cNvGrpSpPr/>
          <p:nvPr/>
        </p:nvGrpSpPr>
        <p:grpSpPr>
          <a:xfrm>
            <a:off x="4018151" y="4004591"/>
            <a:ext cx="239118" cy="226994"/>
            <a:chOff x="6222125" y="2025975"/>
            <a:chExt cx="499450" cy="474125"/>
          </a:xfrm>
        </p:grpSpPr>
        <p:sp>
          <p:nvSpPr>
            <p:cNvPr id="5061" name="Google Shape;5061;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2" name="Google Shape;5062;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3" name="Google Shape;5063;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4" name="Google Shape;5064;p68"/>
          <p:cNvGrpSpPr/>
          <p:nvPr/>
        </p:nvGrpSpPr>
        <p:grpSpPr>
          <a:xfrm>
            <a:off x="4329846" y="3199671"/>
            <a:ext cx="228131" cy="126441"/>
            <a:chOff x="896050" y="2725450"/>
            <a:chExt cx="476500" cy="264100"/>
          </a:xfrm>
        </p:grpSpPr>
        <p:sp>
          <p:nvSpPr>
            <p:cNvPr id="5065" name="Google Shape;5065;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6" name="Google Shape;5066;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7" name="Google Shape;5067;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8" name="Google Shape;5068;p68"/>
          <p:cNvGrpSpPr/>
          <p:nvPr/>
        </p:nvGrpSpPr>
        <p:grpSpPr>
          <a:xfrm>
            <a:off x="4622736" y="3147235"/>
            <a:ext cx="231303" cy="231315"/>
            <a:chOff x="1487200" y="2615925"/>
            <a:chExt cx="483125" cy="483150"/>
          </a:xfrm>
        </p:grpSpPr>
        <p:sp>
          <p:nvSpPr>
            <p:cNvPr id="5069" name="Google Shape;5069;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0" name="Google Shape;5070;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1" name="Google Shape;5071;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72" name="Google Shape;5072;p68"/>
          <p:cNvGrpSpPr/>
          <p:nvPr/>
        </p:nvGrpSpPr>
        <p:grpSpPr>
          <a:xfrm>
            <a:off x="4894685" y="3147235"/>
            <a:ext cx="240411" cy="231315"/>
            <a:chOff x="2077575" y="2615925"/>
            <a:chExt cx="502150" cy="483150"/>
          </a:xfrm>
        </p:grpSpPr>
        <p:sp>
          <p:nvSpPr>
            <p:cNvPr id="5073" name="Google Shape;5073;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4" name="Google Shape;5074;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5" name="Google Shape;5075;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6" name="Google Shape;5076;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77" name="Google Shape;5077;p68"/>
          <p:cNvGrpSpPr/>
          <p:nvPr/>
        </p:nvGrpSpPr>
        <p:grpSpPr>
          <a:xfrm>
            <a:off x="5182847" y="3158132"/>
            <a:ext cx="227473" cy="209519"/>
            <a:chOff x="2680100" y="2638725"/>
            <a:chExt cx="475125" cy="437625"/>
          </a:xfrm>
        </p:grpSpPr>
        <p:sp>
          <p:nvSpPr>
            <p:cNvPr id="5078" name="Google Shape;5078;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9" name="Google Shape;5079;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0" name="Google Shape;5080;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1" name="Google Shape;5081;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82" name="Google Shape;5082;p68"/>
          <p:cNvGrpSpPr/>
          <p:nvPr/>
        </p:nvGrpSpPr>
        <p:grpSpPr>
          <a:xfrm>
            <a:off x="5499465" y="3147235"/>
            <a:ext cx="162636" cy="231315"/>
            <a:chOff x="3342275" y="2615925"/>
            <a:chExt cx="339700" cy="483150"/>
          </a:xfrm>
        </p:grpSpPr>
        <p:sp>
          <p:nvSpPr>
            <p:cNvPr id="5083" name="Google Shape;5083;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4" name="Google Shape;5084;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85" name="Google Shape;5085;p68"/>
          <p:cNvSpPr/>
          <p:nvPr/>
        </p:nvSpPr>
        <p:spPr>
          <a:xfrm>
            <a:off x="5767230" y="3147265"/>
            <a:ext cx="189746" cy="231315"/>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6" name="Google Shape;5086;p68"/>
          <p:cNvSpPr/>
          <p:nvPr/>
        </p:nvSpPr>
        <p:spPr>
          <a:xfrm>
            <a:off x="6034533" y="3154495"/>
            <a:ext cx="231315" cy="216856"/>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7" name="Google Shape;5087;p68"/>
          <p:cNvSpPr/>
          <p:nvPr/>
        </p:nvSpPr>
        <p:spPr>
          <a:xfrm>
            <a:off x="6323477" y="3154495"/>
            <a:ext cx="231315" cy="216856"/>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88" name="Google Shape;5088;p68"/>
          <p:cNvGrpSpPr/>
          <p:nvPr/>
        </p:nvGrpSpPr>
        <p:grpSpPr>
          <a:xfrm>
            <a:off x="6604338" y="3147546"/>
            <a:ext cx="230836" cy="230692"/>
            <a:chOff x="5648900" y="2616600"/>
            <a:chExt cx="482150" cy="481850"/>
          </a:xfrm>
        </p:grpSpPr>
        <p:sp>
          <p:nvSpPr>
            <p:cNvPr id="5089" name="Google Shape;5089;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0" name="Google Shape;5090;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91" name="Google Shape;5091;p68"/>
          <p:cNvGrpSpPr/>
          <p:nvPr/>
        </p:nvGrpSpPr>
        <p:grpSpPr>
          <a:xfrm>
            <a:off x="6889543" y="3147217"/>
            <a:ext cx="231303" cy="231351"/>
            <a:chOff x="6242825" y="2615925"/>
            <a:chExt cx="483125" cy="483225"/>
          </a:xfrm>
        </p:grpSpPr>
        <p:sp>
          <p:nvSpPr>
            <p:cNvPr id="5092" name="Google Shape;5092;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3" name="Google Shape;5093;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4" name="Google Shape;5094;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5" name="Google Shape;5095;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6" name="Google Shape;5096;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97" name="Google Shape;5097;p68"/>
          <p:cNvSpPr/>
          <p:nvPr/>
        </p:nvSpPr>
        <p:spPr>
          <a:xfrm>
            <a:off x="4326300" y="3439056"/>
            <a:ext cx="235252" cy="218388"/>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98" name="Google Shape;5098;p68"/>
          <p:cNvGrpSpPr/>
          <p:nvPr/>
        </p:nvGrpSpPr>
        <p:grpSpPr>
          <a:xfrm>
            <a:off x="4622083" y="3432555"/>
            <a:ext cx="232607" cy="231315"/>
            <a:chOff x="1487200" y="3210375"/>
            <a:chExt cx="485850" cy="483150"/>
          </a:xfrm>
        </p:grpSpPr>
        <p:sp>
          <p:nvSpPr>
            <p:cNvPr id="5099" name="Google Shape;5099;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0" name="Google Shape;5100;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1" name="Google Shape;5101;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02" name="Google Shape;5102;p68"/>
          <p:cNvSpPr/>
          <p:nvPr/>
        </p:nvSpPr>
        <p:spPr>
          <a:xfrm>
            <a:off x="4899274" y="3455113"/>
            <a:ext cx="231303" cy="186275"/>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3" name="Google Shape;5103;p68"/>
          <p:cNvSpPr/>
          <p:nvPr/>
        </p:nvSpPr>
        <p:spPr>
          <a:xfrm>
            <a:off x="5180958" y="3478603"/>
            <a:ext cx="231339" cy="139296"/>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04" name="Google Shape;5104;p68"/>
          <p:cNvGrpSpPr/>
          <p:nvPr/>
        </p:nvGrpSpPr>
        <p:grpSpPr>
          <a:xfrm>
            <a:off x="5464803" y="3432549"/>
            <a:ext cx="231961" cy="231327"/>
            <a:chOff x="3269875" y="3210400"/>
            <a:chExt cx="484500" cy="483175"/>
          </a:xfrm>
        </p:grpSpPr>
        <p:sp>
          <p:nvSpPr>
            <p:cNvPr id="5105" name="Google Shape;5105;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6" name="Google Shape;5106;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07" name="Google Shape;5107;p68"/>
          <p:cNvGrpSpPr/>
          <p:nvPr/>
        </p:nvGrpSpPr>
        <p:grpSpPr>
          <a:xfrm>
            <a:off x="5804168" y="3432304"/>
            <a:ext cx="115741" cy="231817"/>
            <a:chOff x="3985700" y="3210375"/>
            <a:chExt cx="241750" cy="484200"/>
          </a:xfrm>
        </p:grpSpPr>
        <p:sp>
          <p:nvSpPr>
            <p:cNvPr id="5108" name="Google Shape;5108;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9" name="Google Shape;5109;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10" name="Google Shape;5110;p68"/>
          <p:cNvGrpSpPr/>
          <p:nvPr/>
        </p:nvGrpSpPr>
        <p:grpSpPr>
          <a:xfrm>
            <a:off x="6034860" y="3432992"/>
            <a:ext cx="230513" cy="230441"/>
            <a:chOff x="4460225" y="3211300"/>
            <a:chExt cx="481475" cy="481325"/>
          </a:xfrm>
        </p:grpSpPr>
        <p:sp>
          <p:nvSpPr>
            <p:cNvPr id="5111" name="Google Shape;5111;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2" name="Google Shape;5112;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13" name="Google Shape;5113;p68"/>
          <p:cNvSpPr/>
          <p:nvPr/>
        </p:nvSpPr>
        <p:spPr>
          <a:xfrm>
            <a:off x="6323477" y="3446071"/>
            <a:ext cx="231315" cy="204360"/>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14" name="Google Shape;5114;p68"/>
          <p:cNvGrpSpPr/>
          <p:nvPr/>
        </p:nvGrpSpPr>
        <p:grpSpPr>
          <a:xfrm>
            <a:off x="6603470" y="3452795"/>
            <a:ext cx="232571" cy="190835"/>
            <a:chOff x="5647000" y="3252650"/>
            <a:chExt cx="485775" cy="398600"/>
          </a:xfrm>
        </p:grpSpPr>
        <p:sp>
          <p:nvSpPr>
            <p:cNvPr id="5115" name="Google Shape;5115;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6" name="Google Shape;5116;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7" name="Google Shape;5117;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8" name="Google Shape;5118;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9" name="Google Shape;5119;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0" name="Google Shape;5120;p68"/>
          <p:cNvGrpSpPr/>
          <p:nvPr/>
        </p:nvGrpSpPr>
        <p:grpSpPr>
          <a:xfrm>
            <a:off x="6889220" y="3452867"/>
            <a:ext cx="231949" cy="190692"/>
            <a:chOff x="6242450" y="3252800"/>
            <a:chExt cx="484475" cy="398300"/>
          </a:xfrm>
        </p:grpSpPr>
        <p:sp>
          <p:nvSpPr>
            <p:cNvPr id="5121" name="Google Shape;5121;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2" name="Google Shape;5122;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3" name="Google Shape;5123;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4" name="Google Shape;5124;p68"/>
          <p:cNvGrpSpPr/>
          <p:nvPr/>
        </p:nvGrpSpPr>
        <p:grpSpPr>
          <a:xfrm>
            <a:off x="4342264" y="3717506"/>
            <a:ext cx="203295" cy="231303"/>
            <a:chOff x="922025" y="3804850"/>
            <a:chExt cx="424625" cy="483125"/>
          </a:xfrm>
        </p:grpSpPr>
        <p:sp>
          <p:nvSpPr>
            <p:cNvPr id="5125" name="Google Shape;5125;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6" name="Google Shape;5126;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27" name="Google Shape;5127;p68"/>
          <p:cNvSpPr/>
          <p:nvPr/>
        </p:nvSpPr>
        <p:spPr>
          <a:xfrm>
            <a:off x="4619995" y="3717126"/>
            <a:ext cx="236832" cy="232152"/>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28" name="Google Shape;5128;p68"/>
          <p:cNvGrpSpPr/>
          <p:nvPr/>
        </p:nvGrpSpPr>
        <p:grpSpPr>
          <a:xfrm>
            <a:off x="4908491" y="3717506"/>
            <a:ext cx="212798" cy="231303"/>
            <a:chOff x="2100300" y="3804850"/>
            <a:chExt cx="444475" cy="483125"/>
          </a:xfrm>
        </p:grpSpPr>
        <p:sp>
          <p:nvSpPr>
            <p:cNvPr id="5129" name="Google Shape;5129;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0" name="Google Shape;5130;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31" name="Google Shape;5131;p68"/>
          <p:cNvGrpSpPr/>
          <p:nvPr/>
        </p:nvGrpSpPr>
        <p:grpSpPr>
          <a:xfrm>
            <a:off x="5196539" y="3717506"/>
            <a:ext cx="200087" cy="231303"/>
            <a:chOff x="2708700" y="3804850"/>
            <a:chExt cx="417925" cy="483125"/>
          </a:xfrm>
        </p:grpSpPr>
        <p:sp>
          <p:nvSpPr>
            <p:cNvPr id="5132" name="Google Shape;5132;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3" name="Google Shape;5133;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4" name="Google Shape;5134;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5" name="Google Shape;5135;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36" name="Google Shape;5136;p68"/>
          <p:cNvSpPr/>
          <p:nvPr/>
        </p:nvSpPr>
        <p:spPr>
          <a:xfrm>
            <a:off x="5465186" y="3745122"/>
            <a:ext cx="231303" cy="176161"/>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7" name="Google Shape;5137;p68"/>
          <p:cNvSpPr/>
          <p:nvPr/>
        </p:nvSpPr>
        <p:spPr>
          <a:xfrm>
            <a:off x="5755392" y="3717544"/>
            <a:ext cx="213421" cy="231315"/>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38" name="Google Shape;5138;p68"/>
          <p:cNvGrpSpPr/>
          <p:nvPr/>
        </p:nvGrpSpPr>
        <p:grpSpPr>
          <a:xfrm>
            <a:off x="6037571" y="3718374"/>
            <a:ext cx="225091" cy="229567"/>
            <a:chOff x="4467450" y="3808475"/>
            <a:chExt cx="470150" cy="479500"/>
          </a:xfrm>
        </p:grpSpPr>
        <p:sp>
          <p:nvSpPr>
            <p:cNvPr id="5139" name="Google Shape;5139;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0" name="Google Shape;5140;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1" name="Google Shape;5141;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2" name="Google Shape;5142;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43" name="Google Shape;5143;p68"/>
          <p:cNvGrpSpPr/>
          <p:nvPr/>
        </p:nvGrpSpPr>
        <p:grpSpPr>
          <a:xfrm>
            <a:off x="6323393" y="3717506"/>
            <a:ext cx="231315" cy="231303"/>
            <a:chOff x="5053900" y="3804850"/>
            <a:chExt cx="483150" cy="483125"/>
          </a:xfrm>
        </p:grpSpPr>
        <p:sp>
          <p:nvSpPr>
            <p:cNvPr id="5144" name="Google Shape;5144;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5" name="Google Shape;5145;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6" name="Google Shape;5146;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7" name="Google Shape;5147;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48" name="Google Shape;5148;p68"/>
          <p:cNvGrpSpPr/>
          <p:nvPr/>
        </p:nvGrpSpPr>
        <p:grpSpPr>
          <a:xfrm>
            <a:off x="6604104" y="3717506"/>
            <a:ext cx="231303" cy="231303"/>
            <a:chOff x="5648375" y="3804850"/>
            <a:chExt cx="483125" cy="483125"/>
          </a:xfrm>
        </p:grpSpPr>
        <p:sp>
          <p:nvSpPr>
            <p:cNvPr id="5149" name="Google Shape;5149;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0" name="Google Shape;5150;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1" name="Google Shape;5151;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2" name="Google Shape;5152;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53" name="Google Shape;5153;p68"/>
          <p:cNvGrpSpPr/>
          <p:nvPr/>
        </p:nvGrpSpPr>
        <p:grpSpPr>
          <a:xfrm>
            <a:off x="6905420" y="3721121"/>
            <a:ext cx="199549" cy="224073"/>
            <a:chOff x="6276025" y="3812400"/>
            <a:chExt cx="416800" cy="468025"/>
          </a:xfrm>
        </p:grpSpPr>
        <p:sp>
          <p:nvSpPr>
            <p:cNvPr id="5154" name="Google Shape;5154;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5" name="Google Shape;5155;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6" name="Google Shape;5156;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7" name="Google Shape;5157;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58" name="Google Shape;5158;p68"/>
          <p:cNvGrpSpPr/>
          <p:nvPr/>
        </p:nvGrpSpPr>
        <p:grpSpPr>
          <a:xfrm>
            <a:off x="4327428" y="4002403"/>
            <a:ext cx="232966" cy="231315"/>
            <a:chOff x="890400" y="4399350"/>
            <a:chExt cx="486600" cy="483150"/>
          </a:xfrm>
        </p:grpSpPr>
        <p:sp>
          <p:nvSpPr>
            <p:cNvPr id="5159" name="Google Shape;5159;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0" name="Google Shape;5160;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1" name="Google Shape;5161;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62" name="Google Shape;5162;p68"/>
          <p:cNvGrpSpPr/>
          <p:nvPr/>
        </p:nvGrpSpPr>
        <p:grpSpPr>
          <a:xfrm>
            <a:off x="4622736" y="4012792"/>
            <a:ext cx="231303" cy="210536"/>
            <a:chOff x="1487200" y="4421025"/>
            <a:chExt cx="483125" cy="439750"/>
          </a:xfrm>
        </p:grpSpPr>
        <p:sp>
          <p:nvSpPr>
            <p:cNvPr id="5163" name="Google Shape;5163;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4" name="Google Shape;5164;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5" name="Google Shape;5165;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6" name="Google Shape;5166;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67" name="Google Shape;5167;p68"/>
          <p:cNvGrpSpPr/>
          <p:nvPr/>
        </p:nvGrpSpPr>
        <p:grpSpPr>
          <a:xfrm>
            <a:off x="4897629" y="4002415"/>
            <a:ext cx="234522" cy="231291"/>
            <a:chOff x="2079300" y="4399325"/>
            <a:chExt cx="489850" cy="483100"/>
          </a:xfrm>
        </p:grpSpPr>
        <p:sp>
          <p:nvSpPr>
            <p:cNvPr id="5168" name="Google Shape;5168;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9" name="Google Shape;5169;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70" name="Google Shape;5170;p68"/>
          <p:cNvSpPr/>
          <p:nvPr/>
        </p:nvSpPr>
        <p:spPr>
          <a:xfrm>
            <a:off x="5194956" y="4002473"/>
            <a:ext cx="203343" cy="231279"/>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71" name="Google Shape;5171;p68"/>
          <p:cNvGrpSpPr/>
          <p:nvPr/>
        </p:nvGrpSpPr>
        <p:grpSpPr>
          <a:xfrm>
            <a:off x="5486868" y="4002415"/>
            <a:ext cx="187831" cy="231291"/>
            <a:chOff x="3316000" y="4399325"/>
            <a:chExt cx="392325" cy="483100"/>
          </a:xfrm>
        </p:grpSpPr>
        <p:sp>
          <p:nvSpPr>
            <p:cNvPr id="5172" name="Google Shape;5172;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3" name="Google Shape;5173;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74" name="Google Shape;5174;p68"/>
          <p:cNvGrpSpPr/>
          <p:nvPr/>
        </p:nvGrpSpPr>
        <p:grpSpPr>
          <a:xfrm>
            <a:off x="5775676" y="4002403"/>
            <a:ext cx="172726" cy="231315"/>
            <a:chOff x="3926225" y="4399275"/>
            <a:chExt cx="360775" cy="483150"/>
          </a:xfrm>
        </p:grpSpPr>
        <p:sp>
          <p:nvSpPr>
            <p:cNvPr id="5175" name="Google Shape;5175;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6" name="Google Shape;5176;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77" name="Google Shape;5177;p68"/>
          <p:cNvSpPr/>
          <p:nvPr/>
        </p:nvSpPr>
        <p:spPr>
          <a:xfrm>
            <a:off x="6089204" y="4002479"/>
            <a:ext cx="121977" cy="231267"/>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78" name="Google Shape;5178;p68"/>
          <p:cNvGrpSpPr/>
          <p:nvPr/>
        </p:nvGrpSpPr>
        <p:grpSpPr>
          <a:xfrm>
            <a:off x="6323429" y="4002445"/>
            <a:ext cx="231243" cy="231231"/>
            <a:chOff x="5053975" y="4399375"/>
            <a:chExt cx="483000" cy="482975"/>
          </a:xfrm>
        </p:grpSpPr>
        <p:sp>
          <p:nvSpPr>
            <p:cNvPr id="5179" name="Google Shape;5179;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0" name="Google Shape;5180;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1" name="Google Shape;5181;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82" name="Google Shape;5182;p68"/>
          <p:cNvGrpSpPr/>
          <p:nvPr/>
        </p:nvGrpSpPr>
        <p:grpSpPr>
          <a:xfrm>
            <a:off x="6604104" y="4002409"/>
            <a:ext cx="231303" cy="231303"/>
            <a:chOff x="5648375" y="4399300"/>
            <a:chExt cx="483125" cy="483125"/>
          </a:xfrm>
        </p:grpSpPr>
        <p:sp>
          <p:nvSpPr>
            <p:cNvPr id="5183" name="Google Shape;5183;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4" name="Google Shape;5184;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85" name="Google Shape;5185;p68"/>
          <p:cNvGrpSpPr/>
          <p:nvPr/>
        </p:nvGrpSpPr>
        <p:grpSpPr>
          <a:xfrm>
            <a:off x="6887987" y="4010536"/>
            <a:ext cx="234415" cy="215049"/>
            <a:chOff x="6239575" y="4416275"/>
            <a:chExt cx="489625" cy="449175"/>
          </a:xfrm>
        </p:grpSpPr>
        <p:sp>
          <p:nvSpPr>
            <p:cNvPr id="5186" name="Google Shape;5186;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7" name="Google Shape;5187;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8" name="Google Shape;5188;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89" name="Google Shape;5189;p68"/>
          <p:cNvGrpSpPr/>
          <p:nvPr/>
        </p:nvGrpSpPr>
        <p:grpSpPr>
          <a:xfrm>
            <a:off x="7160751" y="3147213"/>
            <a:ext cx="231303" cy="231303"/>
            <a:chOff x="892750" y="4993750"/>
            <a:chExt cx="483125" cy="483125"/>
          </a:xfrm>
        </p:grpSpPr>
        <p:sp>
          <p:nvSpPr>
            <p:cNvPr id="5190" name="Google Shape;5190;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1" name="Google Shape;5191;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2" name="Google Shape;5192;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93" name="Google Shape;5193;p68"/>
          <p:cNvGrpSpPr/>
          <p:nvPr/>
        </p:nvGrpSpPr>
        <p:grpSpPr>
          <a:xfrm>
            <a:off x="7160741" y="3432540"/>
            <a:ext cx="231303" cy="231303"/>
            <a:chOff x="1487200" y="4993750"/>
            <a:chExt cx="483125" cy="483125"/>
          </a:xfrm>
        </p:grpSpPr>
        <p:sp>
          <p:nvSpPr>
            <p:cNvPr id="5194" name="Google Shape;5194;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5" name="Google Shape;5195;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96" name="Google Shape;5196;p68"/>
          <p:cNvGrpSpPr/>
          <p:nvPr/>
        </p:nvGrpSpPr>
        <p:grpSpPr>
          <a:xfrm>
            <a:off x="7160731" y="3717492"/>
            <a:ext cx="231303" cy="231303"/>
            <a:chOff x="2081650" y="4993750"/>
            <a:chExt cx="483125" cy="483125"/>
          </a:xfrm>
        </p:grpSpPr>
        <p:sp>
          <p:nvSpPr>
            <p:cNvPr id="5197" name="Google Shape;5197;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8" name="Google Shape;5198;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99" name="Google Shape;5199;p68"/>
          <p:cNvGrpSpPr/>
          <p:nvPr/>
        </p:nvGrpSpPr>
        <p:grpSpPr>
          <a:xfrm>
            <a:off x="7449214" y="3147213"/>
            <a:ext cx="231303" cy="231303"/>
            <a:chOff x="2676100" y="4993750"/>
            <a:chExt cx="483125" cy="483125"/>
          </a:xfrm>
        </p:grpSpPr>
        <p:sp>
          <p:nvSpPr>
            <p:cNvPr id="5200" name="Google Shape;5200;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1" name="Google Shape;5201;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2" name="Google Shape;5202;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03" name="Google Shape;5203;p68"/>
          <p:cNvGrpSpPr/>
          <p:nvPr/>
        </p:nvGrpSpPr>
        <p:grpSpPr>
          <a:xfrm>
            <a:off x="7160711" y="4002402"/>
            <a:ext cx="231303" cy="231303"/>
            <a:chOff x="3270550" y="4993750"/>
            <a:chExt cx="483125" cy="483125"/>
          </a:xfrm>
        </p:grpSpPr>
        <p:sp>
          <p:nvSpPr>
            <p:cNvPr id="5204" name="Google Shape;5204;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5" name="Google Shape;5205;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6" name="Google Shape;5206;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207" name="Google Shape;5207;p68"/>
          <p:cNvSpPr/>
          <p:nvPr/>
        </p:nvSpPr>
        <p:spPr>
          <a:xfrm>
            <a:off x="7449253" y="3432563"/>
            <a:ext cx="231315" cy="231374"/>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208" name="Google Shape;5208;p68"/>
          <p:cNvGrpSpPr/>
          <p:nvPr/>
        </p:nvGrpSpPr>
        <p:grpSpPr>
          <a:xfrm>
            <a:off x="7449179" y="3717456"/>
            <a:ext cx="231315" cy="231374"/>
            <a:chOff x="4459450" y="4993700"/>
            <a:chExt cx="483150" cy="483275"/>
          </a:xfrm>
        </p:grpSpPr>
        <p:sp>
          <p:nvSpPr>
            <p:cNvPr id="5209" name="Google Shape;5209;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0" name="Google Shape;5210;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11" name="Google Shape;5211;p68"/>
          <p:cNvGrpSpPr/>
          <p:nvPr/>
        </p:nvGrpSpPr>
        <p:grpSpPr>
          <a:xfrm>
            <a:off x="7449169" y="4002366"/>
            <a:ext cx="231315" cy="231374"/>
            <a:chOff x="5053900" y="4993700"/>
            <a:chExt cx="483150" cy="483275"/>
          </a:xfrm>
        </p:grpSpPr>
        <p:sp>
          <p:nvSpPr>
            <p:cNvPr id="5212" name="Google Shape;5212;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3" name="Google Shape;5213;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17"/>
        <p:cNvGrpSpPr/>
        <p:nvPr/>
      </p:nvGrpSpPr>
      <p:grpSpPr>
        <a:xfrm>
          <a:off x="0" y="0"/>
          <a:ext cx="0" cy="0"/>
          <a:chOff x="0" y="0"/>
          <a:chExt cx="0" cy="0"/>
        </a:xfrm>
      </p:grpSpPr>
      <p:sp>
        <p:nvSpPr>
          <p:cNvPr id="5218" name="Google Shape;5218;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219" name="Google Shape;5219;p69"/>
          <p:cNvGrpSpPr/>
          <p:nvPr/>
        </p:nvGrpSpPr>
        <p:grpSpPr>
          <a:xfrm>
            <a:off x="1012848" y="1674363"/>
            <a:ext cx="348568" cy="348541"/>
            <a:chOff x="-65131525" y="1914325"/>
            <a:chExt cx="316650" cy="316625"/>
          </a:xfrm>
        </p:grpSpPr>
        <p:sp>
          <p:nvSpPr>
            <p:cNvPr id="5220" name="Google Shape;5220;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69"/>
          <p:cNvGrpSpPr/>
          <p:nvPr/>
        </p:nvGrpSpPr>
        <p:grpSpPr>
          <a:xfrm>
            <a:off x="1012848" y="2079072"/>
            <a:ext cx="348568" cy="348568"/>
            <a:chOff x="-65131525" y="2281350"/>
            <a:chExt cx="316650" cy="316650"/>
          </a:xfrm>
        </p:grpSpPr>
        <p:sp>
          <p:nvSpPr>
            <p:cNvPr id="5223" name="Google Shape;5223;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69"/>
          <p:cNvGrpSpPr/>
          <p:nvPr/>
        </p:nvGrpSpPr>
        <p:grpSpPr>
          <a:xfrm>
            <a:off x="1015889" y="2481800"/>
            <a:ext cx="342486" cy="349421"/>
            <a:chOff x="-65129950" y="2646800"/>
            <a:chExt cx="311125" cy="317425"/>
          </a:xfrm>
        </p:grpSpPr>
        <p:sp>
          <p:nvSpPr>
            <p:cNvPr id="5226" name="Google Shape;5226;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69"/>
          <p:cNvGrpSpPr/>
          <p:nvPr/>
        </p:nvGrpSpPr>
        <p:grpSpPr>
          <a:xfrm>
            <a:off x="3112739" y="1673042"/>
            <a:ext cx="351155" cy="351183"/>
            <a:chOff x="-63252250" y="1930850"/>
            <a:chExt cx="319000" cy="319025"/>
          </a:xfrm>
        </p:grpSpPr>
        <p:sp>
          <p:nvSpPr>
            <p:cNvPr id="5229" name="Google Shape;5229;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1" name="Google Shape;5231;p69"/>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2" name="Google Shape;5232;p69"/>
          <p:cNvGrpSpPr/>
          <p:nvPr/>
        </p:nvGrpSpPr>
        <p:grpSpPr>
          <a:xfrm>
            <a:off x="3113606" y="2481359"/>
            <a:ext cx="349421" cy="350302"/>
            <a:chOff x="-63250675" y="2664125"/>
            <a:chExt cx="317425" cy="318225"/>
          </a:xfrm>
        </p:grpSpPr>
        <p:sp>
          <p:nvSpPr>
            <p:cNvPr id="5233" name="Google Shape;5233;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69"/>
          <p:cNvGrpSpPr/>
          <p:nvPr/>
        </p:nvGrpSpPr>
        <p:grpSpPr>
          <a:xfrm>
            <a:off x="5236493" y="1676729"/>
            <a:ext cx="345954" cy="343807"/>
            <a:chOff x="-61354075" y="1940500"/>
            <a:chExt cx="314275" cy="312325"/>
          </a:xfrm>
        </p:grpSpPr>
        <p:sp>
          <p:nvSpPr>
            <p:cNvPr id="5236" name="Google Shape;5236;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69"/>
          <p:cNvGrpSpPr/>
          <p:nvPr/>
        </p:nvGrpSpPr>
        <p:grpSpPr>
          <a:xfrm>
            <a:off x="5235185" y="2093382"/>
            <a:ext cx="348568" cy="319948"/>
            <a:chOff x="-61354875" y="2322300"/>
            <a:chExt cx="316650" cy="290650"/>
          </a:xfrm>
        </p:grpSpPr>
        <p:sp>
          <p:nvSpPr>
            <p:cNvPr id="5241" name="Google Shape;5241;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69"/>
          <p:cNvGrpSpPr/>
          <p:nvPr/>
        </p:nvGrpSpPr>
        <p:grpSpPr>
          <a:xfrm>
            <a:off x="5235185" y="2482226"/>
            <a:ext cx="348568" cy="348568"/>
            <a:chOff x="-61354875" y="2671225"/>
            <a:chExt cx="316650" cy="316650"/>
          </a:xfrm>
        </p:grpSpPr>
        <p:sp>
          <p:nvSpPr>
            <p:cNvPr id="5245" name="Google Shape;5245;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69"/>
          <p:cNvGrpSpPr/>
          <p:nvPr/>
        </p:nvGrpSpPr>
        <p:grpSpPr>
          <a:xfrm>
            <a:off x="7343521" y="1672781"/>
            <a:ext cx="351155" cy="351706"/>
            <a:chOff x="-59502375" y="1904375"/>
            <a:chExt cx="319000" cy="319500"/>
          </a:xfrm>
        </p:grpSpPr>
        <p:sp>
          <p:nvSpPr>
            <p:cNvPr id="5251" name="Google Shape;5251;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69"/>
          <p:cNvGrpSpPr/>
          <p:nvPr/>
        </p:nvGrpSpPr>
        <p:grpSpPr>
          <a:xfrm>
            <a:off x="1435629" y="1675588"/>
            <a:ext cx="351155" cy="346092"/>
            <a:chOff x="-64774725" y="1916550"/>
            <a:chExt cx="319000" cy="314400"/>
          </a:xfrm>
        </p:grpSpPr>
        <p:sp>
          <p:nvSpPr>
            <p:cNvPr id="5255" name="Google Shape;5255;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69"/>
          <p:cNvGrpSpPr/>
          <p:nvPr/>
        </p:nvGrpSpPr>
        <p:grpSpPr>
          <a:xfrm>
            <a:off x="1436923" y="2077338"/>
            <a:ext cx="348568" cy="352036"/>
            <a:chOff x="-64764500" y="2280550"/>
            <a:chExt cx="316650" cy="319800"/>
          </a:xfrm>
        </p:grpSpPr>
        <p:sp>
          <p:nvSpPr>
            <p:cNvPr id="5258" name="Google Shape;5258;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0" name="Google Shape;5260;p69"/>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1" name="Google Shape;5261;p69"/>
          <p:cNvGrpSpPr/>
          <p:nvPr/>
        </p:nvGrpSpPr>
        <p:grpSpPr>
          <a:xfrm>
            <a:off x="3542063" y="1710757"/>
            <a:ext cx="347688" cy="275750"/>
            <a:chOff x="-62882850" y="1999375"/>
            <a:chExt cx="315850" cy="250500"/>
          </a:xfrm>
        </p:grpSpPr>
        <p:sp>
          <p:nvSpPr>
            <p:cNvPr id="5262" name="Google Shape;5262;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69"/>
          <p:cNvGrpSpPr/>
          <p:nvPr/>
        </p:nvGrpSpPr>
        <p:grpSpPr>
          <a:xfrm>
            <a:off x="3533821" y="2078631"/>
            <a:ext cx="364172" cy="349449"/>
            <a:chOff x="-62890750" y="2296300"/>
            <a:chExt cx="330825" cy="317450"/>
          </a:xfrm>
        </p:grpSpPr>
        <p:sp>
          <p:nvSpPr>
            <p:cNvPr id="5265" name="Google Shape;5265;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69"/>
          <p:cNvGrpSpPr/>
          <p:nvPr/>
        </p:nvGrpSpPr>
        <p:grpSpPr>
          <a:xfrm>
            <a:off x="3542063" y="2481799"/>
            <a:ext cx="347688" cy="349421"/>
            <a:chOff x="-62882850" y="2664925"/>
            <a:chExt cx="315850" cy="317425"/>
          </a:xfrm>
        </p:grpSpPr>
        <p:sp>
          <p:nvSpPr>
            <p:cNvPr id="5269" name="Google Shape;5269;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69"/>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69"/>
          <p:cNvGrpSpPr/>
          <p:nvPr/>
        </p:nvGrpSpPr>
        <p:grpSpPr>
          <a:xfrm>
            <a:off x="5659701" y="2082099"/>
            <a:ext cx="348568" cy="342514"/>
            <a:chOff x="-60988625" y="2310475"/>
            <a:chExt cx="316650" cy="311150"/>
          </a:xfrm>
        </p:grpSpPr>
        <p:sp>
          <p:nvSpPr>
            <p:cNvPr id="5273" name="Google Shape;5273;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69"/>
          <p:cNvGrpSpPr/>
          <p:nvPr/>
        </p:nvGrpSpPr>
        <p:grpSpPr>
          <a:xfrm>
            <a:off x="5660141" y="2481029"/>
            <a:ext cx="347688" cy="350963"/>
            <a:chOff x="-60987050" y="2671400"/>
            <a:chExt cx="315850" cy="318825"/>
          </a:xfrm>
        </p:grpSpPr>
        <p:sp>
          <p:nvSpPr>
            <p:cNvPr id="5280" name="Google Shape;5280;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69"/>
          <p:cNvGrpSpPr/>
          <p:nvPr/>
        </p:nvGrpSpPr>
        <p:grpSpPr>
          <a:xfrm>
            <a:off x="7343520" y="2082980"/>
            <a:ext cx="351155" cy="340753"/>
            <a:chOff x="-59481900" y="2290800"/>
            <a:chExt cx="319000" cy="309550"/>
          </a:xfrm>
        </p:grpSpPr>
        <p:sp>
          <p:nvSpPr>
            <p:cNvPr id="5283" name="Google Shape;5283;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69"/>
          <p:cNvGrpSpPr/>
          <p:nvPr/>
        </p:nvGrpSpPr>
        <p:grpSpPr>
          <a:xfrm>
            <a:off x="1857395" y="1674005"/>
            <a:ext cx="351155" cy="349256"/>
            <a:chOff x="-64401400" y="1914475"/>
            <a:chExt cx="319000" cy="317275"/>
          </a:xfrm>
        </p:grpSpPr>
        <p:sp>
          <p:nvSpPr>
            <p:cNvPr id="5290" name="Google Shape;5290;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69"/>
          <p:cNvGrpSpPr/>
          <p:nvPr/>
        </p:nvGrpSpPr>
        <p:grpSpPr>
          <a:xfrm>
            <a:off x="1918957" y="2079430"/>
            <a:ext cx="228031" cy="347853"/>
            <a:chOff x="-64343900" y="2282125"/>
            <a:chExt cx="207150" cy="316000"/>
          </a:xfrm>
        </p:grpSpPr>
        <p:sp>
          <p:nvSpPr>
            <p:cNvPr id="5294" name="Google Shape;5294;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6" name="Google Shape;5296;p69"/>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7" name="Google Shape;5297;p69"/>
          <p:cNvGrpSpPr/>
          <p:nvPr/>
        </p:nvGrpSpPr>
        <p:grpSpPr>
          <a:xfrm>
            <a:off x="3994027" y="1674252"/>
            <a:ext cx="303463" cy="348761"/>
            <a:chOff x="-62496925" y="1931475"/>
            <a:chExt cx="275675" cy="316825"/>
          </a:xfrm>
        </p:grpSpPr>
        <p:sp>
          <p:nvSpPr>
            <p:cNvPr id="5298" name="Google Shape;5298;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69"/>
          <p:cNvGrpSpPr/>
          <p:nvPr/>
        </p:nvGrpSpPr>
        <p:grpSpPr>
          <a:xfrm>
            <a:off x="3971901" y="2078521"/>
            <a:ext cx="347715" cy="349669"/>
            <a:chOff x="-62516625" y="2297875"/>
            <a:chExt cx="315875" cy="317650"/>
          </a:xfrm>
        </p:grpSpPr>
        <p:sp>
          <p:nvSpPr>
            <p:cNvPr id="5301" name="Google Shape;5301;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69"/>
          <p:cNvGrpSpPr/>
          <p:nvPr/>
        </p:nvGrpSpPr>
        <p:grpSpPr>
          <a:xfrm>
            <a:off x="3970608" y="2497389"/>
            <a:ext cx="350302" cy="318241"/>
            <a:chOff x="-62518200" y="2692475"/>
            <a:chExt cx="318225" cy="289100"/>
          </a:xfrm>
        </p:grpSpPr>
        <p:sp>
          <p:nvSpPr>
            <p:cNvPr id="5304" name="Google Shape;5304;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69"/>
          <p:cNvGrpSpPr/>
          <p:nvPr/>
        </p:nvGrpSpPr>
        <p:grpSpPr>
          <a:xfrm>
            <a:off x="6103002" y="1674789"/>
            <a:ext cx="294822" cy="347688"/>
            <a:chOff x="-60597975" y="1939525"/>
            <a:chExt cx="267825" cy="315850"/>
          </a:xfrm>
        </p:grpSpPr>
        <p:sp>
          <p:nvSpPr>
            <p:cNvPr id="5307" name="Google Shape;5307;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69"/>
          <p:cNvGrpSpPr/>
          <p:nvPr/>
        </p:nvGrpSpPr>
        <p:grpSpPr>
          <a:xfrm>
            <a:off x="6074836" y="2077998"/>
            <a:ext cx="351155" cy="350715"/>
            <a:chOff x="-60620800" y="2304600"/>
            <a:chExt cx="319000" cy="318600"/>
          </a:xfrm>
        </p:grpSpPr>
        <p:sp>
          <p:nvSpPr>
            <p:cNvPr id="5310" name="Google Shape;5310;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69"/>
          <p:cNvGrpSpPr/>
          <p:nvPr/>
        </p:nvGrpSpPr>
        <p:grpSpPr>
          <a:xfrm>
            <a:off x="6076129" y="2531638"/>
            <a:ext cx="348568" cy="249744"/>
            <a:chOff x="-60621600" y="2716100"/>
            <a:chExt cx="316650" cy="226875"/>
          </a:xfrm>
        </p:grpSpPr>
        <p:sp>
          <p:nvSpPr>
            <p:cNvPr id="5314" name="Google Shape;5314;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69"/>
          <p:cNvGrpSpPr/>
          <p:nvPr/>
        </p:nvGrpSpPr>
        <p:grpSpPr>
          <a:xfrm>
            <a:off x="7348722" y="2482240"/>
            <a:ext cx="340753" cy="348541"/>
            <a:chOff x="-59475600" y="2658625"/>
            <a:chExt cx="309550" cy="316625"/>
          </a:xfrm>
        </p:grpSpPr>
        <p:sp>
          <p:nvSpPr>
            <p:cNvPr id="5317" name="Google Shape;5317;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4" name="Google Shape;5324;p69"/>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6" name="Google Shape;5326;p69"/>
          <p:cNvGrpSpPr/>
          <p:nvPr/>
        </p:nvGrpSpPr>
        <p:grpSpPr>
          <a:xfrm>
            <a:off x="2324934" y="2481800"/>
            <a:ext cx="250570" cy="349421"/>
            <a:chOff x="-63987100" y="2646800"/>
            <a:chExt cx="227625" cy="317425"/>
          </a:xfrm>
        </p:grpSpPr>
        <p:sp>
          <p:nvSpPr>
            <p:cNvPr id="5327" name="Google Shape;5327;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69"/>
          <p:cNvGrpSpPr/>
          <p:nvPr/>
        </p:nvGrpSpPr>
        <p:grpSpPr>
          <a:xfrm>
            <a:off x="4393267" y="1672615"/>
            <a:ext cx="340753" cy="352036"/>
            <a:chOff x="-62148000" y="1930075"/>
            <a:chExt cx="309550" cy="319800"/>
          </a:xfrm>
        </p:grpSpPr>
        <p:sp>
          <p:nvSpPr>
            <p:cNvPr id="5330" name="Google Shape;5330;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69"/>
          <p:cNvGrpSpPr/>
          <p:nvPr/>
        </p:nvGrpSpPr>
        <p:grpSpPr>
          <a:xfrm>
            <a:off x="4390667" y="2079498"/>
            <a:ext cx="345954" cy="347715"/>
            <a:chOff x="-62150375" y="2297875"/>
            <a:chExt cx="314275" cy="315875"/>
          </a:xfrm>
        </p:grpSpPr>
        <p:sp>
          <p:nvSpPr>
            <p:cNvPr id="5333" name="Google Shape;5333;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69"/>
          <p:cNvGrpSpPr/>
          <p:nvPr/>
        </p:nvGrpSpPr>
        <p:grpSpPr>
          <a:xfrm>
            <a:off x="4389359" y="2481359"/>
            <a:ext cx="348568" cy="350302"/>
            <a:chOff x="-62150375" y="2664925"/>
            <a:chExt cx="316650" cy="318225"/>
          </a:xfrm>
        </p:grpSpPr>
        <p:sp>
          <p:nvSpPr>
            <p:cNvPr id="5339" name="Google Shape;5339;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9"/>
          <p:cNvGrpSpPr/>
          <p:nvPr/>
        </p:nvGrpSpPr>
        <p:grpSpPr>
          <a:xfrm>
            <a:off x="6499777" y="1673096"/>
            <a:ext cx="349421" cy="351073"/>
            <a:chOff x="-60254550" y="1938025"/>
            <a:chExt cx="317425" cy="318925"/>
          </a:xfrm>
        </p:grpSpPr>
        <p:sp>
          <p:nvSpPr>
            <p:cNvPr id="5344" name="Google Shape;5344;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69"/>
          <p:cNvGrpSpPr/>
          <p:nvPr/>
        </p:nvGrpSpPr>
        <p:grpSpPr>
          <a:xfrm>
            <a:off x="6479471" y="2079003"/>
            <a:ext cx="348923" cy="348706"/>
            <a:chOff x="6479471" y="2079003"/>
            <a:chExt cx="348923" cy="348706"/>
          </a:xfrm>
        </p:grpSpPr>
        <p:sp>
          <p:nvSpPr>
            <p:cNvPr id="5349" name="Google Shape;5349;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0" name="Google Shape;5350;p69"/>
            <p:cNvGrpSpPr/>
            <p:nvPr/>
          </p:nvGrpSpPr>
          <p:grpSpPr>
            <a:xfrm>
              <a:off x="6520582" y="2079003"/>
              <a:ext cx="307811" cy="348706"/>
              <a:chOff x="-60218325" y="2304850"/>
              <a:chExt cx="279625" cy="316775"/>
            </a:xfrm>
          </p:grpSpPr>
          <p:sp>
            <p:nvSpPr>
              <p:cNvPr id="5351" name="Google Shape;5351;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8" name="Google Shape;5358;p69"/>
          <p:cNvGrpSpPr/>
          <p:nvPr/>
        </p:nvGrpSpPr>
        <p:grpSpPr>
          <a:xfrm>
            <a:off x="6526651" y="2480932"/>
            <a:ext cx="295675" cy="351155"/>
            <a:chOff x="-60232500" y="2671225"/>
            <a:chExt cx="268600" cy="319000"/>
          </a:xfrm>
        </p:grpSpPr>
        <p:sp>
          <p:nvSpPr>
            <p:cNvPr id="5359" name="Google Shape;5359;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69"/>
          <p:cNvGrpSpPr/>
          <p:nvPr/>
        </p:nvGrpSpPr>
        <p:grpSpPr>
          <a:xfrm>
            <a:off x="7768638" y="1673056"/>
            <a:ext cx="347715" cy="351155"/>
            <a:chOff x="-59100700" y="1911950"/>
            <a:chExt cx="315875" cy="319000"/>
          </a:xfrm>
        </p:grpSpPr>
        <p:sp>
          <p:nvSpPr>
            <p:cNvPr id="5362" name="Google Shape;5362;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9"/>
          <p:cNvGrpSpPr/>
          <p:nvPr/>
        </p:nvGrpSpPr>
        <p:grpSpPr>
          <a:xfrm>
            <a:off x="2694871" y="1674459"/>
            <a:ext cx="361558" cy="348348"/>
            <a:chOff x="-63665750" y="1914325"/>
            <a:chExt cx="328450" cy="316450"/>
          </a:xfrm>
        </p:grpSpPr>
        <p:sp>
          <p:nvSpPr>
            <p:cNvPr id="5373" name="Google Shape;5373;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69"/>
          <p:cNvGrpSpPr/>
          <p:nvPr/>
        </p:nvGrpSpPr>
        <p:grpSpPr>
          <a:xfrm>
            <a:off x="2699632" y="2077985"/>
            <a:ext cx="352036" cy="350742"/>
            <a:chOff x="-63666550" y="2278975"/>
            <a:chExt cx="319800" cy="318625"/>
          </a:xfrm>
        </p:grpSpPr>
        <p:sp>
          <p:nvSpPr>
            <p:cNvPr id="5376" name="Google Shape;5376;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69"/>
          <p:cNvGrpSpPr/>
          <p:nvPr/>
        </p:nvGrpSpPr>
        <p:grpSpPr>
          <a:xfrm>
            <a:off x="2697031" y="2481690"/>
            <a:ext cx="357237" cy="349642"/>
            <a:chOff x="-63669700" y="2646600"/>
            <a:chExt cx="324525" cy="317625"/>
          </a:xfrm>
        </p:grpSpPr>
        <p:sp>
          <p:nvSpPr>
            <p:cNvPr id="5379" name="Google Shape;5379;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69"/>
          <p:cNvGrpSpPr/>
          <p:nvPr/>
        </p:nvGrpSpPr>
        <p:grpSpPr>
          <a:xfrm>
            <a:off x="4806228" y="1674129"/>
            <a:ext cx="348568" cy="349009"/>
            <a:chOff x="-61784125" y="1931250"/>
            <a:chExt cx="316650" cy="317050"/>
          </a:xfrm>
        </p:grpSpPr>
        <p:sp>
          <p:nvSpPr>
            <p:cNvPr id="5382" name="Google Shape;5382;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69"/>
          <p:cNvGrpSpPr/>
          <p:nvPr/>
        </p:nvGrpSpPr>
        <p:grpSpPr>
          <a:xfrm>
            <a:off x="4806228" y="2079072"/>
            <a:ext cx="348568" cy="348568"/>
            <a:chOff x="-61783350" y="2297100"/>
            <a:chExt cx="316650" cy="316650"/>
          </a:xfrm>
        </p:grpSpPr>
        <p:sp>
          <p:nvSpPr>
            <p:cNvPr id="5387" name="Google Shape;5387;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9"/>
          <p:cNvGrpSpPr/>
          <p:nvPr/>
        </p:nvGrpSpPr>
        <p:grpSpPr>
          <a:xfrm>
            <a:off x="4806228" y="2480781"/>
            <a:ext cx="348568" cy="351458"/>
            <a:chOff x="-61782550" y="2664925"/>
            <a:chExt cx="316650" cy="319275"/>
          </a:xfrm>
        </p:grpSpPr>
        <p:sp>
          <p:nvSpPr>
            <p:cNvPr id="5390" name="Google Shape;5390;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69"/>
          <p:cNvGrpSpPr/>
          <p:nvPr/>
        </p:nvGrpSpPr>
        <p:grpSpPr>
          <a:xfrm>
            <a:off x="6920631" y="1682426"/>
            <a:ext cx="349421" cy="332414"/>
            <a:chOff x="-59889100" y="1945025"/>
            <a:chExt cx="317425" cy="301975"/>
          </a:xfrm>
        </p:grpSpPr>
        <p:sp>
          <p:nvSpPr>
            <p:cNvPr id="5394" name="Google Shape;5394;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8" name="Google Shape;5398;p69"/>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9" name="Google Shape;5399;p69"/>
          <p:cNvGrpSpPr/>
          <p:nvPr/>
        </p:nvGrpSpPr>
        <p:grpSpPr>
          <a:xfrm>
            <a:off x="6919764" y="2482611"/>
            <a:ext cx="351155" cy="347798"/>
            <a:chOff x="-59889100" y="2671925"/>
            <a:chExt cx="319000" cy="315950"/>
          </a:xfrm>
        </p:grpSpPr>
        <p:sp>
          <p:nvSpPr>
            <p:cNvPr id="5400" name="Google Shape;5400;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69"/>
          <p:cNvGrpSpPr/>
          <p:nvPr/>
        </p:nvGrpSpPr>
        <p:grpSpPr>
          <a:xfrm>
            <a:off x="7767785" y="2079072"/>
            <a:ext cx="349421" cy="348568"/>
            <a:chOff x="-59092025" y="2296300"/>
            <a:chExt cx="317425" cy="316650"/>
          </a:xfrm>
        </p:grpSpPr>
        <p:sp>
          <p:nvSpPr>
            <p:cNvPr id="5405" name="Google Shape;5405;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69"/>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8" name="Google Shape;5408;p69"/>
          <p:cNvGrpSpPr/>
          <p:nvPr/>
        </p:nvGrpSpPr>
        <p:grpSpPr>
          <a:xfrm>
            <a:off x="1012422" y="3464550"/>
            <a:ext cx="349421" cy="349421"/>
            <a:chOff x="-65145700" y="3727425"/>
            <a:chExt cx="317425" cy="317425"/>
          </a:xfrm>
        </p:grpSpPr>
        <p:sp>
          <p:nvSpPr>
            <p:cNvPr id="5409" name="Google Shape;5409;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69"/>
          <p:cNvGrpSpPr/>
          <p:nvPr/>
        </p:nvGrpSpPr>
        <p:grpSpPr>
          <a:xfrm>
            <a:off x="1015463" y="3872630"/>
            <a:ext cx="343340" cy="349421"/>
            <a:chOff x="-65144125" y="4094450"/>
            <a:chExt cx="311900" cy="317425"/>
          </a:xfrm>
        </p:grpSpPr>
        <p:sp>
          <p:nvSpPr>
            <p:cNvPr id="5412" name="Google Shape;5412;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5" name="Google Shape;5415;p69"/>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6" name="Google Shape;5416;p69"/>
          <p:cNvGrpSpPr/>
          <p:nvPr/>
        </p:nvGrpSpPr>
        <p:grpSpPr>
          <a:xfrm>
            <a:off x="3111996" y="3464178"/>
            <a:ext cx="352641" cy="350164"/>
            <a:chOff x="-63250675" y="3744075"/>
            <a:chExt cx="320350" cy="318100"/>
          </a:xfrm>
        </p:grpSpPr>
        <p:sp>
          <p:nvSpPr>
            <p:cNvPr id="5417" name="Google Shape;5417;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69"/>
          <p:cNvGrpSpPr/>
          <p:nvPr/>
        </p:nvGrpSpPr>
        <p:grpSpPr>
          <a:xfrm>
            <a:off x="3113606" y="3872630"/>
            <a:ext cx="349421" cy="349421"/>
            <a:chOff x="-63250675" y="4110200"/>
            <a:chExt cx="317425" cy="317425"/>
          </a:xfrm>
        </p:grpSpPr>
        <p:sp>
          <p:nvSpPr>
            <p:cNvPr id="5421" name="Google Shape;5421;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9"/>
          <p:cNvGrpSpPr/>
          <p:nvPr/>
        </p:nvGrpSpPr>
        <p:grpSpPr>
          <a:xfrm>
            <a:off x="5238653" y="3047071"/>
            <a:ext cx="341633" cy="341413"/>
            <a:chOff x="-61351725" y="3372400"/>
            <a:chExt cx="310350" cy="310150"/>
          </a:xfrm>
        </p:grpSpPr>
        <p:sp>
          <p:nvSpPr>
            <p:cNvPr id="5431" name="Google Shape;5431;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69"/>
          <p:cNvGrpSpPr/>
          <p:nvPr/>
        </p:nvGrpSpPr>
        <p:grpSpPr>
          <a:xfrm>
            <a:off x="5235185" y="3480594"/>
            <a:ext cx="348568" cy="317333"/>
            <a:chOff x="-61354875" y="3751050"/>
            <a:chExt cx="316650" cy="288275"/>
          </a:xfrm>
        </p:grpSpPr>
        <p:sp>
          <p:nvSpPr>
            <p:cNvPr id="5435" name="Google Shape;5435;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69"/>
          <p:cNvGrpSpPr/>
          <p:nvPr/>
        </p:nvGrpSpPr>
        <p:grpSpPr>
          <a:xfrm>
            <a:off x="5235185" y="3872616"/>
            <a:ext cx="348568" cy="349449"/>
            <a:chOff x="-61354875" y="4101525"/>
            <a:chExt cx="316650" cy="317450"/>
          </a:xfrm>
        </p:grpSpPr>
        <p:sp>
          <p:nvSpPr>
            <p:cNvPr id="5439" name="Google Shape;5439;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69"/>
          <p:cNvGrpSpPr/>
          <p:nvPr/>
        </p:nvGrpSpPr>
        <p:grpSpPr>
          <a:xfrm>
            <a:off x="7343960" y="3043811"/>
            <a:ext cx="350275" cy="347935"/>
            <a:chOff x="-59470075" y="3308975"/>
            <a:chExt cx="318200" cy="316075"/>
          </a:xfrm>
        </p:grpSpPr>
        <p:sp>
          <p:nvSpPr>
            <p:cNvPr id="5442" name="Google Shape;5442;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69"/>
          <p:cNvGrpSpPr/>
          <p:nvPr/>
        </p:nvGrpSpPr>
        <p:grpSpPr>
          <a:xfrm>
            <a:off x="1436496" y="3044291"/>
            <a:ext cx="349421" cy="346972"/>
            <a:chOff x="-64781025" y="3361050"/>
            <a:chExt cx="317425" cy="315200"/>
          </a:xfrm>
        </p:grpSpPr>
        <p:sp>
          <p:nvSpPr>
            <p:cNvPr id="5452" name="Google Shape;5452;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69"/>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69"/>
          <p:cNvGrpSpPr/>
          <p:nvPr/>
        </p:nvGrpSpPr>
        <p:grpSpPr>
          <a:xfrm>
            <a:off x="3533821" y="3464288"/>
            <a:ext cx="364172" cy="349944"/>
            <a:chOff x="-62890750" y="3747425"/>
            <a:chExt cx="330825" cy="317900"/>
          </a:xfrm>
        </p:grpSpPr>
        <p:sp>
          <p:nvSpPr>
            <p:cNvPr id="5460" name="Google Shape;5460;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69"/>
          <p:cNvGrpSpPr/>
          <p:nvPr/>
        </p:nvGrpSpPr>
        <p:grpSpPr>
          <a:xfrm>
            <a:off x="3541196" y="3873056"/>
            <a:ext cx="349421" cy="348568"/>
            <a:chOff x="-62884425" y="4111775"/>
            <a:chExt cx="317425" cy="316650"/>
          </a:xfrm>
        </p:grpSpPr>
        <p:sp>
          <p:nvSpPr>
            <p:cNvPr id="5475" name="Google Shape;5475;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69"/>
          <p:cNvGrpSpPr/>
          <p:nvPr/>
        </p:nvGrpSpPr>
        <p:grpSpPr>
          <a:xfrm>
            <a:off x="5660141" y="3046520"/>
            <a:ext cx="347688" cy="342514"/>
            <a:chOff x="-60991775" y="3376900"/>
            <a:chExt cx="315850" cy="311150"/>
          </a:xfrm>
        </p:grpSpPr>
        <p:sp>
          <p:nvSpPr>
            <p:cNvPr id="5478" name="Google Shape;5478;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69"/>
          <p:cNvGrpSpPr/>
          <p:nvPr/>
        </p:nvGrpSpPr>
        <p:grpSpPr>
          <a:xfrm>
            <a:off x="5659701" y="3468443"/>
            <a:ext cx="348568" cy="341633"/>
            <a:chOff x="-60988625" y="3740800"/>
            <a:chExt cx="316650" cy="310350"/>
          </a:xfrm>
        </p:grpSpPr>
        <p:sp>
          <p:nvSpPr>
            <p:cNvPr id="5482" name="Google Shape;5482;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69"/>
          <p:cNvGrpSpPr/>
          <p:nvPr/>
        </p:nvGrpSpPr>
        <p:grpSpPr>
          <a:xfrm>
            <a:off x="5659701" y="3873607"/>
            <a:ext cx="348568" cy="347468"/>
            <a:chOff x="-60987850" y="4100950"/>
            <a:chExt cx="316650" cy="315650"/>
          </a:xfrm>
        </p:grpSpPr>
        <p:sp>
          <p:nvSpPr>
            <p:cNvPr id="5486" name="Google Shape;5486;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69"/>
          <p:cNvGrpSpPr/>
          <p:nvPr/>
        </p:nvGrpSpPr>
        <p:grpSpPr>
          <a:xfrm>
            <a:off x="7343519" y="3469311"/>
            <a:ext cx="351155" cy="339900"/>
            <a:chOff x="-59447250" y="3706150"/>
            <a:chExt cx="319000" cy="308775"/>
          </a:xfrm>
        </p:grpSpPr>
        <p:sp>
          <p:nvSpPr>
            <p:cNvPr id="5492" name="Google Shape;5492;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9"/>
          <p:cNvGrpSpPr/>
          <p:nvPr/>
        </p:nvGrpSpPr>
        <p:grpSpPr>
          <a:xfrm>
            <a:off x="1857821" y="3044511"/>
            <a:ext cx="350302" cy="346532"/>
            <a:chOff x="-64406125" y="3362225"/>
            <a:chExt cx="318225" cy="314800"/>
          </a:xfrm>
        </p:grpSpPr>
        <p:sp>
          <p:nvSpPr>
            <p:cNvPr id="5497" name="Google Shape;5497;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9" name="Google Shape;5499;p69"/>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69"/>
          <p:cNvGrpSpPr/>
          <p:nvPr/>
        </p:nvGrpSpPr>
        <p:grpSpPr>
          <a:xfrm>
            <a:off x="1858262" y="3873057"/>
            <a:ext cx="349421" cy="348568"/>
            <a:chOff x="-64410850" y="4094450"/>
            <a:chExt cx="317425" cy="316650"/>
          </a:xfrm>
        </p:grpSpPr>
        <p:sp>
          <p:nvSpPr>
            <p:cNvPr id="5501" name="Google Shape;5501;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4" name="Google Shape;5504;p69"/>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5" name="Google Shape;5505;p69"/>
          <p:cNvGrpSpPr/>
          <p:nvPr/>
        </p:nvGrpSpPr>
        <p:grpSpPr>
          <a:xfrm>
            <a:off x="3971901" y="3464013"/>
            <a:ext cx="347715" cy="350495"/>
            <a:chOff x="-62516625" y="3743175"/>
            <a:chExt cx="315875" cy="318400"/>
          </a:xfrm>
        </p:grpSpPr>
        <p:sp>
          <p:nvSpPr>
            <p:cNvPr id="5506" name="Google Shape;5506;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69"/>
          <p:cNvGrpSpPr/>
          <p:nvPr/>
        </p:nvGrpSpPr>
        <p:grpSpPr>
          <a:xfrm>
            <a:off x="3978410" y="3892128"/>
            <a:ext cx="334698" cy="310426"/>
            <a:chOff x="-62511900" y="4129100"/>
            <a:chExt cx="304050" cy="282000"/>
          </a:xfrm>
        </p:grpSpPr>
        <p:sp>
          <p:nvSpPr>
            <p:cNvPr id="5509" name="Google Shape;5509;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9"/>
          <p:cNvGrpSpPr/>
          <p:nvPr/>
        </p:nvGrpSpPr>
        <p:grpSpPr>
          <a:xfrm>
            <a:off x="6102576" y="3043066"/>
            <a:ext cx="295675" cy="349421"/>
            <a:chOff x="-60597975" y="3367475"/>
            <a:chExt cx="268600" cy="317425"/>
          </a:xfrm>
        </p:grpSpPr>
        <p:sp>
          <p:nvSpPr>
            <p:cNvPr id="5515" name="Google Shape;5515;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0" name="Google Shape;5520;p69"/>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1" name="Google Shape;5521;p69"/>
          <p:cNvGrpSpPr/>
          <p:nvPr/>
        </p:nvGrpSpPr>
        <p:grpSpPr>
          <a:xfrm>
            <a:off x="6076129" y="3922482"/>
            <a:ext cx="348568" cy="249716"/>
            <a:chOff x="-60621600" y="4145650"/>
            <a:chExt cx="316650" cy="226850"/>
          </a:xfrm>
        </p:grpSpPr>
        <p:sp>
          <p:nvSpPr>
            <p:cNvPr id="5522" name="Google Shape;5522;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69"/>
          <p:cNvGrpSpPr/>
          <p:nvPr/>
        </p:nvGrpSpPr>
        <p:grpSpPr>
          <a:xfrm>
            <a:off x="7347852" y="3873484"/>
            <a:ext cx="342486" cy="347715"/>
            <a:chOff x="-59400775" y="4084200"/>
            <a:chExt cx="311125" cy="315875"/>
          </a:xfrm>
        </p:grpSpPr>
        <p:sp>
          <p:nvSpPr>
            <p:cNvPr id="5526" name="Google Shape;5526;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9"/>
          <p:cNvGrpSpPr/>
          <p:nvPr/>
        </p:nvGrpSpPr>
        <p:grpSpPr>
          <a:xfrm>
            <a:off x="2276375" y="3043493"/>
            <a:ext cx="347688" cy="348568"/>
            <a:chOff x="-64044600" y="3360375"/>
            <a:chExt cx="315850" cy="316650"/>
          </a:xfrm>
        </p:grpSpPr>
        <p:sp>
          <p:nvSpPr>
            <p:cNvPr id="5533" name="Google Shape;5533;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69"/>
          <p:cNvGrpSpPr/>
          <p:nvPr/>
        </p:nvGrpSpPr>
        <p:grpSpPr>
          <a:xfrm>
            <a:off x="2301514" y="3464550"/>
            <a:ext cx="297409" cy="349421"/>
            <a:chOff x="-64022550" y="3727425"/>
            <a:chExt cx="270175" cy="317425"/>
          </a:xfrm>
        </p:grpSpPr>
        <p:sp>
          <p:nvSpPr>
            <p:cNvPr id="5537" name="Google Shape;5537;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69"/>
          <p:cNvGrpSpPr/>
          <p:nvPr/>
        </p:nvGrpSpPr>
        <p:grpSpPr>
          <a:xfrm>
            <a:off x="2324480" y="3872616"/>
            <a:ext cx="251478" cy="349449"/>
            <a:chOff x="-64001300" y="4093650"/>
            <a:chExt cx="228450" cy="317450"/>
          </a:xfrm>
        </p:grpSpPr>
        <p:sp>
          <p:nvSpPr>
            <p:cNvPr id="5541" name="Google Shape;5541;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69"/>
          <p:cNvGrpSpPr/>
          <p:nvPr/>
        </p:nvGrpSpPr>
        <p:grpSpPr>
          <a:xfrm>
            <a:off x="4392400" y="3043438"/>
            <a:ext cx="342486" cy="348678"/>
            <a:chOff x="-62148800" y="3377700"/>
            <a:chExt cx="311125" cy="316750"/>
          </a:xfrm>
        </p:grpSpPr>
        <p:sp>
          <p:nvSpPr>
            <p:cNvPr id="5546" name="Google Shape;5546;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69"/>
          <p:cNvGrpSpPr/>
          <p:nvPr/>
        </p:nvGrpSpPr>
        <p:grpSpPr>
          <a:xfrm>
            <a:off x="4388506" y="3464535"/>
            <a:ext cx="350275" cy="349449"/>
            <a:chOff x="-62154300" y="3743950"/>
            <a:chExt cx="318200" cy="317450"/>
          </a:xfrm>
        </p:grpSpPr>
        <p:sp>
          <p:nvSpPr>
            <p:cNvPr id="5549" name="Google Shape;5549;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69"/>
          <p:cNvGrpSpPr/>
          <p:nvPr/>
        </p:nvGrpSpPr>
        <p:grpSpPr>
          <a:xfrm>
            <a:off x="4388493" y="3873056"/>
            <a:ext cx="350302" cy="348568"/>
            <a:chOff x="-62151950" y="4111775"/>
            <a:chExt cx="318225" cy="316650"/>
          </a:xfrm>
        </p:grpSpPr>
        <p:sp>
          <p:nvSpPr>
            <p:cNvPr id="5552" name="Google Shape;5552;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69"/>
          <p:cNvGrpSpPr/>
          <p:nvPr/>
        </p:nvGrpSpPr>
        <p:grpSpPr>
          <a:xfrm>
            <a:off x="6499351" y="3042984"/>
            <a:ext cx="350275" cy="349587"/>
            <a:chOff x="-60254550" y="3367325"/>
            <a:chExt cx="318200" cy="317575"/>
          </a:xfrm>
        </p:grpSpPr>
        <p:sp>
          <p:nvSpPr>
            <p:cNvPr id="5557" name="Google Shape;5557;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69"/>
          <p:cNvGrpSpPr/>
          <p:nvPr/>
        </p:nvGrpSpPr>
        <p:grpSpPr>
          <a:xfrm>
            <a:off x="6500204" y="3465031"/>
            <a:ext cx="348568" cy="348458"/>
            <a:chOff x="-60255350" y="3733825"/>
            <a:chExt cx="316650" cy="316550"/>
          </a:xfrm>
        </p:grpSpPr>
        <p:sp>
          <p:nvSpPr>
            <p:cNvPr id="5562" name="Google Shape;5562;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69"/>
          <p:cNvGrpSpPr/>
          <p:nvPr/>
        </p:nvGrpSpPr>
        <p:grpSpPr>
          <a:xfrm>
            <a:off x="6526651" y="3873483"/>
            <a:ext cx="295675" cy="347715"/>
            <a:chOff x="-60232500" y="4101525"/>
            <a:chExt cx="268600" cy="315875"/>
          </a:xfrm>
        </p:grpSpPr>
        <p:sp>
          <p:nvSpPr>
            <p:cNvPr id="5570" name="Google Shape;5570;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2" name="Google Shape;5572;p69"/>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3" name="Google Shape;5573;p69"/>
          <p:cNvGrpSpPr/>
          <p:nvPr/>
        </p:nvGrpSpPr>
        <p:grpSpPr>
          <a:xfrm>
            <a:off x="2700499" y="3043493"/>
            <a:ext cx="350302" cy="348568"/>
            <a:chOff x="-63679950" y="3360375"/>
            <a:chExt cx="318225" cy="316650"/>
          </a:xfrm>
        </p:grpSpPr>
        <p:sp>
          <p:nvSpPr>
            <p:cNvPr id="5574" name="Google Shape;5574;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8" name="Google Shape;5578;p69"/>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9" name="Google Shape;5579;p69"/>
          <p:cNvGrpSpPr/>
          <p:nvPr/>
        </p:nvGrpSpPr>
        <p:grpSpPr>
          <a:xfrm>
            <a:off x="2699192" y="3872506"/>
            <a:ext cx="352916" cy="349669"/>
            <a:chOff x="-63679950" y="4093450"/>
            <a:chExt cx="320600" cy="317650"/>
          </a:xfrm>
        </p:grpSpPr>
        <p:sp>
          <p:nvSpPr>
            <p:cNvPr id="5580" name="Google Shape;5580;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9"/>
          <p:cNvGrpSpPr/>
          <p:nvPr/>
        </p:nvGrpSpPr>
        <p:grpSpPr>
          <a:xfrm>
            <a:off x="4806228" y="3043052"/>
            <a:ext cx="348568" cy="349449"/>
            <a:chOff x="-61784125" y="3377700"/>
            <a:chExt cx="316650" cy="317450"/>
          </a:xfrm>
        </p:grpSpPr>
        <p:sp>
          <p:nvSpPr>
            <p:cNvPr id="5584" name="Google Shape;5584;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69"/>
          <p:cNvGrpSpPr/>
          <p:nvPr/>
        </p:nvGrpSpPr>
        <p:grpSpPr>
          <a:xfrm>
            <a:off x="4806228" y="3464535"/>
            <a:ext cx="348568" cy="349449"/>
            <a:chOff x="-61783350" y="3743950"/>
            <a:chExt cx="316650" cy="317450"/>
          </a:xfrm>
        </p:grpSpPr>
        <p:sp>
          <p:nvSpPr>
            <p:cNvPr id="5592" name="Google Shape;5592;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4" name="Google Shape;5594;p69"/>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7" name="Google Shape;5597;p69"/>
          <p:cNvGrpSpPr/>
          <p:nvPr/>
        </p:nvGrpSpPr>
        <p:grpSpPr>
          <a:xfrm>
            <a:off x="6919750" y="3873868"/>
            <a:ext cx="351183" cy="346945"/>
            <a:chOff x="-59869425" y="4102225"/>
            <a:chExt cx="319025" cy="315175"/>
          </a:xfrm>
        </p:grpSpPr>
        <p:sp>
          <p:nvSpPr>
            <p:cNvPr id="5598" name="Google Shape;5598;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69"/>
          <p:cNvGrpSpPr/>
          <p:nvPr/>
        </p:nvGrpSpPr>
        <p:grpSpPr>
          <a:xfrm>
            <a:off x="7768209" y="3465403"/>
            <a:ext cx="348568" cy="347715"/>
            <a:chOff x="-59029025" y="3711650"/>
            <a:chExt cx="316650" cy="315875"/>
          </a:xfrm>
        </p:grpSpPr>
        <p:sp>
          <p:nvSpPr>
            <p:cNvPr id="5603" name="Google Shape;5603;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13"/>
        <p:cNvGrpSpPr/>
        <p:nvPr/>
      </p:nvGrpSpPr>
      <p:grpSpPr>
        <a:xfrm>
          <a:off x="0" y="0"/>
          <a:ext cx="0" cy="0"/>
          <a:chOff x="0" y="0"/>
          <a:chExt cx="0" cy="0"/>
        </a:xfrm>
      </p:grpSpPr>
      <p:sp>
        <p:nvSpPr>
          <p:cNvPr id="5614" name="Google Shape;5614;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15" name="Google Shape;5615;p70"/>
          <p:cNvGrpSpPr/>
          <p:nvPr/>
        </p:nvGrpSpPr>
        <p:grpSpPr>
          <a:xfrm>
            <a:off x="1095363" y="1685939"/>
            <a:ext cx="336332" cy="336332"/>
            <a:chOff x="-57970450" y="1903275"/>
            <a:chExt cx="318225" cy="318225"/>
          </a:xfrm>
        </p:grpSpPr>
        <p:sp>
          <p:nvSpPr>
            <p:cNvPr id="5616" name="Google Shape;5616;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70"/>
          <p:cNvGrpSpPr/>
          <p:nvPr/>
        </p:nvGrpSpPr>
        <p:grpSpPr>
          <a:xfrm>
            <a:off x="1115761" y="2101328"/>
            <a:ext cx="295536" cy="334667"/>
            <a:chOff x="-57950750" y="2296300"/>
            <a:chExt cx="279625" cy="316650"/>
          </a:xfrm>
        </p:grpSpPr>
        <p:sp>
          <p:nvSpPr>
            <p:cNvPr id="5621" name="Google Shape;5621;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70"/>
          <p:cNvGrpSpPr/>
          <p:nvPr/>
        </p:nvGrpSpPr>
        <p:grpSpPr>
          <a:xfrm>
            <a:off x="1095469" y="2515051"/>
            <a:ext cx="336121" cy="335513"/>
            <a:chOff x="-57969675" y="2687750"/>
            <a:chExt cx="318025" cy="317450"/>
          </a:xfrm>
        </p:grpSpPr>
        <p:sp>
          <p:nvSpPr>
            <p:cNvPr id="5626" name="Google Shape;5626;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70"/>
          <p:cNvGrpSpPr/>
          <p:nvPr/>
        </p:nvGrpSpPr>
        <p:grpSpPr>
          <a:xfrm>
            <a:off x="3153180" y="1685939"/>
            <a:ext cx="338842" cy="336332"/>
            <a:chOff x="-56012425" y="1903275"/>
            <a:chExt cx="320600" cy="318225"/>
          </a:xfrm>
        </p:grpSpPr>
        <p:sp>
          <p:nvSpPr>
            <p:cNvPr id="5631" name="Google Shape;5631;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70"/>
          <p:cNvGrpSpPr/>
          <p:nvPr/>
        </p:nvGrpSpPr>
        <p:grpSpPr>
          <a:xfrm>
            <a:off x="3154013" y="2099663"/>
            <a:ext cx="337178" cy="337178"/>
            <a:chOff x="-56010850" y="2294725"/>
            <a:chExt cx="319025" cy="319025"/>
          </a:xfrm>
        </p:grpSpPr>
        <p:sp>
          <p:nvSpPr>
            <p:cNvPr id="5634" name="Google Shape;5634;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70"/>
          <p:cNvGrpSpPr/>
          <p:nvPr/>
        </p:nvGrpSpPr>
        <p:grpSpPr>
          <a:xfrm>
            <a:off x="3154026" y="2514232"/>
            <a:ext cx="337151" cy="336332"/>
            <a:chOff x="-56010050" y="2686975"/>
            <a:chExt cx="319000" cy="318225"/>
          </a:xfrm>
        </p:grpSpPr>
        <p:sp>
          <p:nvSpPr>
            <p:cNvPr id="5639" name="Google Shape;5639;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70"/>
          <p:cNvGrpSpPr/>
          <p:nvPr/>
        </p:nvGrpSpPr>
        <p:grpSpPr>
          <a:xfrm>
            <a:off x="5231050" y="1685939"/>
            <a:ext cx="337178" cy="336332"/>
            <a:chOff x="-54081175" y="1903275"/>
            <a:chExt cx="319025" cy="318225"/>
          </a:xfrm>
        </p:grpSpPr>
        <p:sp>
          <p:nvSpPr>
            <p:cNvPr id="5644" name="Google Shape;5644;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70"/>
          <p:cNvGrpSpPr/>
          <p:nvPr/>
        </p:nvGrpSpPr>
        <p:grpSpPr>
          <a:xfrm>
            <a:off x="5251871" y="2101328"/>
            <a:ext cx="295536" cy="335513"/>
            <a:chOff x="-54063050" y="2296300"/>
            <a:chExt cx="279625" cy="317450"/>
          </a:xfrm>
        </p:grpSpPr>
        <p:sp>
          <p:nvSpPr>
            <p:cNvPr id="5647" name="Google Shape;5647;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70"/>
          <p:cNvGrpSpPr/>
          <p:nvPr/>
        </p:nvGrpSpPr>
        <p:grpSpPr>
          <a:xfrm>
            <a:off x="5251871" y="2512620"/>
            <a:ext cx="295536" cy="336279"/>
            <a:chOff x="-54061475" y="2685450"/>
            <a:chExt cx="279625" cy="318175"/>
          </a:xfrm>
        </p:grpSpPr>
        <p:sp>
          <p:nvSpPr>
            <p:cNvPr id="5652" name="Google Shape;5652;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6" name="Google Shape;5656;p70"/>
          <p:cNvGrpSpPr/>
          <p:nvPr/>
        </p:nvGrpSpPr>
        <p:grpSpPr>
          <a:xfrm>
            <a:off x="7350894" y="1695108"/>
            <a:ext cx="256404" cy="337151"/>
            <a:chOff x="-52074300" y="1911950"/>
            <a:chExt cx="242600" cy="319000"/>
          </a:xfrm>
        </p:grpSpPr>
        <p:sp>
          <p:nvSpPr>
            <p:cNvPr id="5657" name="Google Shape;5657;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70"/>
          <p:cNvGrpSpPr/>
          <p:nvPr/>
        </p:nvGrpSpPr>
        <p:grpSpPr>
          <a:xfrm>
            <a:off x="1495497" y="1686785"/>
            <a:ext cx="337178" cy="336332"/>
            <a:chOff x="-57578225" y="1904075"/>
            <a:chExt cx="319025" cy="318225"/>
          </a:xfrm>
        </p:grpSpPr>
        <p:sp>
          <p:nvSpPr>
            <p:cNvPr id="5662" name="Google Shape;5662;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70"/>
          <p:cNvGrpSpPr/>
          <p:nvPr/>
        </p:nvGrpSpPr>
        <p:grpSpPr>
          <a:xfrm>
            <a:off x="1516317" y="2099663"/>
            <a:ext cx="295536" cy="336332"/>
            <a:chOff x="-57558525" y="2294725"/>
            <a:chExt cx="279625" cy="318225"/>
          </a:xfrm>
        </p:grpSpPr>
        <p:sp>
          <p:nvSpPr>
            <p:cNvPr id="5667" name="Google Shape;5667;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70"/>
          <p:cNvGrpSpPr/>
          <p:nvPr/>
        </p:nvGrpSpPr>
        <p:grpSpPr>
          <a:xfrm>
            <a:off x="1493832" y="2514232"/>
            <a:ext cx="340507" cy="337151"/>
            <a:chOff x="-57579800" y="2686975"/>
            <a:chExt cx="322175" cy="319000"/>
          </a:xfrm>
        </p:grpSpPr>
        <p:sp>
          <p:nvSpPr>
            <p:cNvPr id="5673" name="Google Shape;5673;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70"/>
          <p:cNvGrpSpPr/>
          <p:nvPr/>
        </p:nvGrpSpPr>
        <p:grpSpPr>
          <a:xfrm>
            <a:off x="3566071" y="2099663"/>
            <a:ext cx="342171" cy="336332"/>
            <a:chOff x="-55620975" y="2294725"/>
            <a:chExt cx="323750" cy="318225"/>
          </a:xfrm>
        </p:grpSpPr>
        <p:sp>
          <p:nvSpPr>
            <p:cNvPr id="5676" name="Google Shape;5676;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70"/>
          <p:cNvGrpSpPr/>
          <p:nvPr/>
        </p:nvGrpSpPr>
        <p:grpSpPr>
          <a:xfrm>
            <a:off x="3568159" y="2514153"/>
            <a:ext cx="337997" cy="336411"/>
            <a:chOff x="-55620175" y="2686900"/>
            <a:chExt cx="319800" cy="318300"/>
          </a:xfrm>
        </p:grpSpPr>
        <p:sp>
          <p:nvSpPr>
            <p:cNvPr id="5683" name="Google Shape;5683;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7" name="Google Shape;5687;p70"/>
          <p:cNvGrpSpPr/>
          <p:nvPr/>
        </p:nvGrpSpPr>
        <p:grpSpPr>
          <a:xfrm>
            <a:off x="5645619" y="1685939"/>
            <a:ext cx="337151" cy="336332"/>
            <a:chOff x="-53690500" y="1903275"/>
            <a:chExt cx="319000" cy="318225"/>
          </a:xfrm>
        </p:grpSpPr>
        <p:sp>
          <p:nvSpPr>
            <p:cNvPr id="5688" name="Google Shape;5688;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70"/>
          <p:cNvGrpSpPr/>
          <p:nvPr/>
        </p:nvGrpSpPr>
        <p:grpSpPr>
          <a:xfrm>
            <a:off x="5666427" y="2101328"/>
            <a:ext cx="295536" cy="334667"/>
            <a:chOff x="-53670800" y="2296300"/>
            <a:chExt cx="279625" cy="316650"/>
          </a:xfrm>
        </p:grpSpPr>
        <p:sp>
          <p:nvSpPr>
            <p:cNvPr id="5693" name="Google Shape;5693;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0"/>
          <p:cNvGrpSpPr/>
          <p:nvPr/>
        </p:nvGrpSpPr>
        <p:grpSpPr>
          <a:xfrm>
            <a:off x="5645619" y="2513809"/>
            <a:ext cx="337151" cy="336755"/>
            <a:chOff x="-53690500" y="2686575"/>
            <a:chExt cx="319000" cy="318625"/>
          </a:xfrm>
        </p:grpSpPr>
        <p:sp>
          <p:nvSpPr>
            <p:cNvPr id="5698" name="Google Shape;5698;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70"/>
          <p:cNvGrpSpPr/>
          <p:nvPr/>
        </p:nvGrpSpPr>
        <p:grpSpPr>
          <a:xfrm>
            <a:off x="7331315" y="2108964"/>
            <a:ext cx="295562" cy="336200"/>
            <a:chOff x="-52092425" y="2303525"/>
            <a:chExt cx="279650" cy="318100"/>
          </a:xfrm>
        </p:grpSpPr>
        <p:sp>
          <p:nvSpPr>
            <p:cNvPr id="5703" name="Google Shape;5703;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0"/>
          <p:cNvGrpSpPr/>
          <p:nvPr/>
        </p:nvGrpSpPr>
        <p:grpSpPr>
          <a:xfrm>
            <a:off x="1905365" y="1687604"/>
            <a:ext cx="338816" cy="336332"/>
            <a:chOff x="-57189125" y="1904850"/>
            <a:chExt cx="320575" cy="318225"/>
          </a:xfrm>
        </p:grpSpPr>
        <p:sp>
          <p:nvSpPr>
            <p:cNvPr id="5709" name="Google Shape;5709;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70"/>
          <p:cNvGrpSpPr/>
          <p:nvPr/>
        </p:nvGrpSpPr>
        <p:grpSpPr>
          <a:xfrm>
            <a:off x="1906197" y="2120484"/>
            <a:ext cx="337151" cy="294717"/>
            <a:chOff x="-57187550" y="2314425"/>
            <a:chExt cx="319000" cy="278850"/>
          </a:xfrm>
        </p:grpSpPr>
        <p:sp>
          <p:nvSpPr>
            <p:cNvPr id="5715" name="Google Shape;5715;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70"/>
          <p:cNvGrpSpPr/>
          <p:nvPr/>
        </p:nvGrpSpPr>
        <p:grpSpPr>
          <a:xfrm>
            <a:off x="1921997" y="2513598"/>
            <a:ext cx="305550" cy="336966"/>
            <a:chOff x="-57172600" y="2686375"/>
            <a:chExt cx="289100" cy="318825"/>
          </a:xfrm>
        </p:grpSpPr>
        <p:sp>
          <p:nvSpPr>
            <p:cNvPr id="5720" name="Google Shape;5720;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70"/>
          <p:cNvGrpSpPr/>
          <p:nvPr/>
        </p:nvGrpSpPr>
        <p:grpSpPr>
          <a:xfrm>
            <a:off x="3983124" y="1685939"/>
            <a:ext cx="336332" cy="334667"/>
            <a:chOff x="-55225575" y="1903275"/>
            <a:chExt cx="318225" cy="316650"/>
          </a:xfrm>
        </p:grpSpPr>
        <p:sp>
          <p:nvSpPr>
            <p:cNvPr id="5723" name="Google Shape;5723;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70"/>
          <p:cNvGrpSpPr/>
          <p:nvPr/>
        </p:nvGrpSpPr>
        <p:grpSpPr>
          <a:xfrm>
            <a:off x="3993535" y="2101328"/>
            <a:ext cx="315511" cy="334667"/>
            <a:chOff x="-55217700" y="2296300"/>
            <a:chExt cx="298525" cy="316650"/>
          </a:xfrm>
        </p:grpSpPr>
        <p:sp>
          <p:nvSpPr>
            <p:cNvPr id="5729" name="Google Shape;5729;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70"/>
          <p:cNvGrpSpPr/>
          <p:nvPr/>
        </p:nvGrpSpPr>
        <p:grpSpPr>
          <a:xfrm>
            <a:off x="3982292" y="2515897"/>
            <a:ext cx="337997" cy="334667"/>
            <a:chOff x="-55229525" y="2688550"/>
            <a:chExt cx="319800" cy="316650"/>
          </a:xfrm>
        </p:grpSpPr>
        <p:sp>
          <p:nvSpPr>
            <p:cNvPr id="5734" name="Google Shape;5734;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70"/>
          <p:cNvGrpSpPr/>
          <p:nvPr/>
        </p:nvGrpSpPr>
        <p:grpSpPr>
          <a:xfrm>
            <a:off x="6069304" y="1685939"/>
            <a:ext cx="315537" cy="336332"/>
            <a:chOff x="-53288825" y="1903275"/>
            <a:chExt cx="298550" cy="318225"/>
          </a:xfrm>
        </p:grpSpPr>
        <p:sp>
          <p:nvSpPr>
            <p:cNvPr id="5739" name="Google Shape;5739;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70"/>
          <p:cNvGrpSpPr/>
          <p:nvPr/>
        </p:nvGrpSpPr>
        <p:grpSpPr>
          <a:xfrm>
            <a:off x="6058484" y="2099663"/>
            <a:ext cx="337178" cy="336332"/>
            <a:chOff x="-53299850" y="2294725"/>
            <a:chExt cx="319025" cy="318225"/>
          </a:xfrm>
        </p:grpSpPr>
        <p:sp>
          <p:nvSpPr>
            <p:cNvPr id="5743" name="Google Shape;5743;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70"/>
          <p:cNvGrpSpPr/>
          <p:nvPr/>
        </p:nvGrpSpPr>
        <p:grpSpPr>
          <a:xfrm>
            <a:off x="6079715" y="2515051"/>
            <a:ext cx="294717" cy="335513"/>
            <a:chOff x="-53278575" y="2687750"/>
            <a:chExt cx="278850" cy="317450"/>
          </a:xfrm>
        </p:grpSpPr>
        <p:sp>
          <p:nvSpPr>
            <p:cNvPr id="5746" name="Google Shape;5746;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70"/>
          <p:cNvGrpSpPr/>
          <p:nvPr/>
        </p:nvGrpSpPr>
        <p:grpSpPr>
          <a:xfrm>
            <a:off x="7310508" y="2514760"/>
            <a:ext cx="337178" cy="337468"/>
            <a:chOff x="-52101875" y="2687475"/>
            <a:chExt cx="319025" cy="319300"/>
          </a:xfrm>
        </p:grpSpPr>
        <p:sp>
          <p:nvSpPr>
            <p:cNvPr id="5751" name="Google Shape;5751;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70"/>
          <p:cNvGrpSpPr/>
          <p:nvPr/>
        </p:nvGrpSpPr>
        <p:grpSpPr>
          <a:xfrm>
            <a:off x="2346261" y="1686785"/>
            <a:ext cx="295536" cy="336332"/>
            <a:chOff x="-56774050" y="1904075"/>
            <a:chExt cx="279625" cy="318225"/>
          </a:xfrm>
        </p:grpSpPr>
        <p:sp>
          <p:nvSpPr>
            <p:cNvPr id="5756" name="Google Shape;5756;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70"/>
          <p:cNvGrpSpPr/>
          <p:nvPr/>
        </p:nvGrpSpPr>
        <p:grpSpPr>
          <a:xfrm>
            <a:off x="2346261" y="2099663"/>
            <a:ext cx="295536" cy="336332"/>
            <a:chOff x="-56774850" y="2294725"/>
            <a:chExt cx="279625" cy="318225"/>
          </a:xfrm>
        </p:grpSpPr>
        <p:sp>
          <p:nvSpPr>
            <p:cNvPr id="5759" name="Google Shape;5759;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70"/>
          <p:cNvGrpSpPr/>
          <p:nvPr/>
        </p:nvGrpSpPr>
        <p:grpSpPr>
          <a:xfrm>
            <a:off x="2365827" y="2514232"/>
            <a:ext cx="256404" cy="335486"/>
            <a:chOff x="-56756725" y="2686975"/>
            <a:chExt cx="242600" cy="317425"/>
          </a:xfrm>
        </p:grpSpPr>
        <p:sp>
          <p:nvSpPr>
            <p:cNvPr id="5763" name="Google Shape;5763;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0"/>
          <p:cNvGrpSpPr/>
          <p:nvPr/>
        </p:nvGrpSpPr>
        <p:grpSpPr>
          <a:xfrm>
            <a:off x="4408328" y="1685939"/>
            <a:ext cx="314216" cy="337178"/>
            <a:chOff x="-54826975" y="1903275"/>
            <a:chExt cx="297300" cy="319025"/>
          </a:xfrm>
        </p:grpSpPr>
        <p:sp>
          <p:nvSpPr>
            <p:cNvPr id="5767" name="Google Shape;5767;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70"/>
          <p:cNvGrpSpPr/>
          <p:nvPr/>
        </p:nvGrpSpPr>
        <p:grpSpPr>
          <a:xfrm>
            <a:off x="4396861" y="2101328"/>
            <a:ext cx="337151" cy="334641"/>
            <a:chOff x="-54836500" y="2296300"/>
            <a:chExt cx="319000" cy="316625"/>
          </a:xfrm>
        </p:grpSpPr>
        <p:sp>
          <p:nvSpPr>
            <p:cNvPr id="5771" name="Google Shape;5771;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0"/>
          <p:cNvGrpSpPr/>
          <p:nvPr/>
        </p:nvGrpSpPr>
        <p:grpSpPr>
          <a:xfrm>
            <a:off x="4416836" y="2515051"/>
            <a:ext cx="297200" cy="336332"/>
            <a:chOff x="-54817600" y="2687750"/>
            <a:chExt cx="281200" cy="318225"/>
          </a:xfrm>
        </p:grpSpPr>
        <p:sp>
          <p:nvSpPr>
            <p:cNvPr id="5776" name="Google Shape;5776;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70"/>
          <p:cNvGrpSpPr/>
          <p:nvPr/>
        </p:nvGrpSpPr>
        <p:grpSpPr>
          <a:xfrm>
            <a:off x="6494706" y="1685939"/>
            <a:ext cx="295536" cy="334667"/>
            <a:chOff x="-52887125" y="1903275"/>
            <a:chExt cx="279625" cy="316650"/>
          </a:xfrm>
        </p:grpSpPr>
        <p:sp>
          <p:nvSpPr>
            <p:cNvPr id="5781" name="Google Shape;5781;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70"/>
          <p:cNvGrpSpPr/>
          <p:nvPr/>
        </p:nvGrpSpPr>
        <p:grpSpPr>
          <a:xfrm>
            <a:off x="6474731" y="2098844"/>
            <a:ext cx="335486" cy="337151"/>
            <a:chOff x="-52906025" y="2293950"/>
            <a:chExt cx="317425" cy="319000"/>
          </a:xfrm>
        </p:grpSpPr>
        <p:sp>
          <p:nvSpPr>
            <p:cNvPr id="5784" name="Google Shape;5784;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70"/>
          <p:cNvGrpSpPr/>
          <p:nvPr/>
        </p:nvGrpSpPr>
        <p:grpSpPr>
          <a:xfrm>
            <a:off x="6494706" y="2514232"/>
            <a:ext cx="295536" cy="336332"/>
            <a:chOff x="-52887125" y="2686975"/>
            <a:chExt cx="279625" cy="318225"/>
          </a:xfrm>
        </p:grpSpPr>
        <p:sp>
          <p:nvSpPr>
            <p:cNvPr id="5788" name="Google Shape;5788;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70"/>
          <p:cNvGrpSpPr/>
          <p:nvPr/>
        </p:nvGrpSpPr>
        <p:grpSpPr>
          <a:xfrm>
            <a:off x="7742828" y="1698437"/>
            <a:ext cx="296355" cy="334667"/>
            <a:chOff x="-51722225" y="1915100"/>
            <a:chExt cx="280400" cy="316650"/>
          </a:xfrm>
        </p:grpSpPr>
        <p:sp>
          <p:nvSpPr>
            <p:cNvPr id="5793" name="Google Shape;5793;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70"/>
          <p:cNvGrpSpPr/>
          <p:nvPr/>
        </p:nvGrpSpPr>
        <p:grpSpPr>
          <a:xfrm>
            <a:off x="2733364" y="1685226"/>
            <a:ext cx="345474" cy="336226"/>
            <a:chOff x="-56407800" y="1902600"/>
            <a:chExt cx="326875" cy="318125"/>
          </a:xfrm>
        </p:grpSpPr>
        <p:sp>
          <p:nvSpPr>
            <p:cNvPr id="5798" name="Google Shape;5798;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70"/>
          <p:cNvGrpSpPr/>
          <p:nvPr/>
        </p:nvGrpSpPr>
        <p:grpSpPr>
          <a:xfrm>
            <a:off x="2738768" y="2110496"/>
            <a:ext cx="334667" cy="315511"/>
            <a:chOff x="-56401500" y="2304975"/>
            <a:chExt cx="316650" cy="298525"/>
          </a:xfrm>
        </p:grpSpPr>
        <p:sp>
          <p:nvSpPr>
            <p:cNvPr id="5802" name="Google Shape;5802;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70"/>
          <p:cNvGrpSpPr/>
          <p:nvPr/>
        </p:nvGrpSpPr>
        <p:grpSpPr>
          <a:xfrm>
            <a:off x="4835248" y="1684275"/>
            <a:ext cx="298046" cy="336332"/>
            <a:chOff x="-54426150" y="1901700"/>
            <a:chExt cx="282000" cy="318225"/>
          </a:xfrm>
        </p:grpSpPr>
        <p:sp>
          <p:nvSpPr>
            <p:cNvPr id="5807" name="Google Shape;5807;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70"/>
          <p:cNvGrpSpPr/>
          <p:nvPr/>
        </p:nvGrpSpPr>
        <p:grpSpPr>
          <a:xfrm>
            <a:off x="4835248" y="2099663"/>
            <a:ext cx="298046" cy="337178"/>
            <a:chOff x="-54426150" y="2294725"/>
            <a:chExt cx="282000" cy="319025"/>
          </a:xfrm>
        </p:grpSpPr>
        <p:sp>
          <p:nvSpPr>
            <p:cNvPr id="5812" name="Google Shape;5812;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70"/>
          <p:cNvGrpSpPr/>
          <p:nvPr/>
        </p:nvGrpSpPr>
        <p:grpSpPr>
          <a:xfrm>
            <a:off x="4833583" y="2514232"/>
            <a:ext cx="301375" cy="337151"/>
            <a:chOff x="-54427725" y="2686975"/>
            <a:chExt cx="285150" cy="319000"/>
          </a:xfrm>
        </p:grpSpPr>
        <p:sp>
          <p:nvSpPr>
            <p:cNvPr id="5818" name="Google Shape;5818;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70"/>
          <p:cNvGrpSpPr/>
          <p:nvPr/>
        </p:nvGrpSpPr>
        <p:grpSpPr>
          <a:xfrm>
            <a:off x="6888851" y="1686151"/>
            <a:ext cx="334667" cy="335302"/>
            <a:chOff x="-52513800" y="1903475"/>
            <a:chExt cx="316650" cy="317250"/>
          </a:xfrm>
        </p:grpSpPr>
        <p:sp>
          <p:nvSpPr>
            <p:cNvPr id="5824" name="Google Shape;5824;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70"/>
          <p:cNvGrpSpPr/>
          <p:nvPr/>
        </p:nvGrpSpPr>
        <p:grpSpPr>
          <a:xfrm>
            <a:off x="6898006" y="2100509"/>
            <a:ext cx="316357" cy="335486"/>
            <a:chOff x="-52505925" y="2295525"/>
            <a:chExt cx="299325" cy="317425"/>
          </a:xfrm>
        </p:grpSpPr>
        <p:sp>
          <p:nvSpPr>
            <p:cNvPr id="5827" name="Google Shape;5827;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70"/>
          <p:cNvGrpSpPr/>
          <p:nvPr/>
        </p:nvGrpSpPr>
        <p:grpSpPr>
          <a:xfrm>
            <a:off x="6908417" y="2514232"/>
            <a:ext cx="295536" cy="336332"/>
            <a:chOff x="-52494100" y="2686975"/>
            <a:chExt cx="279625" cy="318225"/>
          </a:xfrm>
        </p:grpSpPr>
        <p:sp>
          <p:nvSpPr>
            <p:cNvPr id="5832" name="Google Shape;5832;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70"/>
          <p:cNvGrpSpPr/>
          <p:nvPr/>
        </p:nvGrpSpPr>
        <p:grpSpPr>
          <a:xfrm>
            <a:off x="7744070" y="2111315"/>
            <a:ext cx="293871" cy="336332"/>
            <a:chOff x="-51708850" y="2305750"/>
            <a:chExt cx="278050" cy="318225"/>
          </a:xfrm>
        </p:grpSpPr>
        <p:sp>
          <p:nvSpPr>
            <p:cNvPr id="5837" name="Google Shape;5837;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70"/>
          <p:cNvGrpSpPr/>
          <p:nvPr/>
        </p:nvGrpSpPr>
        <p:grpSpPr>
          <a:xfrm>
            <a:off x="1094954" y="3054255"/>
            <a:ext cx="337151" cy="337389"/>
            <a:chOff x="-57956275" y="3197925"/>
            <a:chExt cx="319000" cy="319225"/>
          </a:xfrm>
        </p:grpSpPr>
        <p:sp>
          <p:nvSpPr>
            <p:cNvPr id="5841" name="Google Shape;5841;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70"/>
          <p:cNvGrpSpPr/>
          <p:nvPr/>
        </p:nvGrpSpPr>
        <p:grpSpPr>
          <a:xfrm>
            <a:off x="1115761" y="3469035"/>
            <a:ext cx="295536" cy="337151"/>
            <a:chOff x="-57940525" y="3590375"/>
            <a:chExt cx="279625" cy="319000"/>
          </a:xfrm>
        </p:grpSpPr>
        <p:sp>
          <p:nvSpPr>
            <p:cNvPr id="5849" name="Google Shape;5849;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70"/>
          <p:cNvGrpSpPr/>
          <p:nvPr/>
        </p:nvGrpSpPr>
        <p:grpSpPr>
          <a:xfrm>
            <a:off x="1095363" y="3883578"/>
            <a:ext cx="336332" cy="337178"/>
            <a:chOff x="-57959425" y="3982600"/>
            <a:chExt cx="318225" cy="319025"/>
          </a:xfrm>
        </p:grpSpPr>
        <p:sp>
          <p:nvSpPr>
            <p:cNvPr id="5855" name="Google Shape;5855;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70"/>
          <p:cNvGrpSpPr/>
          <p:nvPr/>
        </p:nvGrpSpPr>
        <p:grpSpPr>
          <a:xfrm>
            <a:off x="3154845" y="3055312"/>
            <a:ext cx="335513" cy="335513"/>
            <a:chOff x="-55987225" y="3198925"/>
            <a:chExt cx="317450" cy="317450"/>
          </a:xfrm>
        </p:grpSpPr>
        <p:sp>
          <p:nvSpPr>
            <p:cNvPr id="5860" name="Google Shape;5860;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70"/>
          <p:cNvGrpSpPr/>
          <p:nvPr/>
        </p:nvGrpSpPr>
        <p:grpSpPr>
          <a:xfrm>
            <a:off x="3154845" y="3469722"/>
            <a:ext cx="335513" cy="335645"/>
            <a:chOff x="-55987225" y="3591025"/>
            <a:chExt cx="317450" cy="317575"/>
          </a:xfrm>
        </p:grpSpPr>
        <p:sp>
          <p:nvSpPr>
            <p:cNvPr id="5865" name="Google Shape;5865;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70"/>
          <p:cNvGrpSpPr/>
          <p:nvPr/>
        </p:nvGrpSpPr>
        <p:grpSpPr>
          <a:xfrm>
            <a:off x="3154013" y="3883578"/>
            <a:ext cx="337178" cy="337178"/>
            <a:chOff x="-55988800" y="3982600"/>
            <a:chExt cx="319025" cy="319025"/>
          </a:xfrm>
        </p:grpSpPr>
        <p:sp>
          <p:nvSpPr>
            <p:cNvPr id="5871" name="Google Shape;5871;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70"/>
          <p:cNvGrpSpPr/>
          <p:nvPr/>
        </p:nvGrpSpPr>
        <p:grpSpPr>
          <a:xfrm>
            <a:off x="5232305" y="3048653"/>
            <a:ext cx="334667" cy="337151"/>
            <a:chOff x="-54026025" y="3192625"/>
            <a:chExt cx="316650" cy="319000"/>
          </a:xfrm>
        </p:grpSpPr>
        <p:sp>
          <p:nvSpPr>
            <p:cNvPr id="5877" name="Google Shape;5877;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70"/>
          <p:cNvGrpSpPr/>
          <p:nvPr/>
        </p:nvGrpSpPr>
        <p:grpSpPr>
          <a:xfrm>
            <a:off x="5251039" y="3463196"/>
            <a:ext cx="297200" cy="336332"/>
            <a:chOff x="-54007925" y="3584850"/>
            <a:chExt cx="281200" cy="318225"/>
          </a:xfrm>
        </p:grpSpPr>
        <p:sp>
          <p:nvSpPr>
            <p:cNvPr id="5886" name="Google Shape;5886;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70"/>
          <p:cNvGrpSpPr/>
          <p:nvPr/>
        </p:nvGrpSpPr>
        <p:grpSpPr>
          <a:xfrm>
            <a:off x="5251039" y="3876153"/>
            <a:ext cx="297200" cy="337098"/>
            <a:chOff x="-54007925" y="3975575"/>
            <a:chExt cx="281200" cy="318950"/>
          </a:xfrm>
        </p:grpSpPr>
        <p:sp>
          <p:nvSpPr>
            <p:cNvPr id="5893" name="Google Shape;5893;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70"/>
          <p:cNvGrpSpPr/>
          <p:nvPr/>
        </p:nvGrpSpPr>
        <p:grpSpPr>
          <a:xfrm>
            <a:off x="7350062" y="3064930"/>
            <a:ext cx="258069" cy="336702"/>
            <a:chOff x="-52005775" y="3208025"/>
            <a:chExt cx="244175" cy="318575"/>
          </a:xfrm>
        </p:grpSpPr>
        <p:sp>
          <p:nvSpPr>
            <p:cNvPr id="5898" name="Google Shape;5898;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70"/>
          <p:cNvGrpSpPr/>
          <p:nvPr/>
        </p:nvGrpSpPr>
        <p:grpSpPr>
          <a:xfrm>
            <a:off x="1495919" y="3055312"/>
            <a:ext cx="336332" cy="336332"/>
            <a:chOff x="-57568775" y="3198925"/>
            <a:chExt cx="318225" cy="318225"/>
          </a:xfrm>
        </p:grpSpPr>
        <p:sp>
          <p:nvSpPr>
            <p:cNvPr id="5910" name="Google Shape;5910;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70"/>
          <p:cNvGrpSpPr/>
          <p:nvPr/>
        </p:nvGrpSpPr>
        <p:grpSpPr>
          <a:xfrm>
            <a:off x="1516317" y="3469035"/>
            <a:ext cx="295536" cy="336332"/>
            <a:chOff x="-57549075" y="3590375"/>
            <a:chExt cx="279625" cy="318225"/>
          </a:xfrm>
        </p:grpSpPr>
        <p:sp>
          <p:nvSpPr>
            <p:cNvPr id="5917" name="Google Shape;5917;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70"/>
          <p:cNvGrpSpPr/>
          <p:nvPr/>
        </p:nvGrpSpPr>
        <p:grpSpPr>
          <a:xfrm>
            <a:off x="1495087" y="3883578"/>
            <a:ext cx="337997" cy="337997"/>
            <a:chOff x="-57570350" y="3982600"/>
            <a:chExt cx="319800" cy="319800"/>
          </a:xfrm>
        </p:grpSpPr>
        <p:sp>
          <p:nvSpPr>
            <p:cNvPr id="5922" name="Google Shape;5922;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70"/>
          <p:cNvGrpSpPr/>
          <p:nvPr/>
        </p:nvGrpSpPr>
        <p:grpSpPr>
          <a:xfrm>
            <a:off x="3589389" y="3054466"/>
            <a:ext cx="295536" cy="337178"/>
            <a:chOff x="-55576850" y="3198125"/>
            <a:chExt cx="279625" cy="319025"/>
          </a:xfrm>
        </p:grpSpPr>
        <p:sp>
          <p:nvSpPr>
            <p:cNvPr id="5927" name="Google Shape;5927;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70"/>
          <p:cNvGrpSpPr/>
          <p:nvPr/>
        </p:nvGrpSpPr>
        <p:grpSpPr>
          <a:xfrm>
            <a:off x="3568159" y="3468824"/>
            <a:ext cx="337997" cy="336543"/>
            <a:chOff x="-55596550" y="3590175"/>
            <a:chExt cx="319800" cy="318425"/>
          </a:xfrm>
        </p:grpSpPr>
        <p:sp>
          <p:nvSpPr>
            <p:cNvPr id="5932" name="Google Shape;5932;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0"/>
          <p:cNvGrpSpPr/>
          <p:nvPr/>
        </p:nvGrpSpPr>
        <p:grpSpPr>
          <a:xfrm>
            <a:off x="3568568" y="3883340"/>
            <a:ext cx="337178" cy="337415"/>
            <a:chOff x="-55595775" y="3982375"/>
            <a:chExt cx="319025" cy="319250"/>
          </a:xfrm>
        </p:grpSpPr>
        <p:sp>
          <p:nvSpPr>
            <p:cNvPr id="5937" name="Google Shape;5937;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70"/>
          <p:cNvGrpSpPr/>
          <p:nvPr/>
        </p:nvGrpSpPr>
        <p:grpSpPr>
          <a:xfrm>
            <a:off x="5645606" y="3048653"/>
            <a:ext cx="337178" cy="336332"/>
            <a:chOff x="-53635375" y="3192625"/>
            <a:chExt cx="319025" cy="318225"/>
          </a:xfrm>
        </p:grpSpPr>
        <p:sp>
          <p:nvSpPr>
            <p:cNvPr id="5944" name="Google Shape;5944;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0"/>
          <p:cNvGrpSpPr/>
          <p:nvPr/>
        </p:nvGrpSpPr>
        <p:grpSpPr>
          <a:xfrm>
            <a:off x="5666427" y="3463196"/>
            <a:ext cx="295536" cy="337178"/>
            <a:chOff x="-53615675" y="3584850"/>
            <a:chExt cx="279625" cy="319025"/>
          </a:xfrm>
        </p:grpSpPr>
        <p:sp>
          <p:nvSpPr>
            <p:cNvPr id="5948" name="Google Shape;5948;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70"/>
          <p:cNvGrpSpPr/>
          <p:nvPr/>
        </p:nvGrpSpPr>
        <p:grpSpPr>
          <a:xfrm>
            <a:off x="5645619" y="3877131"/>
            <a:ext cx="337151" cy="336121"/>
            <a:chOff x="-53634575" y="3976500"/>
            <a:chExt cx="319000" cy="318025"/>
          </a:xfrm>
        </p:grpSpPr>
        <p:sp>
          <p:nvSpPr>
            <p:cNvPr id="5952" name="Google Shape;5952;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70"/>
          <p:cNvGrpSpPr/>
          <p:nvPr/>
        </p:nvGrpSpPr>
        <p:grpSpPr>
          <a:xfrm>
            <a:off x="7331328" y="3468718"/>
            <a:ext cx="295536" cy="336649"/>
            <a:chOff x="-52023900" y="3590075"/>
            <a:chExt cx="279625" cy="318525"/>
          </a:xfrm>
        </p:grpSpPr>
        <p:sp>
          <p:nvSpPr>
            <p:cNvPr id="5961" name="Google Shape;5961;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0"/>
          <p:cNvGrpSpPr/>
          <p:nvPr/>
        </p:nvGrpSpPr>
        <p:grpSpPr>
          <a:xfrm>
            <a:off x="1906197" y="3055312"/>
            <a:ext cx="337151" cy="337151"/>
            <a:chOff x="-57173375" y="3198925"/>
            <a:chExt cx="319000" cy="319000"/>
          </a:xfrm>
        </p:grpSpPr>
        <p:sp>
          <p:nvSpPr>
            <p:cNvPr id="5969" name="Google Shape;5969;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70"/>
          <p:cNvGrpSpPr/>
          <p:nvPr/>
        </p:nvGrpSpPr>
        <p:grpSpPr>
          <a:xfrm>
            <a:off x="1907029" y="3489830"/>
            <a:ext cx="335486" cy="295562"/>
            <a:chOff x="-57176525" y="3610050"/>
            <a:chExt cx="317425" cy="279650"/>
          </a:xfrm>
        </p:grpSpPr>
        <p:sp>
          <p:nvSpPr>
            <p:cNvPr id="5974" name="Google Shape;5974;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70"/>
          <p:cNvGrpSpPr/>
          <p:nvPr/>
        </p:nvGrpSpPr>
        <p:grpSpPr>
          <a:xfrm>
            <a:off x="1922843" y="3882944"/>
            <a:ext cx="303859" cy="336966"/>
            <a:chOff x="-57162350" y="3982000"/>
            <a:chExt cx="287500" cy="318825"/>
          </a:xfrm>
        </p:grpSpPr>
        <p:sp>
          <p:nvSpPr>
            <p:cNvPr id="5980" name="Google Shape;5980;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70"/>
          <p:cNvGrpSpPr/>
          <p:nvPr/>
        </p:nvGrpSpPr>
        <p:grpSpPr>
          <a:xfrm>
            <a:off x="3983124" y="3055312"/>
            <a:ext cx="336332" cy="334667"/>
            <a:chOff x="-55202750" y="3198925"/>
            <a:chExt cx="318225" cy="316650"/>
          </a:xfrm>
        </p:grpSpPr>
        <p:sp>
          <p:nvSpPr>
            <p:cNvPr id="5989" name="Google Shape;5989;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0"/>
          <p:cNvGrpSpPr/>
          <p:nvPr/>
        </p:nvGrpSpPr>
        <p:grpSpPr>
          <a:xfrm>
            <a:off x="3993112" y="3469035"/>
            <a:ext cx="316357" cy="336332"/>
            <a:chOff x="-55194875" y="3590375"/>
            <a:chExt cx="299325" cy="318225"/>
          </a:xfrm>
        </p:grpSpPr>
        <p:sp>
          <p:nvSpPr>
            <p:cNvPr id="5992" name="Google Shape;5992;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70"/>
          <p:cNvGrpSpPr/>
          <p:nvPr/>
        </p:nvGrpSpPr>
        <p:grpSpPr>
          <a:xfrm>
            <a:off x="3983547" y="3884424"/>
            <a:ext cx="335486" cy="335486"/>
            <a:chOff x="-55203525" y="3983400"/>
            <a:chExt cx="317425" cy="317425"/>
          </a:xfrm>
        </p:grpSpPr>
        <p:sp>
          <p:nvSpPr>
            <p:cNvPr id="5998" name="Google Shape;5998;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70"/>
          <p:cNvGrpSpPr/>
          <p:nvPr/>
        </p:nvGrpSpPr>
        <p:grpSpPr>
          <a:xfrm>
            <a:off x="6069317" y="3048653"/>
            <a:ext cx="315511" cy="337151"/>
            <a:chOff x="-53232900" y="3192625"/>
            <a:chExt cx="298525" cy="319000"/>
          </a:xfrm>
        </p:grpSpPr>
        <p:sp>
          <p:nvSpPr>
            <p:cNvPr id="6002" name="Google Shape;6002;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70"/>
          <p:cNvGrpSpPr/>
          <p:nvPr/>
        </p:nvGrpSpPr>
        <p:grpSpPr>
          <a:xfrm>
            <a:off x="6059330" y="3463196"/>
            <a:ext cx="335486" cy="334667"/>
            <a:chOff x="-53242350" y="3584850"/>
            <a:chExt cx="317425" cy="316650"/>
          </a:xfrm>
        </p:grpSpPr>
        <p:sp>
          <p:nvSpPr>
            <p:cNvPr id="6011" name="Google Shape;6011;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70"/>
          <p:cNvGrpSpPr/>
          <p:nvPr/>
        </p:nvGrpSpPr>
        <p:grpSpPr>
          <a:xfrm>
            <a:off x="6079305" y="3876920"/>
            <a:ext cx="295536" cy="337178"/>
            <a:chOff x="-53224225" y="3976300"/>
            <a:chExt cx="279625" cy="319025"/>
          </a:xfrm>
        </p:grpSpPr>
        <p:sp>
          <p:nvSpPr>
            <p:cNvPr id="6017" name="Google Shape;6017;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70"/>
          <p:cNvGrpSpPr/>
          <p:nvPr/>
        </p:nvGrpSpPr>
        <p:grpSpPr>
          <a:xfrm>
            <a:off x="7310521" y="3884133"/>
            <a:ext cx="337151" cy="336623"/>
            <a:chOff x="-52043575" y="3983125"/>
            <a:chExt cx="319000" cy="318500"/>
          </a:xfrm>
        </p:grpSpPr>
        <p:sp>
          <p:nvSpPr>
            <p:cNvPr id="6025" name="Google Shape;6025;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0"/>
          <p:cNvGrpSpPr/>
          <p:nvPr/>
        </p:nvGrpSpPr>
        <p:grpSpPr>
          <a:xfrm>
            <a:off x="2346261" y="3055312"/>
            <a:ext cx="295536" cy="337151"/>
            <a:chOff x="-56766175" y="3198925"/>
            <a:chExt cx="279625" cy="319000"/>
          </a:xfrm>
        </p:grpSpPr>
        <p:sp>
          <p:nvSpPr>
            <p:cNvPr id="6035" name="Google Shape;6035;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70"/>
          <p:cNvGrpSpPr/>
          <p:nvPr/>
        </p:nvGrpSpPr>
        <p:grpSpPr>
          <a:xfrm>
            <a:off x="2345429" y="3469035"/>
            <a:ext cx="297200" cy="336332"/>
            <a:chOff x="-56766175" y="3590375"/>
            <a:chExt cx="281200" cy="318225"/>
          </a:xfrm>
        </p:grpSpPr>
        <p:sp>
          <p:nvSpPr>
            <p:cNvPr id="6043" name="Google Shape;6043;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70"/>
          <p:cNvGrpSpPr/>
          <p:nvPr/>
        </p:nvGrpSpPr>
        <p:grpSpPr>
          <a:xfrm>
            <a:off x="2366237" y="3883578"/>
            <a:ext cx="255585" cy="336332"/>
            <a:chOff x="-56747275" y="3982600"/>
            <a:chExt cx="241825" cy="318225"/>
          </a:xfrm>
        </p:grpSpPr>
        <p:sp>
          <p:nvSpPr>
            <p:cNvPr id="6048" name="Google Shape;6048;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70"/>
          <p:cNvGrpSpPr/>
          <p:nvPr/>
        </p:nvGrpSpPr>
        <p:grpSpPr>
          <a:xfrm>
            <a:off x="4417669" y="3055312"/>
            <a:ext cx="295536" cy="337151"/>
            <a:chOff x="-54793175" y="3198925"/>
            <a:chExt cx="279625" cy="319000"/>
          </a:xfrm>
        </p:grpSpPr>
        <p:sp>
          <p:nvSpPr>
            <p:cNvPr id="6056" name="Google Shape;6056;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0"/>
          <p:cNvGrpSpPr/>
          <p:nvPr/>
        </p:nvGrpSpPr>
        <p:grpSpPr>
          <a:xfrm>
            <a:off x="4396848" y="3475694"/>
            <a:ext cx="337178" cy="322143"/>
            <a:chOff x="-54812875" y="3596675"/>
            <a:chExt cx="319025" cy="304800"/>
          </a:xfrm>
        </p:grpSpPr>
        <p:sp>
          <p:nvSpPr>
            <p:cNvPr id="6064" name="Google Shape;6064;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1" name="Google Shape;6071;p70"/>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3" name="Google Shape;6073;p70"/>
          <p:cNvGrpSpPr/>
          <p:nvPr/>
        </p:nvGrpSpPr>
        <p:grpSpPr>
          <a:xfrm>
            <a:off x="4417669" y="3883578"/>
            <a:ext cx="295536" cy="336332"/>
            <a:chOff x="-54793175" y="3982600"/>
            <a:chExt cx="279625" cy="318225"/>
          </a:xfrm>
        </p:grpSpPr>
        <p:sp>
          <p:nvSpPr>
            <p:cNvPr id="6074" name="Google Shape;6074;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70"/>
          <p:cNvGrpSpPr/>
          <p:nvPr/>
        </p:nvGrpSpPr>
        <p:grpSpPr>
          <a:xfrm>
            <a:off x="6494706" y="3048653"/>
            <a:ext cx="295536" cy="336332"/>
            <a:chOff x="-52832000" y="3192625"/>
            <a:chExt cx="279625" cy="318225"/>
          </a:xfrm>
        </p:grpSpPr>
        <p:sp>
          <p:nvSpPr>
            <p:cNvPr id="6082" name="Google Shape;6082;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70"/>
          <p:cNvGrpSpPr/>
          <p:nvPr/>
        </p:nvGrpSpPr>
        <p:grpSpPr>
          <a:xfrm>
            <a:off x="6473899" y="3464042"/>
            <a:ext cx="337151" cy="335486"/>
            <a:chOff x="-52851675" y="3585650"/>
            <a:chExt cx="319000" cy="317425"/>
          </a:xfrm>
        </p:grpSpPr>
        <p:sp>
          <p:nvSpPr>
            <p:cNvPr id="6091" name="Google Shape;6091;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70"/>
          <p:cNvGrpSpPr/>
          <p:nvPr/>
        </p:nvGrpSpPr>
        <p:grpSpPr>
          <a:xfrm>
            <a:off x="6494706" y="3876920"/>
            <a:ext cx="295536" cy="337178"/>
            <a:chOff x="-52832000" y="3976300"/>
            <a:chExt cx="279625" cy="319025"/>
          </a:xfrm>
        </p:grpSpPr>
        <p:sp>
          <p:nvSpPr>
            <p:cNvPr id="6098" name="Google Shape;6098;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70"/>
          <p:cNvGrpSpPr/>
          <p:nvPr/>
        </p:nvGrpSpPr>
        <p:grpSpPr>
          <a:xfrm>
            <a:off x="7742405" y="3055312"/>
            <a:ext cx="297200" cy="336332"/>
            <a:chOff x="-51633225" y="3198925"/>
            <a:chExt cx="281200" cy="318225"/>
          </a:xfrm>
        </p:grpSpPr>
        <p:sp>
          <p:nvSpPr>
            <p:cNvPr id="6104" name="Google Shape;6104;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70"/>
          <p:cNvGrpSpPr/>
          <p:nvPr/>
        </p:nvGrpSpPr>
        <p:grpSpPr>
          <a:xfrm>
            <a:off x="2734606" y="3056131"/>
            <a:ext cx="342990" cy="335513"/>
            <a:chOff x="-56396775" y="3199700"/>
            <a:chExt cx="324525" cy="317450"/>
          </a:xfrm>
        </p:grpSpPr>
        <p:sp>
          <p:nvSpPr>
            <p:cNvPr id="6112" name="Google Shape;6112;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70"/>
          <p:cNvGrpSpPr/>
          <p:nvPr/>
        </p:nvGrpSpPr>
        <p:grpSpPr>
          <a:xfrm>
            <a:off x="2737513" y="3479842"/>
            <a:ext cx="337178" cy="315537"/>
            <a:chOff x="-56394425" y="3600600"/>
            <a:chExt cx="319025" cy="298550"/>
          </a:xfrm>
        </p:grpSpPr>
        <p:sp>
          <p:nvSpPr>
            <p:cNvPr id="6119" name="Google Shape;6119;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70"/>
          <p:cNvGrpSpPr/>
          <p:nvPr/>
        </p:nvGrpSpPr>
        <p:grpSpPr>
          <a:xfrm>
            <a:off x="2752507" y="3884424"/>
            <a:ext cx="307188" cy="335486"/>
            <a:chOff x="-56379450" y="3983400"/>
            <a:chExt cx="290650" cy="317425"/>
          </a:xfrm>
        </p:grpSpPr>
        <p:sp>
          <p:nvSpPr>
            <p:cNvPr id="6123" name="Google Shape;6123;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1" name="Google Shape;6131;p70"/>
          <p:cNvGrpSpPr/>
          <p:nvPr/>
        </p:nvGrpSpPr>
        <p:grpSpPr>
          <a:xfrm>
            <a:off x="4835670" y="3055312"/>
            <a:ext cx="297200" cy="337151"/>
            <a:chOff x="-54401725" y="3198925"/>
            <a:chExt cx="281200" cy="319000"/>
          </a:xfrm>
        </p:grpSpPr>
        <p:sp>
          <p:nvSpPr>
            <p:cNvPr id="6132" name="Google Shape;6132;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70"/>
          <p:cNvGrpSpPr/>
          <p:nvPr/>
        </p:nvGrpSpPr>
        <p:grpSpPr>
          <a:xfrm>
            <a:off x="4836503" y="3469035"/>
            <a:ext cx="295536" cy="336332"/>
            <a:chOff x="-54401725" y="3590375"/>
            <a:chExt cx="279625" cy="318225"/>
          </a:xfrm>
        </p:grpSpPr>
        <p:sp>
          <p:nvSpPr>
            <p:cNvPr id="6144" name="Google Shape;6144;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70"/>
          <p:cNvGrpSpPr/>
          <p:nvPr/>
        </p:nvGrpSpPr>
        <p:grpSpPr>
          <a:xfrm>
            <a:off x="4834429" y="3883578"/>
            <a:ext cx="299684" cy="336332"/>
            <a:chOff x="-54403300" y="3982600"/>
            <a:chExt cx="283550" cy="318225"/>
          </a:xfrm>
        </p:grpSpPr>
        <p:sp>
          <p:nvSpPr>
            <p:cNvPr id="6151" name="Google Shape;6151;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70"/>
          <p:cNvGrpSpPr/>
          <p:nvPr/>
        </p:nvGrpSpPr>
        <p:grpSpPr>
          <a:xfrm>
            <a:off x="6888864" y="3050529"/>
            <a:ext cx="334641" cy="335275"/>
            <a:chOff x="-52458650" y="3194400"/>
            <a:chExt cx="316625" cy="317225"/>
          </a:xfrm>
        </p:grpSpPr>
        <p:sp>
          <p:nvSpPr>
            <p:cNvPr id="6157" name="Google Shape;6157;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70"/>
          <p:cNvGrpSpPr/>
          <p:nvPr/>
        </p:nvGrpSpPr>
        <p:grpSpPr>
          <a:xfrm>
            <a:off x="6897597" y="3463196"/>
            <a:ext cx="317176" cy="336094"/>
            <a:chOff x="-52450000" y="3584850"/>
            <a:chExt cx="300100" cy="318000"/>
          </a:xfrm>
        </p:grpSpPr>
        <p:sp>
          <p:nvSpPr>
            <p:cNvPr id="6166" name="Google Shape;6166;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0"/>
          <p:cNvGrpSpPr/>
          <p:nvPr/>
        </p:nvGrpSpPr>
        <p:grpSpPr>
          <a:xfrm>
            <a:off x="6908417" y="3878584"/>
            <a:ext cx="295536" cy="335513"/>
            <a:chOff x="-52440550" y="3977875"/>
            <a:chExt cx="279625" cy="317450"/>
          </a:xfrm>
        </p:grpSpPr>
        <p:sp>
          <p:nvSpPr>
            <p:cNvPr id="6174" name="Google Shape;6174;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70"/>
          <p:cNvGrpSpPr/>
          <p:nvPr/>
        </p:nvGrpSpPr>
        <p:grpSpPr>
          <a:xfrm>
            <a:off x="7743238" y="3463196"/>
            <a:ext cx="295536" cy="337178"/>
            <a:chOff x="-51623775" y="3584850"/>
            <a:chExt cx="279625" cy="319025"/>
          </a:xfrm>
        </p:grpSpPr>
        <p:sp>
          <p:nvSpPr>
            <p:cNvPr id="6183" name="Google Shape;6183;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70"/>
          <p:cNvGrpSpPr/>
          <p:nvPr/>
        </p:nvGrpSpPr>
        <p:grpSpPr>
          <a:xfrm>
            <a:off x="3589004" y="1687377"/>
            <a:ext cx="297204" cy="337241"/>
            <a:chOff x="1044400" y="2917425"/>
            <a:chExt cx="248125" cy="281550"/>
          </a:xfrm>
        </p:grpSpPr>
        <p:sp>
          <p:nvSpPr>
            <p:cNvPr id="6193" name="Google Shape;6193;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198" name="Google Shape;6198;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199" name="Google Shape;6199;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00" name="Google Shape;6200;p7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2" name="Google Shape;6202;p70"/>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35"/>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s"/>
              <a:t>4</a:t>
            </a:fld>
            <a:endParaRPr/>
          </a:p>
        </p:txBody>
      </p:sp>
      <p:sp>
        <p:nvSpPr>
          <p:cNvPr id="357" name="Google Shape;357;p35"/>
          <p:cNvSpPr/>
          <p:nvPr/>
        </p:nvSpPr>
        <p:spPr>
          <a:xfrm rot="10800000">
            <a:off x="5010509" y="1389908"/>
            <a:ext cx="169066"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8" name="Google Shape;358;p35"/>
          <p:cNvPicPr preferRelativeResize="0"/>
          <p:nvPr/>
        </p:nvPicPr>
        <p:blipFill rotWithShape="1">
          <a:blip r:embed="rId3">
            <a:alphaModFix/>
          </a:blip>
          <a:srcRect l="8918" r="23256" b="18943"/>
          <a:stretch/>
        </p:blipFill>
        <p:spPr>
          <a:xfrm>
            <a:off x="1359875" y="1654213"/>
            <a:ext cx="2312725" cy="1835074"/>
          </a:xfrm>
          <a:prstGeom prst="rect">
            <a:avLst/>
          </a:prstGeom>
          <a:noFill/>
          <a:ln>
            <a:noFill/>
          </a:ln>
        </p:spPr>
      </p:pic>
      <p:sp>
        <p:nvSpPr>
          <p:cNvPr id="359" name="Google Shape;359;p35"/>
          <p:cNvSpPr txBox="1">
            <a:spLocks noGrp="1"/>
          </p:cNvSpPr>
          <p:nvPr>
            <p:ph type="subTitle" idx="1"/>
          </p:nvPr>
        </p:nvSpPr>
        <p:spPr>
          <a:xfrm>
            <a:off x="5312400" y="2241700"/>
            <a:ext cx="3737100" cy="1013400"/>
          </a:xfrm>
          <a:prstGeom prst="rect">
            <a:avLst/>
          </a:prstGeom>
        </p:spPr>
        <p:txBody>
          <a:bodyPr spcFirstLastPara="1" wrap="square" lIns="91425" tIns="91425" rIns="91425" bIns="91425" anchor="t" anchorCtr="0">
            <a:noAutofit/>
          </a:bodyPr>
          <a:lstStyle/>
          <a:p>
            <a:pPr marL="360000" lvl="0" indent="-196850" algn="l" rtl="0">
              <a:spcBef>
                <a:spcPts val="0"/>
              </a:spcBef>
              <a:spcAft>
                <a:spcPts val="0"/>
              </a:spcAft>
              <a:buClr>
                <a:schemeClr val="dk2"/>
              </a:buClr>
              <a:buSzPts val="1600"/>
              <a:buChar char="❏"/>
            </a:pPr>
            <a:r>
              <a:rPr lang="es">
                <a:solidFill>
                  <a:schemeClr val="dk2"/>
                </a:solidFill>
              </a:rPr>
              <a:t>Daily live interaction</a:t>
            </a:r>
            <a:endParaRPr>
              <a:solidFill>
                <a:schemeClr val="dk2"/>
              </a:solidFill>
            </a:endParaRPr>
          </a:p>
          <a:p>
            <a:pPr marL="360000" lvl="0" indent="-196850" algn="l" rtl="0">
              <a:spcBef>
                <a:spcPts val="1000"/>
              </a:spcBef>
              <a:spcAft>
                <a:spcPts val="1000"/>
              </a:spcAft>
              <a:buClr>
                <a:schemeClr val="dk2"/>
              </a:buClr>
              <a:buSzPts val="1600"/>
              <a:buChar char="❏"/>
            </a:pPr>
            <a:r>
              <a:rPr lang="es">
                <a:solidFill>
                  <a:schemeClr val="dk2"/>
                </a:solidFill>
              </a:rPr>
              <a:t>Daily or weekly synchronous instruction</a:t>
            </a:r>
            <a:endParaRPr>
              <a:solidFill>
                <a:schemeClr val="dk2"/>
              </a:solidFill>
            </a:endParaRPr>
          </a:p>
        </p:txBody>
      </p:sp>
      <p:sp>
        <p:nvSpPr>
          <p:cNvPr id="360" name="Google Shape;360;p35"/>
          <p:cNvSpPr/>
          <p:nvPr/>
        </p:nvSpPr>
        <p:spPr>
          <a:xfrm>
            <a:off x="5312400" y="1320425"/>
            <a:ext cx="282900" cy="3339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highlight>
                <a:srgbClr val="FFFFFF"/>
              </a:highlight>
            </a:endParaRPr>
          </a:p>
        </p:txBody>
      </p:sp>
      <p:sp>
        <p:nvSpPr>
          <p:cNvPr id="361" name="Google Shape;361;p35"/>
          <p:cNvSpPr txBox="1">
            <a:spLocks noGrp="1"/>
          </p:cNvSpPr>
          <p:nvPr>
            <p:ph type="title"/>
          </p:nvPr>
        </p:nvSpPr>
        <p:spPr>
          <a:xfrm>
            <a:off x="5227925" y="1228300"/>
            <a:ext cx="3467700" cy="101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E9AA1B"/>
                </a:solidFill>
                <a:latin typeface="Montserrat Medium"/>
                <a:ea typeface="Montserrat Medium"/>
                <a:cs typeface="Montserrat Medium"/>
                <a:sym typeface="Montserrat Medium"/>
              </a:rPr>
              <a:t>AB 130 </a:t>
            </a:r>
            <a:r>
              <a:rPr lang="es">
                <a:latin typeface="Montserrat Light"/>
                <a:ea typeface="Montserrat Light"/>
                <a:cs typeface="Montserrat Light"/>
                <a:sym typeface="Montserrat Light"/>
              </a:rPr>
              <a:t>required changes to programs</a:t>
            </a:r>
            <a:endParaRPr>
              <a:latin typeface="Montserrat Light"/>
              <a:ea typeface="Montserrat Light"/>
              <a:cs typeface="Montserrat Light"/>
              <a:sym typeface="Montserrat Light"/>
            </a:endParaRPr>
          </a:p>
        </p:txBody>
      </p:sp>
      <p:pic>
        <p:nvPicPr>
          <p:cNvPr id="362" name="Google Shape;362;p35"/>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06"/>
        <p:cNvGrpSpPr/>
        <p:nvPr/>
      </p:nvGrpSpPr>
      <p:grpSpPr>
        <a:xfrm>
          <a:off x="0" y="0"/>
          <a:ext cx="0" cy="0"/>
          <a:chOff x="0" y="0"/>
          <a:chExt cx="0" cy="0"/>
        </a:xfrm>
      </p:grpSpPr>
      <p:sp>
        <p:nvSpPr>
          <p:cNvPr id="6207" name="Google Shape;6207;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08" name="Google Shape;6208;p71"/>
          <p:cNvGrpSpPr/>
          <p:nvPr/>
        </p:nvGrpSpPr>
        <p:grpSpPr>
          <a:xfrm>
            <a:off x="1133421" y="1688547"/>
            <a:ext cx="257794" cy="330743"/>
            <a:chOff x="-50489600" y="1947400"/>
            <a:chExt cx="233150" cy="299125"/>
          </a:xfrm>
        </p:grpSpPr>
        <p:sp>
          <p:nvSpPr>
            <p:cNvPr id="6209" name="Google Shape;6209;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71"/>
          <p:cNvGrpSpPr/>
          <p:nvPr/>
        </p:nvGrpSpPr>
        <p:grpSpPr>
          <a:xfrm>
            <a:off x="1096836" y="2096108"/>
            <a:ext cx="330964" cy="331821"/>
            <a:chOff x="-50523475" y="2316000"/>
            <a:chExt cx="299325" cy="300100"/>
          </a:xfrm>
        </p:grpSpPr>
        <p:sp>
          <p:nvSpPr>
            <p:cNvPr id="6212" name="Google Shape;6212;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1"/>
          <p:cNvGrpSpPr/>
          <p:nvPr/>
        </p:nvGrpSpPr>
        <p:grpSpPr>
          <a:xfrm>
            <a:off x="1095537" y="2505383"/>
            <a:ext cx="333562" cy="330991"/>
            <a:chOff x="-50524250" y="2686150"/>
            <a:chExt cx="301675" cy="299350"/>
          </a:xfrm>
        </p:grpSpPr>
        <p:sp>
          <p:nvSpPr>
            <p:cNvPr id="6215" name="Google Shape;6215;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71"/>
          <p:cNvGrpSpPr/>
          <p:nvPr/>
        </p:nvGrpSpPr>
        <p:grpSpPr>
          <a:xfrm>
            <a:off x="3154610" y="1716411"/>
            <a:ext cx="331821" cy="332705"/>
            <a:chOff x="-48633950" y="1972600"/>
            <a:chExt cx="300100" cy="300900"/>
          </a:xfrm>
        </p:grpSpPr>
        <p:sp>
          <p:nvSpPr>
            <p:cNvPr id="6222" name="Google Shape;6222;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71"/>
          <p:cNvGrpSpPr/>
          <p:nvPr/>
        </p:nvGrpSpPr>
        <p:grpSpPr>
          <a:xfrm>
            <a:off x="3154167" y="2124856"/>
            <a:ext cx="332705" cy="334419"/>
            <a:chOff x="-48634750" y="2342000"/>
            <a:chExt cx="300900" cy="302450"/>
          </a:xfrm>
        </p:grpSpPr>
        <p:sp>
          <p:nvSpPr>
            <p:cNvPr id="6225" name="Google Shape;6225;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1"/>
          <p:cNvGrpSpPr/>
          <p:nvPr/>
        </p:nvGrpSpPr>
        <p:grpSpPr>
          <a:xfrm>
            <a:off x="3155038" y="2533274"/>
            <a:ext cx="330964" cy="330964"/>
            <a:chOff x="-48633175" y="2711375"/>
            <a:chExt cx="299325" cy="299325"/>
          </a:xfrm>
        </p:grpSpPr>
        <p:sp>
          <p:nvSpPr>
            <p:cNvPr id="6234" name="Google Shape;6234;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71"/>
          <p:cNvGrpSpPr/>
          <p:nvPr/>
        </p:nvGrpSpPr>
        <p:grpSpPr>
          <a:xfrm>
            <a:off x="5238891" y="1708560"/>
            <a:ext cx="290882" cy="331848"/>
            <a:chOff x="-46753100" y="1965500"/>
            <a:chExt cx="263075" cy="300125"/>
          </a:xfrm>
        </p:grpSpPr>
        <p:sp>
          <p:nvSpPr>
            <p:cNvPr id="6237" name="Google Shape;6237;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71"/>
          <p:cNvGrpSpPr/>
          <p:nvPr/>
        </p:nvGrpSpPr>
        <p:grpSpPr>
          <a:xfrm>
            <a:off x="5217979" y="2134421"/>
            <a:ext cx="332705" cy="292651"/>
            <a:chOff x="-46772025" y="2350650"/>
            <a:chExt cx="300900" cy="264675"/>
          </a:xfrm>
        </p:grpSpPr>
        <p:sp>
          <p:nvSpPr>
            <p:cNvPr id="6240" name="Google Shape;6240;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71"/>
          <p:cNvGrpSpPr/>
          <p:nvPr/>
        </p:nvGrpSpPr>
        <p:grpSpPr>
          <a:xfrm>
            <a:off x="5217979" y="2522825"/>
            <a:ext cx="332705" cy="332705"/>
            <a:chOff x="-46772025" y="2701925"/>
            <a:chExt cx="300900" cy="300900"/>
          </a:xfrm>
        </p:grpSpPr>
        <p:sp>
          <p:nvSpPr>
            <p:cNvPr id="6243" name="Google Shape;6243;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5" name="Google Shape;6245;p71"/>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71"/>
          <p:cNvGrpSpPr/>
          <p:nvPr/>
        </p:nvGrpSpPr>
        <p:grpSpPr>
          <a:xfrm>
            <a:off x="1507602" y="1689404"/>
            <a:ext cx="331821" cy="332705"/>
            <a:chOff x="-50154075" y="1948175"/>
            <a:chExt cx="300100" cy="300900"/>
          </a:xfrm>
        </p:grpSpPr>
        <p:sp>
          <p:nvSpPr>
            <p:cNvPr id="6247" name="Google Shape;6247;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1"/>
          <p:cNvGrpSpPr/>
          <p:nvPr/>
        </p:nvGrpSpPr>
        <p:grpSpPr>
          <a:xfrm>
            <a:off x="1507602" y="2096965"/>
            <a:ext cx="331821" cy="331848"/>
            <a:chOff x="-50154850" y="2316775"/>
            <a:chExt cx="300100" cy="300125"/>
          </a:xfrm>
        </p:grpSpPr>
        <p:sp>
          <p:nvSpPr>
            <p:cNvPr id="6250" name="Google Shape;6250;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71"/>
          <p:cNvGrpSpPr/>
          <p:nvPr/>
        </p:nvGrpSpPr>
        <p:grpSpPr>
          <a:xfrm>
            <a:off x="1503690" y="2504112"/>
            <a:ext cx="339643" cy="330300"/>
            <a:chOff x="-50158000" y="2685000"/>
            <a:chExt cx="307175" cy="298725"/>
          </a:xfrm>
        </p:grpSpPr>
        <p:sp>
          <p:nvSpPr>
            <p:cNvPr id="6253" name="Google Shape;6253;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71"/>
          <p:cNvGrpSpPr/>
          <p:nvPr/>
        </p:nvGrpSpPr>
        <p:grpSpPr>
          <a:xfrm>
            <a:off x="3572048" y="1717268"/>
            <a:ext cx="334419" cy="331848"/>
            <a:chOff x="-48266125" y="1973375"/>
            <a:chExt cx="302450" cy="300125"/>
          </a:xfrm>
        </p:grpSpPr>
        <p:sp>
          <p:nvSpPr>
            <p:cNvPr id="6256" name="Google Shape;6256;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71"/>
          <p:cNvGrpSpPr/>
          <p:nvPr/>
        </p:nvGrpSpPr>
        <p:grpSpPr>
          <a:xfrm>
            <a:off x="3597286" y="2125575"/>
            <a:ext cx="283944" cy="331959"/>
            <a:chOff x="-48237000" y="2342650"/>
            <a:chExt cx="256800" cy="300225"/>
          </a:xfrm>
        </p:grpSpPr>
        <p:sp>
          <p:nvSpPr>
            <p:cNvPr id="6263" name="Google Shape;6263;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71"/>
          <p:cNvGrpSpPr/>
          <p:nvPr/>
        </p:nvGrpSpPr>
        <p:grpSpPr>
          <a:xfrm>
            <a:off x="5630194" y="1709224"/>
            <a:ext cx="334447" cy="329443"/>
            <a:chOff x="-46404975" y="1966100"/>
            <a:chExt cx="302475" cy="297950"/>
          </a:xfrm>
        </p:grpSpPr>
        <p:sp>
          <p:nvSpPr>
            <p:cNvPr id="6267" name="Google Shape;6267;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1"/>
          <p:cNvGrpSpPr/>
          <p:nvPr/>
        </p:nvGrpSpPr>
        <p:grpSpPr>
          <a:xfrm>
            <a:off x="5631493" y="2115264"/>
            <a:ext cx="331848" cy="331821"/>
            <a:chOff x="-46401050" y="2333325"/>
            <a:chExt cx="300125" cy="300100"/>
          </a:xfrm>
        </p:grpSpPr>
        <p:sp>
          <p:nvSpPr>
            <p:cNvPr id="6272" name="Google Shape;6272;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6" name="Google Shape;6276;p71"/>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7" name="Google Shape;6277;p71"/>
          <p:cNvGrpSpPr/>
          <p:nvPr/>
        </p:nvGrpSpPr>
        <p:grpSpPr>
          <a:xfrm>
            <a:off x="7280492" y="2124856"/>
            <a:ext cx="332705" cy="332677"/>
            <a:chOff x="-44914800" y="2342000"/>
            <a:chExt cx="300900" cy="300875"/>
          </a:xfrm>
        </p:grpSpPr>
        <p:sp>
          <p:nvSpPr>
            <p:cNvPr id="6278" name="Google Shape;6278;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1" name="Google Shape;6281;p71"/>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2" name="Google Shape;6282;p71"/>
          <p:cNvGrpSpPr/>
          <p:nvPr/>
        </p:nvGrpSpPr>
        <p:grpSpPr>
          <a:xfrm>
            <a:off x="1917775" y="2096827"/>
            <a:ext cx="332705" cy="331102"/>
            <a:chOff x="-49786250" y="2316650"/>
            <a:chExt cx="300900" cy="299450"/>
          </a:xfrm>
        </p:grpSpPr>
        <p:sp>
          <p:nvSpPr>
            <p:cNvPr id="6283" name="Google Shape;6283;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0" name="Google Shape;6290;p71"/>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2" name="Google Shape;6292;p71"/>
          <p:cNvGrpSpPr/>
          <p:nvPr/>
        </p:nvGrpSpPr>
        <p:grpSpPr>
          <a:xfrm>
            <a:off x="4045921" y="2124856"/>
            <a:ext cx="213400" cy="332677"/>
            <a:chOff x="-47842400" y="2342000"/>
            <a:chExt cx="193000" cy="300875"/>
          </a:xfrm>
        </p:grpSpPr>
        <p:sp>
          <p:nvSpPr>
            <p:cNvPr id="6293" name="Google Shape;6293;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71"/>
          <p:cNvGrpSpPr/>
          <p:nvPr/>
        </p:nvGrpSpPr>
        <p:grpSpPr>
          <a:xfrm>
            <a:off x="3986697" y="2532417"/>
            <a:ext cx="331848" cy="332705"/>
            <a:chOff x="-47896750" y="2710600"/>
            <a:chExt cx="300125" cy="300900"/>
          </a:xfrm>
        </p:grpSpPr>
        <p:sp>
          <p:nvSpPr>
            <p:cNvPr id="6297" name="Google Shape;6297;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71"/>
          <p:cNvGrpSpPr/>
          <p:nvPr/>
        </p:nvGrpSpPr>
        <p:grpSpPr>
          <a:xfrm>
            <a:off x="6041972" y="1727717"/>
            <a:ext cx="332705" cy="291794"/>
            <a:chOff x="-46033225" y="1982825"/>
            <a:chExt cx="300900" cy="263900"/>
          </a:xfrm>
        </p:grpSpPr>
        <p:sp>
          <p:nvSpPr>
            <p:cNvPr id="6302" name="Google Shape;6302;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1"/>
          <p:cNvGrpSpPr/>
          <p:nvPr/>
        </p:nvGrpSpPr>
        <p:grpSpPr>
          <a:xfrm>
            <a:off x="6038932" y="2116564"/>
            <a:ext cx="338786" cy="302133"/>
            <a:chOff x="-46034000" y="2334500"/>
            <a:chExt cx="306400" cy="273250"/>
          </a:xfrm>
        </p:grpSpPr>
        <p:sp>
          <p:nvSpPr>
            <p:cNvPr id="6306" name="Google Shape;6306;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71"/>
          <p:cNvGrpSpPr/>
          <p:nvPr/>
        </p:nvGrpSpPr>
        <p:grpSpPr>
          <a:xfrm>
            <a:off x="6081598" y="2523599"/>
            <a:ext cx="253454" cy="330190"/>
            <a:chOff x="-45998575" y="2702625"/>
            <a:chExt cx="229225" cy="298625"/>
          </a:xfrm>
        </p:grpSpPr>
        <p:sp>
          <p:nvSpPr>
            <p:cNvPr id="6310" name="Google Shape;6310;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7" name="Google Shape;6317;p71"/>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2" name="Google Shape;6322;p71"/>
          <p:cNvGrpSpPr/>
          <p:nvPr/>
        </p:nvGrpSpPr>
        <p:grpSpPr>
          <a:xfrm>
            <a:off x="2350737" y="2503669"/>
            <a:ext cx="291767" cy="334447"/>
            <a:chOff x="-49398750" y="2684600"/>
            <a:chExt cx="263875" cy="302475"/>
          </a:xfrm>
        </p:grpSpPr>
        <p:sp>
          <p:nvSpPr>
            <p:cNvPr id="6323" name="Google Shape;6323;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71"/>
          <p:cNvGrpSpPr/>
          <p:nvPr/>
        </p:nvGrpSpPr>
        <p:grpSpPr>
          <a:xfrm>
            <a:off x="4419244" y="1718152"/>
            <a:ext cx="290882" cy="332705"/>
            <a:chOff x="-47509225" y="1974175"/>
            <a:chExt cx="263075" cy="300900"/>
          </a:xfrm>
        </p:grpSpPr>
        <p:sp>
          <p:nvSpPr>
            <p:cNvPr id="6327" name="Google Shape;6327;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71"/>
          <p:cNvGrpSpPr/>
          <p:nvPr/>
        </p:nvGrpSpPr>
        <p:grpSpPr>
          <a:xfrm>
            <a:off x="4397476" y="2124856"/>
            <a:ext cx="334419" cy="331599"/>
            <a:chOff x="-47529700" y="2342000"/>
            <a:chExt cx="302450" cy="299900"/>
          </a:xfrm>
        </p:grpSpPr>
        <p:sp>
          <p:nvSpPr>
            <p:cNvPr id="6333" name="Google Shape;6333;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1"/>
          <p:cNvGrpSpPr/>
          <p:nvPr/>
        </p:nvGrpSpPr>
        <p:grpSpPr>
          <a:xfrm>
            <a:off x="4398775" y="2573356"/>
            <a:ext cx="331821" cy="252570"/>
            <a:chOff x="-47527350" y="2747625"/>
            <a:chExt cx="300100" cy="228425"/>
          </a:xfrm>
        </p:grpSpPr>
        <p:sp>
          <p:nvSpPr>
            <p:cNvPr id="6336" name="Google Shape;6336;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2" name="Google Shape;6342;p71"/>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71"/>
          <p:cNvGrpSpPr/>
          <p:nvPr/>
        </p:nvGrpSpPr>
        <p:grpSpPr>
          <a:xfrm>
            <a:off x="6457973" y="2136162"/>
            <a:ext cx="331848" cy="291767"/>
            <a:chOff x="-45664625" y="2352225"/>
            <a:chExt cx="300125" cy="263875"/>
          </a:xfrm>
        </p:grpSpPr>
        <p:sp>
          <p:nvSpPr>
            <p:cNvPr id="6344" name="Google Shape;6344;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71"/>
          <p:cNvGrpSpPr/>
          <p:nvPr/>
        </p:nvGrpSpPr>
        <p:grpSpPr>
          <a:xfrm>
            <a:off x="6457213" y="2524291"/>
            <a:ext cx="333369" cy="331240"/>
            <a:chOff x="-45665400" y="2703250"/>
            <a:chExt cx="301500" cy="299575"/>
          </a:xfrm>
        </p:grpSpPr>
        <p:sp>
          <p:nvSpPr>
            <p:cNvPr id="6352" name="Google Shape;6352;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71"/>
          <p:cNvGrpSpPr/>
          <p:nvPr/>
        </p:nvGrpSpPr>
        <p:grpSpPr>
          <a:xfrm>
            <a:off x="7727678" y="1727717"/>
            <a:ext cx="332705" cy="333590"/>
            <a:chOff x="-44528075" y="1982825"/>
            <a:chExt cx="300900" cy="301700"/>
          </a:xfrm>
        </p:grpSpPr>
        <p:sp>
          <p:nvSpPr>
            <p:cNvPr id="6357" name="Google Shape;6357;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4" name="Google Shape;6364;p71"/>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5" name="Google Shape;6365;p71"/>
          <p:cNvGrpSpPr/>
          <p:nvPr/>
        </p:nvGrpSpPr>
        <p:grpSpPr>
          <a:xfrm>
            <a:off x="2742332" y="2096965"/>
            <a:ext cx="331821" cy="331848"/>
            <a:chOff x="-49048250" y="2316775"/>
            <a:chExt cx="300100" cy="300125"/>
          </a:xfrm>
        </p:grpSpPr>
        <p:sp>
          <p:nvSpPr>
            <p:cNvPr id="6366" name="Google Shape;6366;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0" name="Google Shape;6370;p71"/>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1" name="Google Shape;6371;p71"/>
          <p:cNvGrpSpPr/>
          <p:nvPr/>
        </p:nvGrpSpPr>
        <p:grpSpPr>
          <a:xfrm>
            <a:off x="4805880" y="1718152"/>
            <a:ext cx="333590" cy="331821"/>
            <a:chOff x="-47160325" y="1974175"/>
            <a:chExt cx="301700" cy="300100"/>
          </a:xfrm>
        </p:grpSpPr>
        <p:sp>
          <p:nvSpPr>
            <p:cNvPr id="6372" name="Google Shape;6372;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71"/>
          <p:cNvGrpSpPr/>
          <p:nvPr/>
        </p:nvGrpSpPr>
        <p:grpSpPr>
          <a:xfrm>
            <a:off x="4806322" y="2124856"/>
            <a:ext cx="332705" cy="332677"/>
            <a:chOff x="-47159525" y="2342000"/>
            <a:chExt cx="300900" cy="300875"/>
          </a:xfrm>
        </p:grpSpPr>
        <p:sp>
          <p:nvSpPr>
            <p:cNvPr id="6375" name="Google Shape;6375;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71"/>
          <p:cNvGrpSpPr/>
          <p:nvPr/>
        </p:nvGrpSpPr>
        <p:grpSpPr>
          <a:xfrm>
            <a:off x="4806765" y="2534159"/>
            <a:ext cx="331821" cy="332705"/>
            <a:chOff x="-47157950" y="2712175"/>
            <a:chExt cx="300100" cy="300900"/>
          </a:xfrm>
        </p:grpSpPr>
        <p:sp>
          <p:nvSpPr>
            <p:cNvPr id="6381" name="Google Shape;6381;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8" name="Google Shape;6388;p71"/>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9" name="Google Shape;6389;p71"/>
          <p:cNvGrpSpPr/>
          <p:nvPr/>
        </p:nvGrpSpPr>
        <p:grpSpPr>
          <a:xfrm>
            <a:off x="6885257" y="2115264"/>
            <a:ext cx="292624" cy="331821"/>
            <a:chOff x="-45278675" y="2333325"/>
            <a:chExt cx="264650" cy="300100"/>
          </a:xfrm>
        </p:grpSpPr>
        <p:sp>
          <p:nvSpPr>
            <p:cNvPr id="6390" name="Google Shape;6390;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1"/>
          <p:cNvGrpSpPr/>
          <p:nvPr/>
        </p:nvGrpSpPr>
        <p:grpSpPr>
          <a:xfrm>
            <a:off x="6894821" y="2522825"/>
            <a:ext cx="273495" cy="331848"/>
            <a:chOff x="-45270025" y="2701925"/>
            <a:chExt cx="247350" cy="300125"/>
          </a:xfrm>
        </p:grpSpPr>
        <p:sp>
          <p:nvSpPr>
            <p:cNvPr id="6395" name="Google Shape;6395;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9" name="Google Shape;6399;p71"/>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0" name="Google Shape;6400;p71"/>
          <p:cNvGrpSpPr/>
          <p:nvPr/>
        </p:nvGrpSpPr>
        <p:grpSpPr>
          <a:xfrm>
            <a:off x="1133422" y="3054944"/>
            <a:ext cx="257794" cy="333728"/>
            <a:chOff x="-50469125" y="3183175"/>
            <a:chExt cx="233150" cy="301825"/>
          </a:xfrm>
        </p:grpSpPr>
        <p:sp>
          <p:nvSpPr>
            <p:cNvPr id="6401" name="Google Shape;6401;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71"/>
          <p:cNvGrpSpPr/>
          <p:nvPr/>
        </p:nvGrpSpPr>
        <p:grpSpPr>
          <a:xfrm>
            <a:off x="1095967" y="3461620"/>
            <a:ext cx="332705" cy="331848"/>
            <a:chOff x="-50504575" y="3550975"/>
            <a:chExt cx="300900" cy="300125"/>
          </a:xfrm>
        </p:grpSpPr>
        <p:sp>
          <p:nvSpPr>
            <p:cNvPr id="6405" name="Google Shape;6405;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71"/>
          <p:cNvGrpSpPr/>
          <p:nvPr/>
        </p:nvGrpSpPr>
        <p:grpSpPr>
          <a:xfrm>
            <a:off x="1095967" y="3870950"/>
            <a:ext cx="332705" cy="330964"/>
            <a:chOff x="-50503000" y="3921175"/>
            <a:chExt cx="300900" cy="299325"/>
          </a:xfrm>
        </p:grpSpPr>
        <p:sp>
          <p:nvSpPr>
            <p:cNvPr id="6410" name="Google Shape;6410;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71"/>
          <p:cNvGrpSpPr/>
          <p:nvPr/>
        </p:nvGrpSpPr>
        <p:grpSpPr>
          <a:xfrm>
            <a:off x="3154610" y="3073215"/>
            <a:ext cx="331821" cy="332705"/>
            <a:chOff x="-48630025" y="3199700"/>
            <a:chExt cx="300100" cy="300900"/>
          </a:xfrm>
        </p:grpSpPr>
        <p:sp>
          <p:nvSpPr>
            <p:cNvPr id="6416" name="Google Shape;6416;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71"/>
          <p:cNvGrpSpPr/>
          <p:nvPr/>
        </p:nvGrpSpPr>
        <p:grpSpPr>
          <a:xfrm>
            <a:off x="3154610" y="3481661"/>
            <a:ext cx="331821" cy="331821"/>
            <a:chOff x="-48630025" y="3569100"/>
            <a:chExt cx="300100" cy="300100"/>
          </a:xfrm>
        </p:grpSpPr>
        <p:sp>
          <p:nvSpPr>
            <p:cNvPr id="6420" name="Google Shape;6420;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71"/>
          <p:cNvGrpSpPr/>
          <p:nvPr/>
        </p:nvGrpSpPr>
        <p:grpSpPr>
          <a:xfrm>
            <a:off x="3155052" y="3890106"/>
            <a:ext cx="330936" cy="330079"/>
            <a:chOff x="-48629225" y="3938500"/>
            <a:chExt cx="299300" cy="298525"/>
          </a:xfrm>
        </p:grpSpPr>
        <p:sp>
          <p:nvSpPr>
            <p:cNvPr id="6431" name="Google Shape;6431;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71"/>
          <p:cNvGrpSpPr/>
          <p:nvPr/>
        </p:nvGrpSpPr>
        <p:grpSpPr>
          <a:xfrm>
            <a:off x="5238877" y="3074100"/>
            <a:ext cx="290910" cy="330964"/>
            <a:chOff x="-46762575" y="3200500"/>
            <a:chExt cx="263100" cy="299325"/>
          </a:xfrm>
        </p:grpSpPr>
        <p:sp>
          <p:nvSpPr>
            <p:cNvPr id="6436" name="Google Shape;6436;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71"/>
          <p:cNvGrpSpPr/>
          <p:nvPr/>
        </p:nvGrpSpPr>
        <p:grpSpPr>
          <a:xfrm>
            <a:off x="5218408" y="3502559"/>
            <a:ext cx="331848" cy="291767"/>
            <a:chOff x="-46779900" y="3588000"/>
            <a:chExt cx="300125" cy="263875"/>
          </a:xfrm>
        </p:grpSpPr>
        <p:sp>
          <p:nvSpPr>
            <p:cNvPr id="6442" name="Google Shape;6442;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1"/>
          <p:cNvGrpSpPr/>
          <p:nvPr/>
        </p:nvGrpSpPr>
        <p:grpSpPr>
          <a:xfrm>
            <a:off x="5218850" y="3890106"/>
            <a:ext cx="330964" cy="330079"/>
            <a:chOff x="-46779100" y="3938500"/>
            <a:chExt cx="299325" cy="298525"/>
          </a:xfrm>
        </p:grpSpPr>
        <p:sp>
          <p:nvSpPr>
            <p:cNvPr id="6447" name="Google Shape;6447;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71"/>
          <p:cNvGrpSpPr/>
          <p:nvPr/>
        </p:nvGrpSpPr>
        <p:grpSpPr>
          <a:xfrm>
            <a:off x="7280934" y="3080181"/>
            <a:ext cx="331821" cy="331848"/>
            <a:chOff x="-44924250" y="3206000"/>
            <a:chExt cx="300100" cy="300125"/>
          </a:xfrm>
        </p:grpSpPr>
        <p:sp>
          <p:nvSpPr>
            <p:cNvPr id="6450" name="Google Shape;6450;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71"/>
          <p:cNvGrpSpPr/>
          <p:nvPr/>
        </p:nvGrpSpPr>
        <p:grpSpPr>
          <a:xfrm>
            <a:off x="1507603" y="3054944"/>
            <a:ext cx="331821" cy="331821"/>
            <a:chOff x="-50134375" y="3183175"/>
            <a:chExt cx="300100" cy="300100"/>
          </a:xfrm>
        </p:grpSpPr>
        <p:sp>
          <p:nvSpPr>
            <p:cNvPr id="6456" name="Google Shape;6456;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71"/>
          <p:cNvGrpSpPr/>
          <p:nvPr/>
        </p:nvGrpSpPr>
        <p:grpSpPr>
          <a:xfrm>
            <a:off x="1507603" y="3461620"/>
            <a:ext cx="331821" cy="331848"/>
            <a:chOff x="-50134375" y="3550975"/>
            <a:chExt cx="300100" cy="300125"/>
          </a:xfrm>
        </p:grpSpPr>
        <p:sp>
          <p:nvSpPr>
            <p:cNvPr id="6467" name="Google Shape;6467;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71"/>
          <p:cNvGrpSpPr/>
          <p:nvPr/>
        </p:nvGrpSpPr>
        <p:grpSpPr>
          <a:xfrm>
            <a:off x="1507603" y="3870287"/>
            <a:ext cx="331821" cy="331627"/>
            <a:chOff x="-50134375" y="3920575"/>
            <a:chExt cx="300100" cy="299925"/>
          </a:xfrm>
        </p:grpSpPr>
        <p:sp>
          <p:nvSpPr>
            <p:cNvPr id="6470" name="Google Shape;6470;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71"/>
          <p:cNvGrpSpPr/>
          <p:nvPr/>
        </p:nvGrpSpPr>
        <p:grpSpPr>
          <a:xfrm>
            <a:off x="3572477" y="3074100"/>
            <a:ext cx="333562" cy="331821"/>
            <a:chOff x="-48262200" y="3200500"/>
            <a:chExt cx="301675" cy="300100"/>
          </a:xfrm>
        </p:grpSpPr>
        <p:sp>
          <p:nvSpPr>
            <p:cNvPr id="6474" name="Google Shape;6474;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71"/>
          <p:cNvGrpSpPr/>
          <p:nvPr/>
        </p:nvGrpSpPr>
        <p:grpSpPr>
          <a:xfrm>
            <a:off x="3599912" y="3482352"/>
            <a:ext cx="278692" cy="331130"/>
            <a:chOff x="-48233050" y="3569725"/>
            <a:chExt cx="252050" cy="299475"/>
          </a:xfrm>
        </p:grpSpPr>
        <p:sp>
          <p:nvSpPr>
            <p:cNvPr id="6484" name="Google Shape;6484;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71"/>
          <p:cNvGrpSpPr/>
          <p:nvPr/>
        </p:nvGrpSpPr>
        <p:grpSpPr>
          <a:xfrm>
            <a:off x="3622109" y="3887480"/>
            <a:ext cx="234298" cy="334447"/>
            <a:chOff x="-48216525" y="3936125"/>
            <a:chExt cx="211900" cy="302475"/>
          </a:xfrm>
        </p:grpSpPr>
        <p:sp>
          <p:nvSpPr>
            <p:cNvPr id="6488" name="Google Shape;6488;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71"/>
          <p:cNvGrpSpPr/>
          <p:nvPr/>
        </p:nvGrpSpPr>
        <p:grpSpPr>
          <a:xfrm>
            <a:off x="5631506" y="3074957"/>
            <a:ext cx="331821" cy="331848"/>
            <a:chOff x="-46410500" y="3201275"/>
            <a:chExt cx="300100" cy="300125"/>
          </a:xfrm>
        </p:grpSpPr>
        <p:sp>
          <p:nvSpPr>
            <p:cNvPr id="6493" name="Google Shape;6493;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1"/>
          <p:cNvGrpSpPr/>
          <p:nvPr/>
        </p:nvGrpSpPr>
        <p:grpSpPr>
          <a:xfrm>
            <a:off x="5631506" y="3481661"/>
            <a:ext cx="331821" cy="332705"/>
            <a:chOff x="-46409700" y="3569100"/>
            <a:chExt cx="300100" cy="300900"/>
          </a:xfrm>
        </p:grpSpPr>
        <p:sp>
          <p:nvSpPr>
            <p:cNvPr id="6499" name="Google Shape;6499;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71"/>
          <p:cNvGrpSpPr/>
          <p:nvPr/>
        </p:nvGrpSpPr>
        <p:grpSpPr>
          <a:xfrm>
            <a:off x="5620187" y="3888365"/>
            <a:ext cx="354460" cy="334447"/>
            <a:chOff x="-46422300" y="3936925"/>
            <a:chExt cx="320575" cy="302475"/>
          </a:xfrm>
        </p:grpSpPr>
        <p:sp>
          <p:nvSpPr>
            <p:cNvPr id="6505" name="Google Shape;6505;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71"/>
          <p:cNvGrpSpPr/>
          <p:nvPr/>
        </p:nvGrpSpPr>
        <p:grpSpPr>
          <a:xfrm>
            <a:off x="7280492" y="3472097"/>
            <a:ext cx="332705" cy="331821"/>
            <a:chOff x="-44914800" y="3560450"/>
            <a:chExt cx="300900" cy="300100"/>
          </a:xfrm>
        </p:grpSpPr>
        <p:sp>
          <p:nvSpPr>
            <p:cNvPr id="6508" name="Google Shape;6508;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71"/>
          <p:cNvGrpSpPr/>
          <p:nvPr/>
        </p:nvGrpSpPr>
        <p:grpSpPr>
          <a:xfrm>
            <a:off x="1918660" y="3055165"/>
            <a:ext cx="330936" cy="330743"/>
            <a:chOff x="-49764975" y="3183375"/>
            <a:chExt cx="299300" cy="299125"/>
          </a:xfrm>
        </p:grpSpPr>
        <p:sp>
          <p:nvSpPr>
            <p:cNvPr id="6514" name="Google Shape;6514;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71"/>
          <p:cNvGrpSpPr/>
          <p:nvPr/>
        </p:nvGrpSpPr>
        <p:grpSpPr>
          <a:xfrm>
            <a:off x="1918660" y="3461897"/>
            <a:ext cx="330936" cy="332429"/>
            <a:chOff x="-49764975" y="3551225"/>
            <a:chExt cx="299300" cy="300650"/>
          </a:xfrm>
        </p:grpSpPr>
        <p:sp>
          <p:nvSpPr>
            <p:cNvPr id="6524" name="Google Shape;6524;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5" name="Google Shape;6535;p71"/>
          <p:cNvGrpSpPr/>
          <p:nvPr/>
        </p:nvGrpSpPr>
        <p:grpSpPr>
          <a:xfrm>
            <a:off x="1916477" y="3869845"/>
            <a:ext cx="335304" cy="332069"/>
            <a:chOff x="-49766550" y="3920175"/>
            <a:chExt cx="303250" cy="300325"/>
          </a:xfrm>
        </p:grpSpPr>
        <p:sp>
          <p:nvSpPr>
            <p:cNvPr id="6536" name="Google Shape;6536;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71"/>
          <p:cNvGrpSpPr/>
          <p:nvPr/>
        </p:nvGrpSpPr>
        <p:grpSpPr>
          <a:xfrm>
            <a:off x="3985840" y="3074100"/>
            <a:ext cx="333562" cy="330964"/>
            <a:chOff x="-47892800" y="3200500"/>
            <a:chExt cx="301675" cy="299325"/>
          </a:xfrm>
        </p:grpSpPr>
        <p:sp>
          <p:nvSpPr>
            <p:cNvPr id="6541" name="Google Shape;6541;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71"/>
          <p:cNvGrpSpPr/>
          <p:nvPr/>
        </p:nvGrpSpPr>
        <p:grpSpPr>
          <a:xfrm>
            <a:off x="4045493" y="3481661"/>
            <a:ext cx="214257" cy="331821"/>
            <a:chOff x="-47839250" y="3569100"/>
            <a:chExt cx="193775" cy="300100"/>
          </a:xfrm>
        </p:grpSpPr>
        <p:sp>
          <p:nvSpPr>
            <p:cNvPr id="6548" name="Google Shape;6548;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71"/>
          <p:cNvGrpSpPr/>
          <p:nvPr/>
        </p:nvGrpSpPr>
        <p:grpSpPr>
          <a:xfrm>
            <a:off x="3986711" y="3889222"/>
            <a:ext cx="331821" cy="332705"/>
            <a:chOff x="-47892800" y="3937700"/>
            <a:chExt cx="300100" cy="300900"/>
          </a:xfrm>
        </p:grpSpPr>
        <p:sp>
          <p:nvSpPr>
            <p:cNvPr id="6555" name="Google Shape;6555;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71"/>
          <p:cNvGrpSpPr/>
          <p:nvPr/>
        </p:nvGrpSpPr>
        <p:grpSpPr>
          <a:xfrm>
            <a:off x="6042414" y="3094113"/>
            <a:ext cx="331821" cy="290910"/>
            <a:chOff x="-46042675" y="3218600"/>
            <a:chExt cx="300100" cy="263100"/>
          </a:xfrm>
        </p:grpSpPr>
        <p:sp>
          <p:nvSpPr>
            <p:cNvPr id="6564" name="Google Shape;6564;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71"/>
          <p:cNvGrpSpPr/>
          <p:nvPr/>
        </p:nvGrpSpPr>
        <p:grpSpPr>
          <a:xfrm>
            <a:off x="6042414" y="3481219"/>
            <a:ext cx="331821" cy="301801"/>
            <a:chOff x="-46042675" y="3568700"/>
            <a:chExt cx="300100" cy="272950"/>
          </a:xfrm>
        </p:grpSpPr>
        <p:sp>
          <p:nvSpPr>
            <p:cNvPr id="6571" name="Google Shape;6571;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1"/>
          <p:cNvGrpSpPr/>
          <p:nvPr/>
        </p:nvGrpSpPr>
        <p:grpSpPr>
          <a:xfrm>
            <a:off x="6081597" y="3889360"/>
            <a:ext cx="253454" cy="332567"/>
            <a:chOff x="-46007225" y="3937825"/>
            <a:chExt cx="229225" cy="300775"/>
          </a:xfrm>
        </p:grpSpPr>
        <p:sp>
          <p:nvSpPr>
            <p:cNvPr id="6576" name="Google Shape;6576;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71"/>
          <p:cNvGrpSpPr/>
          <p:nvPr/>
        </p:nvGrpSpPr>
        <p:grpSpPr>
          <a:xfrm>
            <a:off x="7300961" y="3880100"/>
            <a:ext cx="291767" cy="334004"/>
            <a:chOff x="-44895900" y="3929450"/>
            <a:chExt cx="263875" cy="302075"/>
          </a:xfrm>
        </p:grpSpPr>
        <p:sp>
          <p:nvSpPr>
            <p:cNvPr id="6587" name="Google Shape;6587;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71"/>
          <p:cNvGrpSpPr/>
          <p:nvPr/>
        </p:nvGrpSpPr>
        <p:grpSpPr>
          <a:xfrm>
            <a:off x="2330269" y="3065392"/>
            <a:ext cx="332705" cy="310923"/>
            <a:chOff x="-49397175" y="3192625"/>
            <a:chExt cx="300900" cy="281200"/>
          </a:xfrm>
        </p:grpSpPr>
        <p:sp>
          <p:nvSpPr>
            <p:cNvPr id="6594" name="Google Shape;6594;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71"/>
          <p:cNvGrpSpPr/>
          <p:nvPr/>
        </p:nvGrpSpPr>
        <p:grpSpPr>
          <a:xfrm>
            <a:off x="2354649" y="3461620"/>
            <a:ext cx="283944" cy="332705"/>
            <a:chOff x="-49375900" y="3550975"/>
            <a:chExt cx="256800" cy="300900"/>
          </a:xfrm>
        </p:grpSpPr>
        <p:sp>
          <p:nvSpPr>
            <p:cNvPr id="6602" name="Google Shape;6602;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1"/>
          <p:cNvGrpSpPr/>
          <p:nvPr/>
        </p:nvGrpSpPr>
        <p:grpSpPr>
          <a:xfrm>
            <a:off x="2350309" y="3870066"/>
            <a:ext cx="292624" cy="332705"/>
            <a:chOff x="-49378250" y="3920375"/>
            <a:chExt cx="264650" cy="300900"/>
          </a:xfrm>
        </p:grpSpPr>
        <p:sp>
          <p:nvSpPr>
            <p:cNvPr id="6614" name="Google Shape;6614;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71"/>
          <p:cNvGrpSpPr/>
          <p:nvPr/>
        </p:nvGrpSpPr>
        <p:grpSpPr>
          <a:xfrm>
            <a:off x="4418802" y="3074100"/>
            <a:ext cx="291767" cy="333562"/>
            <a:chOff x="-47505300" y="3200500"/>
            <a:chExt cx="263875" cy="301675"/>
          </a:xfrm>
        </p:grpSpPr>
        <p:sp>
          <p:nvSpPr>
            <p:cNvPr id="6622" name="Google Shape;6622;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71"/>
          <p:cNvGrpSpPr/>
          <p:nvPr/>
        </p:nvGrpSpPr>
        <p:grpSpPr>
          <a:xfrm>
            <a:off x="4398347" y="3481661"/>
            <a:ext cx="332677" cy="331627"/>
            <a:chOff x="-47524975" y="3569100"/>
            <a:chExt cx="300875" cy="299925"/>
          </a:xfrm>
        </p:grpSpPr>
        <p:sp>
          <p:nvSpPr>
            <p:cNvPr id="6636" name="Google Shape;6636;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1"/>
          <p:cNvGrpSpPr/>
          <p:nvPr/>
        </p:nvGrpSpPr>
        <p:grpSpPr>
          <a:xfrm>
            <a:off x="4398775" y="3929304"/>
            <a:ext cx="331821" cy="252570"/>
            <a:chOff x="-47523400" y="3973950"/>
            <a:chExt cx="300100" cy="228425"/>
          </a:xfrm>
        </p:grpSpPr>
        <p:sp>
          <p:nvSpPr>
            <p:cNvPr id="6642" name="Google Shape;6642;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71"/>
          <p:cNvGrpSpPr/>
          <p:nvPr/>
        </p:nvGrpSpPr>
        <p:grpSpPr>
          <a:xfrm>
            <a:off x="6458415" y="3072801"/>
            <a:ext cx="330964" cy="334004"/>
            <a:chOff x="-45673275" y="3199325"/>
            <a:chExt cx="299325" cy="302075"/>
          </a:xfrm>
        </p:grpSpPr>
        <p:sp>
          <p:nvSpPr>
            <p:cNvPr id="6648" name="Google Shape;6648;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71"/>
          <p:cNvGrpSpPr/>
          <p:nvPr/>
        </p:nvGrpSpPr>
        <p:grpSpPr>
          <a:xfrm>
            <a:off x="6457544" y="3500817"/>
            <a:ext cx="332705" cy="293508"/>
            <a:chOff x="-45674075" y="3586425"/>
            <a:chExt cx="300900" cy="265450"/>
          </a:xfrm>
        </p:grpSpPr>
        <p:sp>
          <p:nvSpPr>
            <p:cNvPr id="6652" name="Google Shape;6652;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71"/>
          <p:cNvGrpSpPr/>
          <p:nvPr/>
        </p:nvGrpSpPr>
        <p:grpSpPr>
          <a:xfrm>
            <a:off x="6458415" y="3889222"/>
            <a:ext cx="330964" cy="332705"/>
            <a:chOff x="-45673275" y="3937700"/>
            <a:chExt cx="299325" cy="300900"/>
          </a:xfrm>
        </p:grpSpPr>
        <p:sp>
          <p:nvSpPr>
            <p:cNvPr id="6655" name="Google Shape;6655;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71"/>
          <p:cNvGrpSpPr/>
          <p:nvPr/>
        </p:nvGrpSpPr>
        <p:grpSpPr>
          <a:xfrm>
            <a:off x="7727679" y="3047093"/>
            <a:ext cx="332705" cy="332705"/>
            <a:chOff x="-44512325" y="3176075"/>
            <a:chExt cx="300900" cy="300900"/>
          </a:xfrm>
        </p:grpSpPr>
        <p:sp>
          <p:nvSpPr>
            <p:cNvPr id="6662" name="Google Shape;6662;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71"/>
          <p:cNvGrpSpPr/>
          <p:nvPr/>
        </p:nvGrpSpPr>
        <p:grpSpPr>
          <a:xfrm>
            <a:off x="2742761" y="3054944"/>
            <a:ext cx="330964" cy="330964"/>
            <a:chOff x="-49027775" y="3183175"/>
            <a:chExt cx="299325" cy="299325"/>
          </a:xfrm>
        </p:grpSpPr>
        <p:sp>
          <p:nvSpPr>
            <p:cNvPr id="6666" name="Google Shape;6666;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71"/>
          <p:cNvGrpSpPr/>
          <p:nvPr/>
        </p:nvGrpSpPr>
        <p:grpSpPr>
          <a:xfrm>
            <a:off x="2742333" y="3461620"/>
            <a:ext cx="331821" cy="333590"/>
            <a:chOff x="-49027775" y="3550975"/>
            <a:chExt cx="300100" cy="301700"/>
          </a:xfrm>
        </p:grpSpPr>
        <p:sp>
          <p:nvSpPr>
            <p:cNvPr id="6671" name="Google Shape;6671;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71"/>
          <p:cNvGrpSpPr/>
          <p:nvPr/>
        </p:nvGrpSpPr>
        <p:grpSpPr>
          <a:xfrm>
            <a:off x="2740536" y="3869845"/>
            <a:ext cx="335414" cy="332069"/>
            <a:chOff x="-49031025" y="3920175"/>
            <a:chExt cx="303350" cy="300325"/>
          </a:xfrm>
        </p:grpSpPr>
        <p:sp>
          <p:nvSpPr>
            <p:cNvPr id="6682" name="Google Shape;6682;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71"/>
          <p:cNvGrpSpPr/>
          <p:nvPr/>
        </p:nvGrpSpPr>
        <p:grpSpPr>
          <a:xfrm>
            <a:off x="4806336" y="3074100"/>
            <a:ext cx="332677" cy="330964"/>
            <a:chOff x="-47155575" y="3200500"/>
            <a:chExt cx="300875" cy="299325"/>
          </a:xfrm>
        </p:grpSpPr>
        <p:sp>
          <p:nvSpPr>
            <p:cNvPr id="6689" name="Google Shape;6689;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71"/>
          <p:cNvGrpSpPr/>
          <p:nvPr/>
        </p:nvGrpSpPr>
        <p:grpSpPr>
          <a:xfrm>
            <a:off x="4806765" y="3481661"/>
            <a:ext cx="331821" cy="331821"/>
            <a:chOff x="-47154800" y="3569100"/>
            <a:chExt cx="300100" cy="300100"/>
          </a:xfrm>
        </p:grpSpPr>
        <p:sp>
          <p:nvSpPr>
            <p:cNvPr id="6696" name="Google Shape;6696;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71"/>
          <p:cNvGrpSpPr/>
          <p:nvPr/>
        </p:nvGrpSpPr>
        <p:grpSpPr>
          <a:xfrm>
            <a:off x="4807207" y="3890963"/>
            <a:ext cx="330936" cy="330107"/>
            <a:chOff x="-47154000" y="3939275"/>
            <a:chExt cx="299300" cy="298550"/>
          </a:xfrm>
        </p:grpSpPr>
        <p:sp>
          <p:nvSpPr>
            <p:cNvPr id="6703" name="Google Shape;6703;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71"/>
          <p:cNvGrpSpPr/>
          <p:nvPr/>
        </p:nvGrpSpPr>
        <p:grpSpPr>
          <a:xfrm>
            <a:off x="6885685" y="3074100"/>
            <a:ext cx="291767" cy="330964"/>
            <a:chOff x="-45286550" y="3200500"/>
            <a:chExt cx="263875" cy="299325"/>
          </a:xfrm>
        </p:grpSpPr>
        <p:sp>
          <p:nvSpPr>
            <p:cNvPr id="6708" name="Google Shape;6708;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71"/>
          <p:cNvGrpSpPr/>
          <p:nvPr/>
        </p:nvGrpSpPr>
        <p:grpSpPr>
          <a:xfrm>
            <a:off x="6885685" y="3482545"/>
            <a:ext cx="291767" cy="330936"/>
            <a:chOff x="-45286550" y="3569900"/>
            <a:chExt cx="263875" cy="299300"/>
          </a:xfrm>
        </p:grpSpPr>
        <p:sp>
          <p:nvSpPr>
            <p:cNvPr id="6712" name="Google Shape;6712;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71"/>
          <p:cNvGrpSpPr/>
          <p:nvPr/>
        </p:nvGrpSpPr>
        <p:grpSpPr>
          <a:xfrm>
            <a:off x="6896134" y="3890106"/>
            <a:ext cx="270869" cy="331821"/>
            <a:chOff x="-45277900" y="3938500"/>
            <a:chExt cx="244975" cy="300100"/>
          </a:xfrm>
        </p:grpSpPr>
        <p:sp>
          <p:nvSpPr>
            <p:cNvPr id="6719" name="Google Shape;6719;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71"/>
          <p:cNvGrpSpPr/>
          <p:nvPr/>
        </p:nvGrpSpPr>
        <p:grpSpPr>
          <a:xfrm>
            <a:off x="7728121" y="3490368"/>
            <a:ext cx="331821" cy="331821"/>
            <a:chOff x="-44502875" y="3576975"/>
            <a:chExt cx="300100" cy="300100"/>
          </a:xfrm>
        </p:grpSpPr>
        <p:sp>
          <p:nvSpPr>
            <p:cNvPr id="6724" name="Google Shape;6724;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71"/>
          <p:cNvGrpSpPr/>
          <p:nvPr/>
        </p:nvGrpSpPr>
        <p:grpSpPr>
          <a:xfrm>
            <a:off x="2356364" y="2181064"/>
            <a:ext cx="284806" cy="241434"/>
            <a:chOff x="1636184" y="2959225"/>
            <a:chExt cx="232666" cy="197250"/>
          </a:xfrm>
        </p:grpSpPr>
        <p:sp>
          <p:nvSpPr>
            <p:cNvPr id="6728" name="Google Shape;6728;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731" name="Google Shape;6731;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732" name="Google Shape;6732;p71"/>
          <p:cNvGrpSpPr/>
          <p:nvPr/>
        </p:nvGrpSpPr>
        <p:grpSpPr>
          <a:xfrm>
            <a:off x="3623760" y="2531111"/>
            <a:ext cx="239502" cy="338262"/>
            <a:chOff x="-47300587" y="123275"/>
            <a:chExt cx="190975" cy="269725"/>
          </a:xfrm>
        </p:grpSpPr>
        <p:sp>
          <p:nvSpPr>
            <p:cNvPr id="6733" name="Google Shape;6733;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41"/>
        <p:cNvGrpSpPr/>
        <p:nvPr/>
      </p:nvGrpSpPr>
      <p:grpSpPr>
        <a:xfrm>
          <a:off x="0" y="0"/>
          <a:ext cx="0" cy="0"/>
          <a:chOff x="0" y="0"/>
          <a:chExt cx="0" cy="0"/>
        </a:xfrm>
      </p:grpSpPr>
      <p:sp>
        <p:nvSpPr>
          <p:cNvPr id="6742" name="Google Shape;6742;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743" name="Google Shape;6743;p72"/>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2"/>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2"/>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6" name="Google Shape;6746;p72"/>
          <p:cNvGrpSpPr/>
          <p:nvPr/>
        </p:nvGrpSpPr>
        <p:grpSpPr>
          <a:xfrm>
            <a:off x="3151213" y="1709564"/>
            <a:ext cx="342129" cy="343862"/>
            <a:chOff x="-41270450" y="1973375"/>
            <a:chExt cx="315850" cy="317450"/>
          </a:xfrm>
        </p:grpSpPr>
        <p:sp>
          <p:nvSpPr>
            <p:cNvPr id="6747" name="Google Shape;6747;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72"/>
          <p:cNvGrpSpPr/>
          <p:nvPr/>
        </p:nvGrpSpPr>
        <p:grpSpPr>
          <a:xfrm>
            <a:off x="3140177" y="2105636"/>
            <a:ext cx="364199" cy="342318"/>
            <a:chOff x="-41291625" y="2339025"/>
            <a:chExt cx="336225" cy="316025"/>
          </a:xfrm>
        </p:grpSpPr>
        <p:sp>
          <p:nvSpPr>
            <p:cNvPr id="6752" name="Google Shape;6752;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4" name="Google Shape;6754;p72"/>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2"/>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2"/>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2"/>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2"/>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2"/>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0" name="Google Shape;6760;p72"/>
          <p:cNvGrpSpPr/>
          <p:nvPr/>
        </p:nvGrpSpPr>
        <p:grpSpPr>
          <a:xfrm>
            <a:off x="1533687" y="1683811"/>
            <a:ext cx="365174" cy="343293"/>
            <a:chOff x="-42804750" y="1949600"/>
            <a:chExt cx="337125" cy="316925"/>
          </a:xfrm>
        </p:grpSpPr>
        <p:sp>
          <p:nvSpPr>
            <p:cNvPr id="6761" name="Google Shape;6761;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2"/>
          <p:cNvGrpSpPr/>
          <p:nvPr/>
        </p:nvGrpSpPr>
        <p:grpSpPr>
          <a:xfrm>
            <a:off x="1564049" y="2085164"/>
            <a:ext cx="308847" cy="335115"/>
            <a:chOff x="-42778750" y="2320125"/>
            <a:chExt cx="285125" cy="309375"/>
          </a:xfrm>
        </p:grpSpPr>
        <p:sp>
          <p:nvSpPr>
            <p:cNvPr id="6765" name="Google Shape;6765;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72"/>
          <p:cNvGrpSpPr/>
          <p:nvPr/>
        </p:nvGrpSpPr>
        <p:grpSpPr>
          <a:xfrm>
            <a:off x="1543503" y="2475712"/>
            <a:ext cx="345541" cy="344701"/>
            <a:chOff x="-42796875" y="2680675"/>
            <a:chExt cx="319000" cy="318225"/>
          </a:xfrm>
        </p:grpSpPr>
        <p:sp>
          <p:nvSpPr>
            <p:cNvPr id="6768" name="Google Shape;6768;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3" name="Google Shape;6773;p72"/>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2"/>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2"/>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2"/>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2"/>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8" name="Google Shape;6778;p72"/>
          <p:cNvGrpSpPr/>
          <p:nvPr/>
        </p:nvGrpSpPr>
        <p:grpSpPr>
          <a:xfrm>
            <a:off x="5583876" y="2080668"/>
            <a:ext cx="359189" cy="340016"/>
            <a:chOff x="-39055650" y="2315975"/>
            <a:chExt cx="331600" cy="313900"/>
          </a:xfrm>
        </p:grpSpPr>
        <p:sp>
          <p:nvSpPr>
            <p:cNvPr id="6779" name="Google Shape;6779;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1" name="Google Shape;6781;p72"/>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2"/>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3" name="Google Shape;6783;p72"/>
          <p:cNvGrpSpPr/>
          <p:nvPr/>
        </p:nvGrpSpPr>
        <p:grpSpPr>
          <a:xfrm>
            <a:off x="1929543" y="1683974"/>
            <a:ext cx="349819" cy="342047"/>
            <a:chOff x="-42430625" y="1949750"/>
            <a:chExt cx="322950" cy="315775"/>
          </a:xfrm>
        </p:grpSpPr>
        <p:sp>
          <p:nvSpPr>
            <p:cNvPr id="6784" name="Google Shape;6784;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8" name="Google Shape;6788;p72"/>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2"/>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2"/>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2"/>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2"/>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2"/>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4" name="Google Shape;6794;p72"/>
          <p:cNvGrpSpPr/>
          <p:nvPr/>
        </p:nvGrpSpPr>
        <p:grpSpPr>
          <a:xfrm>
            <a:off x="6002652" y="2078962"/>
            <a:ext cx="342995" cy="342291"/>
            <a:chOff x="-38686275" y="2314400"/>
            <a:chExt cx="316650" cy="316000"/>
          </a:xfrm>
        </p:grpSpPr>
        <p:sp>
          <p:nvSpPr>
            <p:cNvPr id="6795" name="Google Shape;6795;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72"/>
          <p:cNvGrpSpPr/>
          <p:nvPr/>
        </p:nvGrpSpPr>
        <p:grpSpPr>
          <a:xfrm>
            <a:off x="6001366" y="2477418"/>
            <a:ext cx="345568" cy="343835"/>
            <a:chOff x="-38686275" y="2682250"/>
            <a:chExt cx="319025" cy="317425"/>
          </a:xfrm>
        </p:grpSpPr>
        <p:sp>
          <p:nvSpPr>
            <p:cNvPr id="6798" name="Google Shape;6798;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72"/>
          <p:cNvGrpSpPr/>
          <p:nvPr/>
        </p:nvGrpSpPr>
        <p:grpSpPr>
          <a:xfrm>
            <a:off x="7214268" y="2462063"/>
            <a:ext cx="360056" cy="346516"/>
            <a:chOff x="-37534750" y="2668075"/>
            <a:chExt cx="332400" cy="319900"/>
          </a:xfrm>
        </p:grpSpPr>
        <p:sp>
          <p:nvSpPr>
            <p:cNvPr id="6801" name="Google Shape;6801;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3" name="Google Shape;6803;p72"/>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4" name="Google Shape;6804;p72"/>
          <p:cNvGrpSpPr/>
          <p:nvPr/>
        </p:nvGrpSpPr>
        <p:grpSpPr>
          <a:xfrm>
            <a:off x="2336367" y="2080696"/>
            <a:ext cx="345541" cy="344133"/>
            <a:chOff x="-42062025" y="2316000"/>
            <a:chExt cx="319000" cy="317700"/>
          </a:xfrm>
        </p:grpSpPr>
        <p:sp>
          <p:nvSpPr>
            <p:cNvPr id="6805" name="Google Shape;6805;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7" name="Google Shape;6807;p72"/>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8" name="Google Shape;6808;p72"/>
          <p:cNvGrpSpPr/>
          <p:nvPr/>
        </p:nvGrpSpPr>
        <p:grpSpPr>
          <a:xfrm>
            <a:off x="4395630" y="1713843"/>
            <a:ext cx="303729" cy="338717"/>
            <a:chOff x="-40150450" y="1977325"/>
            <a:chExt cx="280400" cy="312700"/>
          </a:xfrm>
        </p:grpSpPr>
        <p:sp>
          <p:nvSpPr>
            <p:cNvPr id="6809" name="Google Shape;6809;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72"/>
          <p:cNvGrpSpPr/>
          <p:nvPr/>
        </p:nvGrpSpPr>
        <p:grpSpPr>
          <a:xfrm>
            <a:off x="4390079" y="2106286"/>
            <a:ext cx="314832" cy="342995"/>
            <a:chOff x="-40160700" y="2339625"/>
            <a:chExt cx="290650" cy="316650"/>
          </a:xfrm>
        </p:grpSpPr>
        <p:sp>
          <p:nvSpPr>
            <p:cNvPr id="6814" name="Google Shape;6814;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72"/>
          <p:cNvGrpSpPr/>
          <p:nvPr/>
        </p:nvGrpSpPr>
        <p:grpSpPr>
          <a:xfrm>
            <a:off x="4373357" y="2503008"/>
            <a:ext cx="345541" cy="342995"/>
            <a:chOff x="-40171725" y="2705875"/>
            <a:chExt cx="319000" cy="316650"/>
          </a:xfrm>
        </p:grpSpPr>
        <p:sp>
          <p:nvSpPr>
            <p:cNvPr id="6819" name="Google Shape;6819;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72"/>
          <p:cNvGrpSpPr/>
          <p:nvPr/>
        </p:nvGrpSpPr>
        <p:grpSpPr>
          <a:xfrm>
            <a:off x="6450332" y="1680561"/>
            <a:ext cx="250869" cy="343862"/>
            <a:chOff x="-38275925" y="1946600"/>
            <a:chExt cx="231600" cy="317450"/>
          </a:xfrm>
        </p:grpSpPr>
        <p:sp>
          <p:nvSpPr>
            <p:cNvPr id="6822" name="Google Shape;6822;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4" name="Google Shape;6824;p72"/>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2"/>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6" name="Google Shape;6826;p72"/>
          <p:cNvGrpSpPr/>
          <p:nvPr/>
        </p:nvGrpSpPr>
        <p:grpSpPr>
          <a:xfrm>
            <a:off x="7635833" y="1685680"/>
            <a:ext cx="351525" cy="342156"/>
            <a:chOff x="-37190575" y="1951325"/>
            <a:chExt cx="324525" cy="315875"/>
          </a:xfrm>
        </p:grpSpPr>
        <p:sp>
          <p:nvSpPr>
            <p:cNvPr id="6827" name="Google Shape;6827;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2" name="Google Shape;6832;p72"/>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3" name="Google Shape;6833;p72"/>
          <p:cNvGrpSpPr/>
          <p:nvPr/>
        </p:nvGrpSpPr>
        <p:grpSpPr>
          <a:xfrm>
            <a:off x="2743418" y="2153216"/>
            <a:ext cx="343835" cy="269608"/>
            <a:chOff x="-41694200" y="2382950"/>
            <a:chExt cx="317425" cy="248900"/>
          </a:xfrm>
        </p:grpSpPr>
        <p:sp>
          <p:nvSpPr>
            <p:cNvPr id="6834" name="Google Shape;6834;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72"/>
          <p:cNvGrpSpPr/>
          <p:nvPr/>
        </p:nvGrpSpPr>
        <p:grpSpPr>
          <a:xfrm>
            <a:off x="2740496" y="2478257"/>
            <a:ext cx="345541" cy="343862"/>
            <a:chOff x="-41695775" y="2683025"/>
            <a:chExt cx="319000" cy="317450"/>
          </a:xfrm>
        </p:grpSpPr>
        <p:sp>
          <p:nvSpPr>
            <p:cNvPr id="6837" name="Google Shape;6837;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72"/>
          <p:cNvGrpSpPr/>
          <p:nvPr/>
        </p:nvGrpSpPr>
        <p:grpSpPr>
          <a:xfrm>
            <a:off x="4797389" y="1707858"/>
            <a:ext cx="314832" cy="345568"/>
            <a:chOff x="-39792875" y="1971800"/>
            <a:chExt cx="290650" cy="319025"/>
          </a:xfrm>
        </p:grpSpPr>
        <p:sp>
          <p:nvSpPr>
            <p:cNvPr id="6841" name="Google Shape;6841;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72"/>
          <p:cNvGrpSpPr/>
          <p:nvPr/>
        </p:nvGrpSpPr>
        <p:grpSpPr>
          <a:xfrm>
            <a:off x="4805486" y="2104445"/>
            <a:ext cx="298638" cy="344837"/>
            <a:chOff x="-39783425" y="2337925"/>
            <a:chExt cx="275700" cy="318350"/>
          </a:xfrm>
        </p:grpSpPr>
        <p:sp>
          <p:nvSpPr>
            <p:cNvPr id="6844" name="Google Shape;6844;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6" name="Google Shape;6846;p72"/>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7" name="Google Shape;6847;p72"/>
          <p:cNvGrpSpPr/>
          <p:nvPr/>
        </p:nvGrpSpPr>
        <p:grpSpPr>
          <a:xfrm>
            <a:off x="6800271" y="1682268"/>
            <a:ext cx="353232" cy="342806"/>
            <a:chOff x="-37956150" y="1948175"/>
            <a:chExt cx="326100" cy="316475"/>
          </a:xfrm>
        </p:grpSpPr>
        <p:sp>
          <p:nvSpPr>
            <p:cNvPr id="6848" name="Google Shape;6848;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72"/>
          <p:cNvGrpSpPr/>
          <p:nvPr/>
        </p:nvGrpSpPr>
        <p:grpSpPr>
          <a:xfrm>
            <a:off x="6807188" y="2148937"/>
            <a:ext cx="345568" cy="223572"/>
            <a:chOff x="-37953000" y="2379000"/>
            <a:chExt cx="319025" cy="206400"/>
          </a:xfrm>
        </p:grpSpPr>
        <p:sp>
          <p:nvSpPr>
            <p:cNvPr id="6852" name="Google Shape;6852;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7" name="Google Shape;6857;p72"/>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2"/>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9" name="Google Shape;6859;p72"/>
          <p:cNvGrpSpPr/>
          <p:nvPr/>
        </p:nvGrpSpPr>
        <p:grpSpPr>
          <a:xfrm>
            <a:off x="1177056" y="3057552"/>
            <a:ext cx="298611" cy="343510"/>
            <a:chOff x="-42971725" y="3217825"/>
            <a:chExt cx="275675" cy="317125"/>
          </a:xfrm>
        </p:grpSpPr>
        <p:sp>
          <p:nvSpPr>
            <p:cNvPr id="6860" name="Google Shape;6860;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72"/>
          <p:cNvGrpSpPr/>
          <p:nvPr/>
        </p:nvGrpSpPr>
        <p:grpSpPr>
          <a:xfrm>
            <a:off x="1151019" y="3485173"/>
            <a:ext cx="350686" cy="312936"/>
            <a:chOff x="-42996150" y="3612600"/>
            <a:chExt cx="323750" cy="288900"/>
          </a:xfrm>
        </p:grpSpPr>
        <p:sp>
          <p:nvSpPr>
            <p:cNvPr id="6864" name="Google Shape;6864;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72"/>
          <p:cNvGrpSpPr/>
          <p:nvPr/>
        </p:nvGrpSpPr>
        <p:grpSpPr>
          <a:xfrm>
            <a:off x="1153578" y="3850969"/>
            <a:ext cx="345568" cy="343862"/>
            <a:chOff x="-42994575" y="3950300"/>
            <a:chExt cx="319025" cy="317450"/>
          </a:xfrm>
        </p:grpSpPr>
        <p:sp>
          <p:nvSpPr>
            <p:cNvPr id="6868" name="Google Shape;6868;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72"/>
          <p:cNvGrpSpPr/>
          <p:nvPr/>
        </p:nvGrpSpPr>
        <p:grpSpPr>
          <a:xfrm>
            <a:off x="3149945" y="3080597"/>
            <a:ext cx="344674" cy="343835"/>
            <a:chOff x="-41111350" y="3239100"/>
            <a:chExt cx="318200" cy="317425"/>
          </a:xfrm>
        </p:grpSpPr>
        <p:sp>
          <p:nvSpPr>
            <p:cNvPr id="6872" name="Google Shape;6872;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72"/>
          <p:cNvGrpSpPr/>
          <p:nvPr/>
        </p:nvGrpSpPr>
        <p:grpSpPr>
          <a:xfrm>
            <a:off x="3146533" y="3477509"/>
            <a:ext cx="351498" cy="343916"/>
            <a:chOff x="-41117650" y="3605525"/>
            <a:chExt cx="324500" cy="317500"/>
          </a:xfrm>
        </p:grpSpPr>
        <p:sp>
          <p:nvSpPr>
            <p:cNvPr id="6877" name="Google Shape;6877;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0" name="Google Shape;6880;p72"/>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1" name="Google Shape;6881;p72"/>
          <p:cNvGrpSpPr/>
          <p:nvPr/>
        </p:nvGrpSpPr>
        <p:grpSpPr>
          <a:xfrm>
            <a:off x="5257001" y="3060098"/>
            <a:ext cx="200500" cy="344701"/>
            <a:chOff x="-39205300" y="3220175"/>
            <a:chExt cx="185100" cy="318225"/>
          </a:xfrm>
        </p:grpSpPr>
        <p:sp>
          <p:nvSpPr>
            <p:cNvPr id="6882" name="Google Shape;6882;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72"/>
          <p:cNvGrpSpPr/>
          <p:nvPr/>
        </p:nvGrpSpPr>
        <p:grpSpPr>
          <a:xfrm>
            <a:off x="5218181" y="3459176"/>
            <a:ext cx="278139" cy="342345"/>
            <a:chOff x="-39248625" y="3588600"/>
            <a:chExt cx="256775" cy="316050"/>
          </a:xfrm>
        </p:grpSpPr>
        <p:sp>
          <p:nvSpPr>
            <p:cNvPr id="6885" name="Google Shape;6885;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7" name="Google Shape;6887;p72"/>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2"/>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9" name="Google Shape;6889;p72"/>
          <p:cNvGrpSpPr/>
          <p:nvPr/>
        </p:nvGrpSpPr>
        <p:grpSpPr>
          <a:xfrm>
            <a:off x="1517188" y="3057552"/>
            <a:ext cx="398184" cy="343835"/>
            <a:chOff x="-42651700" y="3217825"/>
            <a:chExt cx="367600" cy="317425"/>
          </a:xfrm>
        </p:grpSpPr>
        <p:sp>
          <p:nvSpPr>
            <p:cNvPr id="6890" name="Google Shape;6890;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72"/>
          <p:cNvGrpSpPr/>
          <p:nvPr/>
        </p:nvGrpSpPr>
        <p:grpSpPr>
          <a:xfrm>
            <a:off x="1550036" y="3458282"/>
            <a:ext cx="332488" cy="336740"/>
            <a:chOff x="-42617300" y="3587775"/>
            <a:chExt cx="306950" cy="310875"/>
          </a:xfrm>
        </p:grpSpPr>
        <p:sp>
          <p:nvSpPr>
            <p:cNvPr id="6895" name="Google Shape;6895;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7" name="Google Shape;6897;p72"/>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72"/>
          <p:cNvGrpSpPr/>
          <p:nvPr/>
        </p:nvGrpSpPr>
        <p:grpSpPr>
          <a:xfrm>
            <a:off x="3563493" y="3080164"/>
            <a:ext cx="349440" cy="343320"/>
            <a:chOff x="-40748275" y="3238700"/>
            <a:chExt cx="322600" cy="316950"/>
          </a:xfrm>
        </p:grpSpPr>
        <p:sp>
          <p:nvSpPr>
            <p:cNvPr id="6899" name="Google Shape;6899;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72"/>
          <p:cNvGrpSpPr/>
          <p:nvPr/>
        </p:nvGrpSpPr>
        <p:grpSpPr>
          <a:xfrm>
            <a:off x="3565862" y="3507162"/>
            <a:ext cx="344701" cy="313993"/>
            <a:chOff x="-40745125" y="3632900"/>
            <a:chExt cx="318225" cy="289875"/>
          </a:xfrm>
        </p:grpSpPr>
        <p:sp>
          <p:nvSpPr>
            <p:cNvPr id="6906" name="Google Shape;6906;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72"/>
          <p:cNvGrpSpPr/>
          <p:nvPr/>
        </p:nvGrpSpPr>
        <p:grpSpPr>
          <a:xfrm>
            <a:off x="3569708" y="3874664"/>
            <a:ext cx="337011" cy="343185"/>
            <a:chOff x="-40742750" y="3972175"/>
            <a:chExt cx="311125" cy="316825"/>
          </a:xfrm>
        </p:grpSpPr>
        <p:sp>
          <p:nvSpPr>
            <p:cNvPr id="6914" name="Google Shape;6914;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72"/>
          <p:cNvGrpSpPr/>
          <p:nvPr/>
        </p:nvGrpSpPr>
        <p:grpSpPr>
          <a:xfrm>
            <a:off x="5639761" y="3061804"/>
            <a:ext cx="247430" cy="342995"/>
            <a:chOff x="-38860325" y="3221750"/>
            <a:chExt cx="228425" cy="316650"/>
          </a:xfrm>
        </p:grpSpPr>
        <p:sp>
          <p:nvSpPr>
            <p:cNvPr id="6917" name="Google Shape;6917;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72"/>
          <p:cNvGrpSpPr/>
          <p:nvPr/>
        </p:nvGrpSpPr>
        <p:grpSpPr>
          <a:xfrm>
            <a:off x="5587293" y="3462723"/>
            <a:ext cx="352365" cy="340341"/>
            <a:chOff x="-38905225" y="3591875"/>
            <a:chExt cx="325300" cy="314200"/>
          </a:xfrm>
        </p:grpSpPr>
        <p:sp>
          <p:nvSpPr>
            <p:cNvPr id="6922" name="Google Shape;6922;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5" name="Google Shape;6925;p72"/>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6" name="Google Shape;6926;p72"/>
          <p:cNvGrpSpPr/>
          <p:nvPr/>
        </p:nvGrpSpPr>
        <p:grpSpPr>
          <a:xfrm>
            <a:off x="7262295" y="3419504"/>
            <a:ext cx="269608" cy="342779"/>
            <a:chOff x="-37370925" y="3551975"/>
            <a:chExt cx="248900" cy="316450"/>
          </a:xfrm>
        </p:grpSpPr>
        <p:sp>
          <p:nvSpPr>
            <p:cNvPr id="6927" name="Google Shape;6927;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9" name="Google Shape;6929;p72"/>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2"/>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1" name="Google Shape;6931;p72"/>
          <p:cNvGrpSpPr/>
          <p:nvPr/>
        </p:nvGrpSpPr>
        <p:grpSpPr>
          <a:xfrm>
            <a:off x="1932108" y="3851836"/>
            <a:ext cx="344701" cy="342995"/>
            <a:chOff x="-42259725" y="3951100"/>
            <a:chExt cx="318225" cy="316650"/>
          </a:xfrm>
        </p:grpSpPr>
        <p:sp>
          <p:nvSpPr>
            <p:cNvPr id="6932" name="Google Shape;6932;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72"/>
          <p:cNvGrpSpPr/>
          <p:nvPr/>
        </p:nvGrpSpPr>
        <p:grpSpPr>
          <a:xfrm>
            <a:off x="3970164" y="3111306"/>
            <a:ext cx="343835" cy="313126"/>
            <a:chOff x="-40378075" y="3267450"/>
            <a:chExt cx="317425" cy="289075"/>
          </a:xfrm>
        </p:grpSpPr>
        <p:sp>
          <p:nvSpPr>
            <p:cNvPr id="6935" name="Google Shape;6935;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72"/>
          <p:cNvGrpSpPr/>
          <p:nvPr/>
        </p:nvGrpSpPr>
        <p:grpSpPr>
          <a:xfrm>
            <a:off x="3973563" y="3476453"/>
            <a:ext cx="337038" cy="342995"/>
            <a:chOff x="-40372575" y="3604550"/>
            <a:chExt cx="311150" cy="316650"/>
          </a:xfrm>
        </p:grpSpPr>
        <p:sp>
          <p:nvSpPr>
            <p:cNvPr id="6940" name="Google Shape;6940;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3" name="Google Shape;6943;p72"/>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4" name="Google Shape;6944;p72"/>
          <p:cNvGrpSpPr/>
          <p:nvPr/>
        </p:nvGrpSpPr>
        <p:grpSpPr>
          <a:xfrm>
            <a:off x="5989185" y="3060098"/>
            <a:ext cx="369940" cy="345026"/>
            <a:chOff x="-38542250" y="3220175"/>
            <a:chExt cx="341525" cy="318525"/>
          </a:xfrm>
        </p:grpSpPr>
        <p:sp>
          <p:nvSpPr>
            <p:cNvPr id="6945" name="Google Shape;6945;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72"/>
          <p:cNvGrpSpPr/>
          <p:nvPr/>
        </p:nvGrpSpPr>
        <p:grpSpPr>
          <a:xfrm>
            <a:off x="6002657" y="3458526"/>
            <a:ext cx="342995" cy="342156"/>
            <a:chOff x="-38537400" y="3588000"/>
            <a:chExt cx="316650" cy="315875"/>
          </a:xfrm>
        </p:grpSpPr>
        <p:sp>
          <p:nvSpPr>
            <p:cNvPr id="6949" name="Google Shape;6949;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72"/>
          <p:cNvGrpSpPr/>
          <p:nvPr/>
        </p:nvGrpSpPr>
        <p:grpSpPr>
          <a:xfrm>
            <a:off x="6001804" y="3855248"/>
            <a:ext cx="344701" cy="342995"/>
            <a:chOff x="-38538975" y="3954250"/>
            <a:chExt cx="318225" cy="316650"/>
          </a:xfrm>
        </p:grpSpPr>
        <p:sp>
          <p:nvSpPr>
            <p:cNvPr id="6954" name="Google Shape;6954;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72"/>
          <p:cNvGrpSpPr/>
          <p:nvPr/>
        </p:nvGrpSpPr>
        <p:grpSpPr>
          <a:xfrm>
            <a:off x="7223057" y="3794670"/>
            <a:ext cx="348086" cy="344701"/>
            <a:chOff x="-37385100" y="3898325"/>
            <a:chExt cx="321350" cy="318225"/>
          </a:xfrm>
        </p:grpSpPr>
        <p:sp>
          <p:nvSpPr>
            <p:cNvPr id="6957" name="Google Shape;6957;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72"/>
          <p:cNvGrpSpPr/>
          <p:nvPr/>
        </p:nvGrpSpPr>
        <p:grpSpPr>
          <a:xfrm>
            <a:off x="2339986" y="3056902"/>
            <a:ext cx="343862" cy="343645"/>
            <a:chOff x="-41895050" y="3217225"/>
            <a:chExt cx="317450" cy="317250"/>
          </a:xfrm>
        </p:grpSpPr>
        <p:sp>
          <p:nvSpPr>
            <p:cNvPr id="6960" name="Google Shape;6960;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72"/>
          <p:cNvGrpSpPr/>
          <p:nvPr/>
        </p:nvGrpSpPr>
        <p:grpSpPr>
          <a:xfrm>
            <a:off x="2339567" y="3455114"/>
            <a:ext cx="344701" cy="342995"/>
            <a:chOff x="-41893475" y="3584850"/>
            <a:chExt cx="318225" cy="316650"/>
          </a:xfrm>
        </p:grpSpPr>
        <p:sp>
          <p:nvSpPr>
            <p:cNvPr id="6966" name="Google Shape;6966;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0" name="Google Shape;6970;p72"/>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2"/>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2" name="Google Shape;6972;p72"/>
          <p:cNvGrpSpPr/>
          <p:nvPr/>
        </p:nvGrpSpPr>
        <p:grpSpPr>
          <a:xfrm>
            <a:off x="4391046" y="3477292"/>
            <a:ext cx="312909" cy="343862"/>
            <a:chOff x="-39998250" y="3605325"/>
            <a:chExt cx="288875" cy="317450"/>
          </a:xfrm>
        </p:grpSpPr>
        <p:sp>
          <p:nvSpPr>
            <p:cNvPr id="6973" name="Google Shape;6973;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72"/>
          <p:cNvGrpSpPr/>
          <p:nvPr/>
        </p:nvGrpSpPr>
        <p:grpSpPr>
          <a:xfrm>
            <a:off x="4376003" y="3874881"/>
            <a:ext cx="342995" cy="342968"/>
            <a:chOff x="-40011050" y="3972375"/>
            <a:chExt cx="316650" cy="316625"/>
          </a:xfrm>
        </p:grpSpPr>
        <p:sp>
          <p:nvSpPr>
            <p:cNvPr id="6976" name="Google Shape;6976;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72"/>
          <p:cNvGrpSpPr/>
          <p:nvPr/>
        </p:nvGrpSpPr>
        <p:grpSpPr>
          <a:xfrm>
            <a:off x="6452043" y="3062671"/>
            <a:ext cx="247457" cy="342129"/>
            <a:chOff x="-38129425" y="3222550"/>
            <a:chExt cx="228450" cy="315850"/>
          </a:xfrm>
        </p:grpSpPr>
        <p:sp>
          <p:nvSpPr>
            <p:cNvPr id="6979" name="Google Shape;6979;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72"/>
          <p:cNvGrpSpPr/>
          <p:nvPr/>
        </p:nvGrpSpPr>
        <p:grpSpPr>
          <a:xfrm>
            <a:off x="6403434" y="3458526"/>
            <a:ext cx="344674" cy="342995"/>
            <a:chOff x="-38172725" y="3588000"/>
            <a:chExt cx="318200" cy="316650"/>
          </a:xfrm>
        </p:grpSpPr>
        <p:sp>
          <p:nvSpPr>
            <p:cNvPr id="6982" name="Google Shape;6982;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72"/>
          <p:cNvGrpSpPr/>
          <p:nvPr/>
        </p:nvGrpSpPr>
        <p:grpSpPr>
          <a:xfrm>
            <a:off x="6473802" y="3856087"/>
            <a:ext cx="203939" cy="342995"/>
            <a:chOff x="-38109725" y="3955025"/>
            <a:chExt cx="188275" cy="316650"/>
          </a:xfrm>
        </p:grpSpPr>
        <p:sp>
          <p:nvSpPr>
            <p:cNvPr id="6991" name="Google Shape;6991;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3" name="Google Shape;6993;p72"/>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4" name="Google Shape;6994;p72"/>
          <p:cNvGrpSpPr/>
          <p:nvPr/>
        </p:nvGrpSpPr>
        <p:grpSpPr>
          <a:xfrm>
            <a:off x="2740068" y="3058609"/>
            <a:ext cx="346407" cy="342156"/>
            <a:chOff x="-41530375" y="3218800"/>
            <a:chExt cx="319800" cy="315875"/>
          </a:xfrm>
        </p:grpSpPr>
        <p:sp>
          <p:nvSpPr>
            <p:cNvPr id="6995" name="Google Shape;6995;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72"/>
          <p:cNvGrpSpPr/>
          <p:nvPr/>
        </p:nvGrpSpPr>
        <p:grpSpPr>
          <a:xfrm>
            <a:off x="2742194" y="3529340"/>
            <a:ext cx="342156" cy="267930"/>
            <a:chOff x="-41526450" y="3653375"/>
            <a:chExt cx="315875" cy="247350"/>
          </a:xfrm>
        </p:grpSpPr>
        <p:sp>
          <p:nvSpPr>
            <p:cNvPr id="6998" name="Google Shape;6998;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72"/>
          <p:cNvGrpSpPr/>
          <p:nvPr/>
        </p:nvGrpSpPr>
        <p:grpSpPr>
          <a:xfrm>
            <a:off x="2743480" y="3851836"/>
            <a:ext cx="339583" cy="342995"/>
            <a:chOff x="-41526450" y="3951100"/>
            <a:chExt cx="313500" cy="316650"/>
          </a:xfrm>
        </p:grpSpPr>
        <p:sp>
          <p:nvSpPr>
            <p:cNvPr id="7001" name="Google Shape;7001;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2"/>
          <p:cNvGrpSpPr/>
          <p:nvPr/>
        </p:nvGrpSpPr>
        <p:grpSpPr>
          <a:xfrm>
            <a:off x="4797395" y="3079731"/>
            <a:ext cx="314832" cy="344701"/>
            <a:chOff x="-39625900" y="3238300"/>
            <a:chExt cx="290650" cy="318225"/>
          </a:xfrm>
        </p:grpSpPr>
        <p:sp>
          <p:nvSpPr>
            <p:cNvPr id="7005" name="Google Shape;7005;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7" name="Google Shape;7007;p72"/>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72"/>
          <p:cNvGrpSpPr/>
          <p:nvPr/>
        </p:nvGrpSpPr>
        <p:grpSpPr>
          <a:xfrm>
            <a:off x="4785019" y="3874475"/>
            <a:ext cx="339583" cy="343429"/>
            <a:chOff x="-39647175" y="3972000"/>
            <a:chExt cx="313500" cy="317050"/>
          </a:xfrm>
        </p:grpSpPr>
        <p:sp>
          <p:nvSpPr>
            <p:cNvPr id="7009" name="Google Shape;7009;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72"/>
          <p:cNvGrpSpPr/>
          <p:nvPr/>
        </p:nvGrpSpPr>
        <p:grpSpPr>
          <a:xfrm>
            <a:off x="6802835" y="3061614"/>
            <a:ext cx="348113" cy="343835"/>
            <a:chOff x="-37808850" y="3221575"/>
            <a:chExt cx="321375" cy="317425"/>
          </a:xfrm>
        </p:grpSpPr>
        <p:sp>
          <p:nvSpPr>
            <p:cNvPr id="7013" name="Google Shape;7013;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72"/>
          <p:cNvGrpSpPr/>
          <p:nvPr/>
        </p:nvGrpSpPr>
        <p:grpSpPr>
          <a:xfrm>
            <a:off x="6804108" y="3577109"/>
            <a:ext cx="345568" cy="223572"/>
            <a:chOff x="-37806500" y="3697475"/>
            <a:chExt cx="319025" cy="206400"/>
          </a:xfrm>
        </p:grpSpPr>
        <p:sp>
          <p:nvSpPr>
            <p:cNvPr id="7016" name="Google Shape;7016;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72"/>
          <p:cNvGrpSpPr/>
          <p:nvPr/>
        </p:nvGrpSpPr>
        <p:grpSpPr>
          <a:xfrm>
            <a:off x="6806247" y="3854381"/>
            <a:ext cx="341289" cy="344701"/>
            <a:chOff x="-37804925" y="3953450"/>
            <a:chExt cx="315075" cy="318225"/>
          </a:xfrm>
        </p:grpSpPr>
        <p:sp>
          <p:nvSpPr>
            <p:cNvPr id="7019" name="Google Shape;7019;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2" name="Google Shape;7022;p72"/>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26"/>
        <p:cNvGrpSpPr/>
        <p:nvPr/>
      </p:nvGrpSpPr>
      <p:grpSpPr>
        <a:xfrm>
          <a:off x="0" y="0"/>
          <a:ext cx="0" cy="0"/>
          <a:chOff x="0" y="0"/>
          <a:chExt cx="0" cy="0"/>
        </a:xfrm>
      </p:grpSpPr>
      <p:sp>
        <p:nvSpPr>
          <p:cNvPr id="7027" name="Google Shape;7027;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028" name="Google Shape;7028;p73"/>
          <p:cNvGrpSpPr/>
          <p:nvPr/>
        </p:nvGrpSpPr>
        <p:grpSpPr>
          <a:xfrm>
            <a:off x="1055960" y="1681536"/>
            <a:ext cx="276267" cy="336065"/>
            <a:chOff x="-35830350" y="1912725"/>
            <a:chExt cx="241050" cy="293225"/>
          </a:xfrm>
        </p:grpSpPr>
        <p:sp>
          <p:nvSpPr>
            <p:cNvPr id="7029" name="Google Shape;7029;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73"/>
          <p:cNvGrpSpPr/>
          <p:nvPr/>
        </p:nvGrpSpPr>
        <p:grpSpPr>
          <a:xfrm>
            <a:off x="1026190" y="2108631"/>
            <a:ext cx="335807" cy="334031"/>
            <a:chOff x="-35854750" y="2272675"/>
            <a:chExt cx="293000" cy="291450"/>
          </a:xfrm>
        </p:grpSpPr>
        <p:sp>
          <p:nvSpPr>
            <p:cNvPr id="7032" name="Google Shape;7032;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73"/>
          <p:cNvGrpSpPr/>
          <p:nvPr/>
        </p:nvGrpSpPr>
        <p:grpSpPr>
          <a:xfrm>
            <a:off x="1025731" y="2502659"/>
            <a:ext cx="336724" cy="334948"/>
            <a:chOff x="-35853975" y="2631825"/>
            <a:chExt cx="293800" cy="292250"/>
          </a:xfrm>
        </p:grpSpPr>
        <p:sp>
          <p:nvSpPr>
            <p:cNvPr id="7036" name="Google Shape;7036;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73"/>
          <p:cNvGrpSpPr/>
          <p:nvPr/>
        </p:nvGrpSpPr>
        <p:grpSpPr>
          <a:xfrm>
            <a:off x="3140521" y="1682553"/>
            <a:ext cx="334031" cy="334031"/>
            <a:chOff x="-34032200" y="1916675"/>
            <a:chExt cx="291450" cy="291450"/>
          </a:xfrm>
        </p:grpSpPr>
        <p:sp>
          <p:nvSpPr>
            <p:cNvPr id="7042" name="Google Shape;7042;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6" name="Google Shape;7046;p73"/>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7" name="Google Shape;7047;p73"/>
          <p:cNvGrpSpPr/>
          <p:nvPr/>
        </p:nvGrpSpPr>
        <p:grpSpPr>
          <a:xfrm>
            <a:off x="3140077" y="2502659"/>
            <a:ext cx="334919" cy="334948"/>
            <a:chOff x="-34032200" y="2634975"/>
            <a:chExt cx="292225" cy="292250"/>
          </a:xfrm>
        </p:grpSpPr>
        <p:sp>
          <p:nvSpPr>
            <p:cNvPr id="7048" name="Google Shape;7048;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3"/>
          <p:cNvGrpSpPr/>
          <p:nvPr/>
        </p:nvGrpSpPr>
        <p:grpSpPr>
          <a:xfrm>
            <a:off x="5239889" y="1682108"/>
            <a:ext cx="338558" cy="334919"/>
            <a:chOff x="-32245875" y="1938725"/>
            <a:chExt cx="295400" cy="292225"/>
          </a:xfrm>
        </p:grpSpPr>
        <p:sp>
          <p:nvSpPr>
            <p:cNvPr id="7052" name="Google Shape;7052;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73"/>
          <p:cNvGrpSpPr/>
          <p:nvPr/>
        </p:nvGrpSpPr>
        <p:grpSpPr>
          <a:xfrm>
            <a:off x="5236737" y="2109303"/>
            <a:ext cx="344861" cy="332684"/>
            <a:chOff x="-32243500" y="2299850"/>
            <a:chExt cx="300900" cy="290275"/>
          </a:xfrm>
        </p:grpSpPr>
        <p:sp>
          <p:nvSpPr>
            <p:cNvPr id="7056" name="Google Shape;7056;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8" name="Google Shape;7058;p73"/>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9" name="Google Shape;7059;p73"/>
          <p:cNvGrpSpPr/>
          <p:nvPr/>
        </p:nvGrpSpPr>
        <p:grpSpPr>
          <a:xfrm>
            <a:off x="1449401" y="1681651"/>
            <a:ext cx="334919" cy="335836"/>
            <a:chOff x="-35495600" y="1912725"/>
            <a:chExt cx="292225" cy="293025"/>
          </a:xfrm>
        </p:grpSpPr>
        <p:sp>
          <p:nvSpPr>
            <p:cNvPr id="7060" name="Google Shape;7060;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3" name="Google Shape;7063;p73"/>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4" name="Google Shape;7064;p73"/>
          <p:cNvGrpSpPr/>
          <p:nvPr/>
        </p:nvGrpSpPr>
        <p:grpSpPr>
          <a:xfrm>
            <a:off x="1449401" y="2503118"/>
            <a:ext cx="334919" cy="334031"/>
            <a:chOff x="-35495600" y="2631825"/>
            <a:chExt cx="292225" cy="291450"/>
          </a:xfrm>
        </p:grpSpPr>
        <p:sp>
          <p:nvSpPr>
            <p:cNvPr id="7065" name="Google Shape;7065;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73"/>
          <p:cNvGrpSpPr/>
          <p:nvPr/>
        </p:nvGrpSpPr>
        <p:grpSpPr>
          <a:xfrm>
            <a:off x="3563288" y="1682553"/>
            <a:ext cx="334031" cy="334031"/>
            <a:chOff x="-33673825" y="1916675"/>
            <a:chExt cx="291450" cy="291450"/>
          </a:xfrm>
        </p:grpSpPr>
        <p:sp>
          <p:nvSpPr>
            <p:cNvPr id="7070" name="Google Shape;7070;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73"/>
          <p:cNvGrpSpPr/>
          <p:nvPr/>
        </p:nvGrpSpPr>
        <p:grpSpPr>
          <a:xfrm>
            <a:off x="3561039" y="2107743"/>
            <a:ext cx="338529" cy="335807"/>
            <a:chOff x="-33676975" y="2275050"/>
            <a:chExt cx="295375" cy="293000"/>
          </a:xfrm>
        </p:grpSpPr>
        <p:sp>
          <p:nvSpPr>
            <p:cNvPr id="7075" name="Google Shape;7075;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73"/>
          <p:cNvGrpSpPr/>
          <p:nvPr/>
        </p:nvGrpSpPr>
        <p:grpSpPr>
          <a:xfrm>
            <a:off x="3563288" y="2502444"/>
            <a:ext cx="334031" cy="335378"/>
            <a:chOff x="-33673825" y="2634975"/>
            <a:chExt cx="291450" cy="292625"/>
          </a:xfrm>
        </p:grpSpPr>
        <p:sp>
          <p:nvSpPr>
            <p:cNvPr id="7079" name="Google Shape;7079;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3"/>
          <p:cNvGrpSpPr/>
          <p:nvPr/>
        </p:nvGrpSpPr>
        <p:grpSpPr>
          <a:xfrm>
            <a:off x="5679739" y="1682524"/>
            <a:ext cx="311453" cy="334088"/>
            <a:chOff x="-31874100" y="1939525"/>
            <a:chExt cx="271750" cy="291500"/>
          </a:xfrm>
        </p:grpSpPr>
        <p:sp>
          <p:nvSpPr>
            <p:cNvPr id="7082" name="Google Shape;7082;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4" name="Google Shape;7084;p73"/>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5" name="Google Shape;7085;p73"/>
          <p:cNvGrpSpPr/>
          <p:nvPr/>
        </p:nvGrpSpPr>
        <p:grpSpPr>
          <a:xfrm>
            <a:off x="5662132" y="2503504"/>
            <a:ext cx="346667" cy="333257"/>
            <a:chOff x="-31889075" y="2658950"/>
            <a:chExt cx="302475" cy="290775"/>
          </a:xfrm>
        </p:grpSpPr>
        <p:sp>
          <p:nvSpPr>
            <p:cNvPr id="7086" name="Google Shape;7086;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8" name="Google Shape;7088;p73"/>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9" name="Google Shape;7089;p73"/>
          <p:cNvGrpSpPr/>
          <p:nvPr/>
        </p:nvGrpSpPr>
        <p:grpSpPr>
          <a:xfrm>
            <a:off x="1872611" y="1681651"/>
            <a:ext cx="334919" cy="335836"/>
            <a:chOff x="-35136450" y="1912725"/>
            <a:chExt cx="292225" cy="293025"/>
          </a:xfrm>
        </p:grpSpPr>
        <p:sp>
          <p:nvSpPr>
            <p:cNvPr id="7090" name="Google Shape;7090;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73"/>
          <p:cNvGrpSpPr/>
          <p:nvPr/>
        </p:nvGrpSpPr>
        <p:grpSpPr>
          <a:xfrm>
            <a:off x="1873055" y="2108387"/>
            <a:ext cx="334031" cy="334518"/>
            <a:chOff x="-35134875" y="2272675"/>
            <a:chExt cx="291450" cy="291875"/>
          </a:xfrm>
        </p:grpSpPr>
        <p:sp>
          <p:nvSpPr>
            <p:cNvPr id="7094" name="Google Shape;7094;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73"/>
          <p:cNvGrpSpPr/>
          <p:nvPr/>
        </p:nvGrpSpPr>
        <p:grpSpPr>
          <a:xfrm>
            <a:off x="1912324" y="2503118"/>
            <a:ext cx="255494" cy="334031"/>
            <a:chOff x="-35101800" y="2631050"/>
            <a:chExt cx="222925" cy="291450"/>
          </a:xfrm>
        </p:grpSpPr>
        <p:sp>
          <p:nvSpPr>
            <p:cNvPr id="7099" name="Google Shape;7099;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3" name="Google Shape;7103;p73"/>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4" name="Google Shape;7104;p73"/>
          <p:cNvGrpSpPr/>
          <p:nvPr/>
        </p:nvGrpSpPr>
        <p:grpSpPr>
          <a:xfrm>
            <a:off x="3979357" y="2107743"/>
            <a:ext cx="334031" cy="335807"/>
            <a:chOff x="-33314675" y="2275050"/>
            <a:chExt cx="291450" cy="293000"/>
          </a:xfrm>
        </p:grpSpPr>
        <p:sp>
          <p:nvSpPr>
            <p:cNvPr id="7105" name="Google Shape;7105;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8" name="Google Shape;7108;p73"/>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9" name="Google Shape;7109;p73"/>
          <p:cNvGrpSpPr/>
          <p:nvPr/>
        </p:nvGrpSpPr>
        <p:grpSpPr>
          <a:xfrm>
            <a:off x="6090314" y="1682567"/>
            <a:ext cx="334031" cy="334002"/>
            <a:chOff x="-31523625" y="1939525"/>
            <a:chExt cx="291450" cy="291425"/>
          </a:xfrm>
        </p:grpSpPr>
        <p:sp>
          <p:nvSpPr>
            <p:cNvPr id="7110" name="Google Shape;7110;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73"/>
          <p:cNvGrpSpPr/>
          <p:nvPr/>
        </p:nvGrpSpPr>
        <p:grpSpPr>
          <a:xfrm>
            <a:off x="6089411" y="2108630"/>
            <a:ext cx="335836" cy="334031"/>
            <a:chOff x="-31523625" y="2298675"/>
            <a:chExt cx="293025" cy="291450"/>
          </a:xfrm>
        </p:grpSpPr>
        <p:sp>
          <p:nvSpPr>
            <p:cNvPr id="7122" name="Google Shape;7122;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5" name="Google Shape;7125;p73"/>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7" name="Google Shape;7127;p73"/>
          <p:cNvGrpSpPr/>
          <p:nvPr/>
        </p:nvGrpSpPr>
        <p:grpSpPr>
          <a:xfrm>
            <a:off x="2305764" y="1682568"/>
            <a:ext cx="313258" cy="334002"/>
            <a:chOff x="-34767825" y="1914325"/>
            <a:chExt cx="273325" cy="291425"/>
          </a:xfrm>
        </p:grpSpPr>
        <p:sp>
          <p:nvSpPr>
            <p:cNvPr id="7128" name="Google Shape;7128;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73"/>
          <p:cNvGrpSpPr/>
          <p:nvPr/>
        </p:nvGrpSpPr>
        <p:grpSpPr>
          <a:xfrm>
            <a:off x="2294031" y="2107728"/>
            <a:ext cx="336724" cy="335836"/>
            <a:chOff x="-34778075" y="2272675"/>
            <a:chExt cx="293800" cy="293025"/>
          </a:xfrm>
        </p:grpSpPr>
        <p:sp>
          <p:nvSpPr>
            <p:cNvPr id="7132" name="Google Shape;7132;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73"/>
          <p:cNvGrpSpPr/>
          <p:nvPr/>
        </p:nvGrpSpPr>
        <p:grpSpPr>
          <a:xfrm>
            <a:off x="2295378" y="2503118"/>
            <a:ext cx="334031" cy="334031"/>
            <a:chOff x="-34776500" y="2631825"/>
            <a:chExt cx="291450" cy="291450"/>
          </a:xfrm>
        </p:grpSpPr>
        <p:sp>
          <p:nvSpPr>
            <p:cNvPr id="7136" name="Google Shape;7136;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73"/>
          <p:cNvGrpSpPr/>
          <p:nvPr/>
        </p:nvGrpSpPr>
        <p:grpSpPr>
          <a:xfrm>
            <a:off x="4403027" y="1680304"/>
            <a:ext cx="334919" cy="338529"/>
            <a:chOff x="-32956300" y="1915900"/>
            <a:chExt cx="292225" cy="295375"/>
          </a:xfrm>
        </p:grpSpPr>
        <p:sp>
          <p:nvSpPr>
            <p:cNvPr id="7140" name="Google Shape;7140;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2" name="Google Shape;7142;p73"/>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3"/>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4" name="Google Shape;7144;p73"/>
          <p:cNvGrpSpPr/>
          <p:nvPr/>
        </p:nvGrpSpPr>
        <p:grpSpPr>
          <a:xfrm>
            <a:off x="6507301" y="1682567"/>
            <a:ext cx="336724" cy="334002"/>
            <a:chOff x="-31166825" y="1939525"/>
            <a:chExt cx="293800" cy="291425"/>
          </a:xfrm>
        </p:grpSpPr>
        <p:sp>
          <p:nvSpPr>
            <p:cNvPr id="7145" name="Google Shape;7145;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73"/>
          <p:cNvGrpSpPr/>
          <p:nvPr/>
        </p:nvGrpSpPr>
        <p:grpSpPr>
          <a:xfrm>
            <a:off x="6508203" y="2108372"/>
            <a:ext cx="334919" cy="334547"/>
            <a:chOff x="-31165250" y="2298675"/>
            <a:chExt cx="292225" cy="291900"/>
          </a:xfrm>
        </p:grpSpPr>
        <p:sp>
          <p:nvSpPr>
            <p:cNvPr id="7157" name="Google Shape;7157;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73"/>
          <p:cNvGrpSpPr/>
          <p:nvPr/>
        </p:nvGrpSpPr>
        <p:grpSpPr>
          <a:xfrm>
            <a:off x="6508662" y="2503131"/>
            <a:ext cx="334002" cy="334002"/>
            <a:chOff x="-31164450" y="2657050"/>
            <a:chExt cx="291425" cy="291425"/>
          </a:xfrm>
        </p:grpSpPr>
        <p:sp>
          <p:nvSpPr>
            <p:cNvPr id="7161" name="Google Shape;7161;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5" name="Google Shape;7165;p73"/>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6" name="Google Shape;7166;p73"/>
          <p:cNvGrpSpPr/>
          <p:nvPr/>
        </p:nvGrpSpPr>
        <p:grpSpPr>
          <a:xfrm>
            <a:off x="2709198" y="1682224"/>
            <a:ext cx="338529" cy="334690"/>
            <a:chOff x="-34421275" y="1912725"/>
            <a:chExt cx="295375" cy="292025"/>
          </a:xfrm>
        </p:grpSpPr>
        <p:sp>
          <p:nvSpPr>
            <p:cNvPr id="7167" name="Google Shape;7167;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73"/>
          <p:cNvGrpSpPr/>
          <p:nvPr/>
        </p:nvGrpSpPr>
        <p:grpSpPr>
          <a:xfrm>
            <a:off x="2708296" y="2107728"/>
            <a:ext cx="340334" cy="335836"/>
            <a:chOff x="-34418125" y="2271100"/>
            <a:chExt cx="296950" cy="293025"/>
          </a:xfrm>
        </p:grpSpPr>
        <p:sp>
          <p:nvSpPr>
            <p:cNvPr id="7170" name="Google Shape;7170;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73"/>
          <p:cNvGrpSpPr/>
          <p:nvPr/>
        </p:nvGrpSpPr>
        <p:grpSpPr>
          <a:xfrm>
            <a:off x="2709198" y="2503118"/>
            <a:ext cx="338529" cy="334031"/>
            <a:chOff x="-34421275" y="2631050"/>
            <a:chExt cx="295375" cy="291450"/>
          </a:xfrm>
        </p:grpSpPr>
        <p:sp>
          <p:nvSpPr>
            <p:cNvPr id="7176" name="Google Shape;7176;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0" name="Google Shape;7180;p73"/>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3"/>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3"/>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3" name="Google Shape;7183;p73"/>
          <p:cNvGrpSpPr/>
          <p:nvPr/>
        </p:nvGrpSpPr>
        <p:grpSpPr>
          <a:xfrm>
            <a:off x="6938569" y="1683011"/>
            <a:ext cx="334031" cy="333114"/>
            <a:chOff x="-30805300" y="1938725"/>
            <a:chExt cx="291450" cy="290650"/>
          </a:xfrm>
        </p:grpSpPr>
        <p:sp>
          <p:nvSpPr>
            <p:cNvPr id="7184" name="Google Shape;7184;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73"/>
          <p:cNvGrpSpPr/>
          <p:nvPr/>
        </p:nvGrpSpPr>
        <p:grpSpPr>
          <a:xfrm>
            <a:off x="6939028" y="2108816"/>
            <a:ext cx="333114" cy="333658"/>
            <a:chOff x="-30805300" y="2298675"/>
            <a:chExt cx="290650" cy="291125"/>
          </a:xfrm>
        </p:grpSpPr>
        <p:sp>
          <p:nvSpPr>
            <p:cNvPr id="7187" name="Google Shape;7187;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73"/>
          <p:cNvGrpSpPr/>
          <p:nvPr/>
        </p:nvGrpSpPr>
        <p:grpSpPr>
          <a:xfrm>
            <a:off x="6938584" y="2503131"/>
            <a:ext cx="334002" cy="334002"/>
            <a:chOff x="-30806075" y="2657050"/>
            <a:chExt cx="291425" cy="291425"/>
          </a:xfrm>
        </p:grpSpPr>
        <p:sp>
          <p:nvSpPr>
            <p:cNvPr id="7192" name="Google Shape;7192;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73"/>
          <p:cNvGrpSpPr/>
          <p:nvPr/>
        </p:nvGrpSpPr>
        <p:grpSpPr>
          <a:xfrm>
            <a:off x="7780406" y="2108643"/>
            <a:ext cx="334002" cy="334002"/>
            <a:chOff x="-30064925" y="2332550"/>
            <a:chExt cx="291425" cy="291425"/>
          </a:xfrm>
        </p:grpSpPr>
        <p:sp>
          <p:nvSpPr>
            <p:cNvPr id="7196" name="Google Shape;7196;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73"/>
          <p:cNvGrpSpPr/>
          <p:nvPr/>
        </p:nvGrpSpPr>
        <p:grpSpPr>
          <a:xfrm>
            <a:off x="1055057" y="3057139"/>
            <a:ext cx="278073" cy="334031"/>
            <a:chOff x="-35814600" y="3202075"/>
            <a:chExt cx="242625" cy="291450"/>
          </a:xfrm>
        </p:grpSpPr>
        <p:sp>
          <p:nvSpPr>
            <p:cNvPr id="7200" name="Google Shape;7200;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3"/>
          <p:cNvGrpSpPr/>
          <p:nvPr/>
        </p:nvGrpSpPr>
        <p:grpSpPr>
          <a:xfrm>
            <a:off x="1027077" y="3473603"/>
            <a:ext cx="334031" cy="334260"/>
            <a:chOff x="-35839800" y="3561025"/>
            <a:chExt cx="291450" cy="291650"/>
          </a:xfrm>
        </p:grpSpPr>
        <p:sp>
          <p:nvSpPr>
            <p:cNvPr id="7208" name="Google Shape;7208;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5" name="Google Shape;7215;p73"/>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6" name="Google Shape;7216;p73"/>
          <p:cNvGrpSpPr/>
          <p:nvPr/>
        </p:nvGrpSpPr>
        <p:grpSpPr>
          <a:xfrm>
            <a:off x="3140520" y="3057138"/>
            <a:ext cx="334031" cy="334031"/>
            <a:chOff x="-34003850" y="3227275"/>
            <a:chExt cx="291450" cy="291450"/>
          </a:xfrm>
        </p:grpSpPr>
        <p:sp>
          <p:nvSpPr>
            <p:cNvPr id="7217" name="Google Shape;7217;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3"/>
          <p:cNvGrpSpPr/>
          <p:nvPr/>
        </p:nvGrpSpPr>
        <p:grpSpPr>
          <a:xfrm>
            <a:off x="3140076" y="3473387"/>
            <a:ext cx="334919" cy="334690"/>
            <a:chOff x="-34004625" y="3585850"/>
            <a:chExt cx="292225" cy="292025"/>
          </a:xfrm>
        </p:grpSpPr>
        <p:sp>
          <p:nvSpPr>
            <p:cNvPr id="7223" name="Google Shape;7223;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73"/>
          <p:cNvGrpSpPr/>
          <p:nvPr/>
        </p:nvGrpSpPr>
        <p:grpSpPr>
          <a:xfrm>
            <a:off x="3139617" y="3884450"/>
            <a:ext cx="335836" cy="334948"/>
            <a:chOff x="-34005425" y="3945575"/>
            <a:chExt cx="293025" cy="292250"/>
          </a:xfrm>
        </p:grpSpPr>
        <p:sp>
          <p:nvSpPr>
            <p:cNvPr id="7229" name="Google Shape;7229;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73"/>
          <p:cNvGrpSpPr/>
          <p:nvPr/>
        </p:nvGrpSpPr>
        <p:grpSpPr>
          <a:xfrm>
            <a:off x="5239900" y="3056237"/>
            <a:ext cx="338529" cy="335836"/>
            <a:chOff x="-32174975" y="3192625"/>
            <a:chExt cx="295375" cy="293025"/>
          </a:xfrm>
        </p:grpSpPr>
        <p:sp>
          <p:nvSpPr>
            <p:cNvPr id="7233" name="Google Shape;7233;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7" name="Google Shape;7237;p73"/>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9" name="Google Shape;7239;p73"/>
          <p:cNvGrpSpPr/>
          <p:nvPr/>
        </p:nvGrpSpPr>
        <p:grpSpPr>
          <a:xfrm>
            <a:off x="7354858" y="3057140"/>
            <a:ext cx="334919" cy="334031"/>
            <a:chOff x="-30345325" y="3184750"/>
            <a:chExt cx="292225" cy="291450"/>
          </a:xfrm>
        </p:grpSpPr>
        <p:sp>
          <p:nvSpPr>
            <p:cNvPr id="7240" name="Google Shape;7240;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73"/>
          <p:cNvGrpSpPr/>
          <p:nvPr/>
        </p:nvGrpSpPr>
        <p:grpSpPr>
          <a:xfrm>
            <a:off x="1449844" y="3057139"/>
            <a:ext cx="334031" cy="334031"/>
            <a:chOff x="-35481425" y="3202075"/>
            <a:chExt cx="291450" cy="291450"/>
          </a:xfrm>
        </p:grpSpPr>
        <p:sp>
          <p:nvSpPr>
            <p:cNvPr id="7246" name="Google Shape;7246;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73"/>
          <p:cNvGrpSpPr/>
          <p:nvPr/>
        </p:nvGrpSpPr>
        <p:grpSpPr>
          <a:xfrm>
            <a:off x="1449400" y="3474176"/>
            <a:ext cx="334919" cy="333114"/>
            <a:chOff x="-35482200" y="3561225"/>
            <a:chExt cx="292225" cy="290650"/>
          </a:xfrm>
        </p:grpSpPr>
        <p:sp>
          <p:nvSpPr>
            <p:cNvPr id="7254" name="Google Shape;7254;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73"/>
          <p:cNvGrpSpPr/>
          <p:nvPr/>
        </p:nvGrpSpPr>
        <p:grpSpPr>
          <a:xfrm>
            <a:off x="1449844" y="3884924"/>
            <a:ext cx="334031" cy="334002"/>
            <a:chOff x="-35481425" y="3919600"/>
            <a:chExt cx="291450" cy="291425"/>
          </a:xfrm>
        </p:grpSpPr>
        <p:sp>
          <p:nvSpPr>
            <p:cNvPr id="7258" name="Google Shape;7258;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73"/>
          <p:cNvGrpSpPr/>
          <p:nvPr/>
        </p:nvGrpSpPr>
        <p:grpSpPr>
          <a:xfrm>
            <a:off x="3561481" y="3057596"/>
            <a:ext cx="337641" cy="333114"/>
            <a:chOff x="-33645475" y="3228075"/>
            <a:chExt cx="294600" cy="290650"/>
          </a:xfrm>
        </p:grpSpPr>
        <p:sp>
          <p:nvSpPr>
            <p:cNvPr id="7267" name="Google Shape;7267;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73"/>
          <p:cNvGrpSpPr/>
          <p:nvPr/>
        </p:nvGrpSpPr>
        <p:grpSpPr>
          <a:xfrm>
            <a:off x="3562398" y="3473272"/>
            <a:ext cx="335807" cy="334919"/>
            <a:chOff x="-33646250" y="3586425"/>
            <a:chExt cx="293000" cy="292225"/>
          </a:xfrm>
        </p:grpSpPr>
        <p:sp>
          <p:nvSpPr>
            <p:cNvPr id="7275" name="Google Shape;7275;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73"/>
          <p:cNvGrpSpPr/>
          <p:nvPr/>
        </p:nvGrpSpPr>
        <p:grpSpPr>
          <a:xfrm>
            <a:off x="3562842" y="3884006"/>
            <a:ext cx="334919" cy="335836"/>
            <a:chOff x="-33645475" y="3944800"/>
            <a:chExt cx="292225" cy="293025"/>
          </a:xfrm>
        </p:grpSpPr>
        <p:sp>
          <p:nvSpPr>
            <p:cNvPr id="7278" name="Google Shape;7278;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73"/>
          <p:cNvGrpSpPr/>
          <p:nvPr/>
        </p:nvGrpSpPr>
        <p:grpSpPr>
          <a:xfrm>
            <a:off x="5668905" y="3056323"/>
            <a:ext cx="333114" cy="335664"/>
            <a:chOff x="-31809525" y="3192625"/>
            <a:chExt cx="290650" cy="292875"/>
          </a:xfrm>
        </p:grpSpPr>
        <p:sp>
          <p:nvSpPr>
            <p:cNvPr id="7289" name="Google Shape;7289;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73"/>
          <p:cNvGrpSpPr/>
          <p:nvPr/>
        </p:nvGrpSpPr>
        <p:grpSpPr>
          <a:xfrm>
            <a:off x="5668446" y="3472816"/>
            <a:ext cx="334031" cy="335836"/>
            <a:chOff x="-31811100" y="3550975"/>
            <a:chExt cx="291450" cy="293025"/>
          </a:xfrm>
        </p:grpSpPr>
        <p:sp>
          <p:nvSpPr>
            <p:cNvPr id="7294" name="Google Shape;7294;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73"/>
          <p:cNvGrpSpPr/>
          <p:nvPr/>
        </p:nvGrpSpPr>
        <p:grpSpPr>
          <a:xfrm>
            <a:off x="5662587" y="3883406"/>
            <a:ext cx="345750" cy="337039"/>
            <a:chOff x="-31817400" y="3910025"/>
            <a:chExt cx="301675" cy="294075"/>
          </a:xfrm>
        </p:grpSpPr>
        <p:sp>
          <p:nvSpPr>
            <p:cNvPr id="7302" name="Google Shape;7302;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73"/>
          <p:cNvGrpSpPr/>
          <p:nvPr/>
        </p:nvGrpSpPr>
        <p:grpSpPr>
          <a:xfrm>
            <a:off x="7354844" y="3473273"/>
            <a:ext cx="334948" cy="334919"/>
            <a:chOff x="-30354000" y="3569100"/>
            <a:chExt cx="292250" cy="292225"/>
          </a:xfrm>
        </p:grpSpPr>
        <p:sp>
          <p:nvSpPr>
            <p:cNvPr id="7306" name="Google Shape;7306;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73"/>
          <p:cNvGrpSpPr/>
          <p:nvPr/>
        </p:nvGrpSpPr>
        <p:grpSpPr>
          <a:xfrm>
            <a:off x="1878484" y="3057139"/>
            <a:ext cx="323172" cy="334031"/>
            <a:chOff x="-35118325" y="3202075"/>
            <a:chExt cx="281975" cy="291450"/>
          </a:xfrm>
        </p:grpSpPr>
        <p:sp>
          <p:nvSpPr>
            <p:cNvPr id="7313" name="Google Shape;7313;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73"/>
          <p:cNvGrpSpPr/>
          <p:nvPr/>
        </p:nvGrpSpPr>
        <p:grpSpPr>
          <a:xfrm>
            <a:off x="1872611" y="3473918"/>
            <a:ext cx="334919" cy="333630"/>
            <a:chOff x="-35123050" y="3561225"/>
            <a:chExt cx="292225" cy="291100"/>
          </a:xfrm>
        </p:grpSpPr>
        <p:sp>
          <p:nvSpPr>
            <p:cNvPr id="7318" name="Google Shape;7318;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73"/>
          <p:cNvGrpSpPr/>
          <p:nvPr/>
        </p:nvGrpSpPr>
        <p:grpSpPr>
          <a:xfrm>
            <a:off x="1912337" y="3884924"/>
            <a:ext cx="255466" cy="334002"/>
            <a:chOff x="-35089175" y="3919600"/>
            <a:chExt cx="222900" cy="291425"/>
          </a:xfrm>
        </p:grpSpPr>
        <p:sp>
          <p:nvSpPr>
            <p:cNvPr id="7321" name="Google Shape;7321;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73"/>
          <p:cNvGrpSpPr/>
          <p:nvPr/>
        </p:nvGrpSpPr>
        <p:grpSpPr>
          <a:xfrm>
            <a:off x="3987479" y="3056908"/>
            <a:ext cx="317785" cy="334489"/>
            <a:chOff x="-33277650" y="3226875"/>
            <a:chExt cx="277275" cy="291850"/>
          </a:xfrm>
        </p:grpSpPr>
        <p:sp>
          <p:nvSpPr>
            <p:cNvPr id="7324" name="Google Shape;7324;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73"/>
          <p:cNvGrpSpPr/>
          <p:nvPr/>
        </p:nvGrpSpPr>
        <p:grpSpPr>
          <a:xfrm>
            <a:off x="3979356" y="3473717"/>
            <a:ext cx="334031" cy="334031"/>
            <a:chOff x="-33286325" y="3586425"/>
            <a:chExt cx="291450" cy="291450"/>
          </a:xfrm>
        </p:grpSpPr>
        <p:sp>
          <p:nvSpPr>
            <p:cNvPr id="7332" name="Google Shape;7332;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73"/>
          <p:cNvGrpSpPr/>
          <p:nvPr/>
        </p:nvGrpSpPr>
        <p:grpSpPr>
          <a:xfrm>
            <a:off x="3979356" y="3884006"/>
            <a:ext cx="334031" cy="335836"/>
            <a:chOff x="-33286325" y="3944800"/>
            <a:chExt cx="291450" cy="293025"/>
          </a:xfrm>
        </p:grpSpPr>
        <p:sp>
          <p:nvSpPr>
            <p:cNvPr id="7338" name="Google Shape;7338;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73"/>
          <p:cNvGrpSpPr/>
          <p:nvPr/>
        </p:nvGrpSpPr>
        <p:grpSpPr>
          <a:xfrm>
            <a:off x="6090310" y="3055778"/>
            <a:ext cx="334031" cy="336753"/>
            <a:chOff x="-31452725" y="3191825"/>
            <a:chExt cx="291450" cy="293825"/>
          </a:xfrm>
        </p:grpSpPr>
        <p:sp>
          <p:nvSpPr>
            <p:cNvPr id="7343" name="Google Shape;7343;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73"/>
          <p:cNvGrpSpPr/>
          <p:nvPr/>
        </p:nvGrpSpPr>
        <p:grpSpPr>
          <a:xfrm>
            <a:off x="6089866" y="3473274"/>
            <a:ext cx="334919" cy="334919"/>
            <a:chOff x="-31452725" y="3551775"/>
            <a:chExt cx="292225" cy="292225"/>
          </a:xfrm>
        </p:grpSpPr>
        <p:sp>
          <p:nvSpPr>
            <p:cNvPr id="7348" name="Google Shape;7348;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73"/>
          <p:cNvGrpSpPr/>
          <p:nvPr/>
        </p:nvGrpSpPr>
        <p:grpSpPr>
          <a:xfrm>
            <a:off x="6088505" y="3883563"/>
            <a:ext cx="337641" cy="336724"/>
            <a:chOff x="-31455100" y="3909350"/>
            <a:chExt cx="294600" cy="293800"/>
          </a:xfrm>
        </p:grpSpPr>
        <p:sp>
          <p:nvSpPr>
            <p:cNvPr id="7353" name="Google Shape;7353;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73"/>
          <p:cNvGrpSpPr/>
          <p:nvPr/>
        </p:nvGrpSpPr>
        <p:grpSpPr>
          <a:xfrm>
            <a:off x="7355302" y="3884466"/>
            <a:ext cx="334031" cy="334919"/>
            <a:chOff x="-30345325" y="3918800"/>
            <a:chExt cx="291450" cy="292225"/>
          </a:xfrm>
        </p:grpSpPr>
        <p:sp>
          <p:nvSpPr>
            <p:cNvPr id="7356" name="Google Shape;7356;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73"/>
          <p:cNvGrpSpPr/>
          <p:nvPr/>
        </p:nvGrpSpPr>
        <p:grpSpPr>
          <a:xfrm>
            <a:off x="2305320" y="3057139"/>
            <a:ext cx="314146" cy="334031"/>
            <a:chOff x="-34755225" y="3202075"/>
            <a:chExt cx="274100" cy="291450"/>
          </a:xfrm>
        </p:grpSpPr>
        <p:sp>
          <p:nvSpPr>
            <p:cNvPr id="7362" name="Google Shape;7362;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73"/>
          <p:cNvGrpSpPr/>
          <p:nvPr/>
        </p:nvGrpSpPr>
        <p:grpSpPr>
          <a:xfrm>
            <a:off x="2295377" y="3473718"/>
            <a:ext cx="334031" cy="334031"/>
            <a:chOff x="-34763900" y="3561225"/>
            <a:chExt cx="291450" cy="291450"/>
          </a:xfrm>
        </p:grpSpPr>
        <p:sp>
          <p:nvSpPr>
            <p:cNvPr id="7370" name="Google Shape;7370;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3" name="Google Shape;7373;p73"/>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4" name="Google Shape;7374;p73"/>
          <p:cNvGrpSpPr/>
          <p:nvPr/>
        </p:nvGrpSpPr>
        <p:grpSpPr>
          <a:xfrm>
            <a:off x="4403025" y="3056693"/>
            <a:ext cx="334919" cy="334919"/>
            <a:chOff x="-32927950" y="3227275"/>
            <a:chExt cx="292225" cy="292225"/>
          </a:xfrm>
        </p:grpSpPr>
        <p:sp>
          <p:nvSpPr>
            <p:cNvPr id="7375" name="Google Shape;7375;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73"/>
          <p:cNvGrpSpPr/>
          <p:nvPr/>
        </p:nvGrpSpPr>
        <p:grpSpPr>
          <a:xfrm>
            <a:off x="4402567" y="3473717"/>
            <a:ext cx="335836" cy="334031"/>
            <a:chOff x="-32927950" y="3586425"/>
            <a:chExt cx="293025" cy="291450"/>
          </a:xfrm>
        </p:grpSpPr>
        <p:sp>
          <p:nvSpPr>
            <p:cNvPr id="7381" name="Google Shape;7381;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73"/>
          <p:cNvGrpSpPr/>
          <p:nvPr/>
        </p:nvGrpSpPr>
        <p:grpSpPr>
          <a:xfrm>
            <a:off x="4403025" y="3884006"/>
            <a:ext cx="334919" cy="335836"/>
            <a:chOff x="-32927950" y="3944800"/>
            <a:chExt cx="292225" cy="293025"/>
          </a:xfrm>
        </p:grpSpPr>
        <p:sp>
          <p:nvSpPr>
            <p:cNvPr id="7387" name="Google Shape;7387;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73"/>
          <p:cNvGrpSpPr/>
          <p:nvPr/>
        </p:nvGrpSpPr>
        <p:grpSpPr>
          <a:xfrm>
            <a:off x="6508199" y="3057025"/>
            <a:ext cx="334919" cy="334260"/>
            <a:chOff x="-31094350" y="3194000"/>
            <a:chExt cx="292225" cy="291650"/>
          </a:xfrm>
        </p:grpSpPr>
        <p:sp>
          <p:nvSpPr>
            <p:cNvPr id="7397" name="Google Shape;7397;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73"/>
          <p:cNvGrpSpPr/>
          <p:nvPr/>
        </p:nvGrpSpPr>
        <p:grpSpPr>
          <a:xfrm>
            <a:off x="6508644" y="3473460"/>
            <a:ext cx="334031" cy="334547"/>
            <a:chOff x="-31093575" y="3552550"/>
            <a:chExt cx="291450" cy="291900"/>
          </a:xfrm>
        </p:grpSpPr>
        <p:sp>
          <p:nvSpPr>
            <p:cNvPr id="7406" name="Google Shape;7406;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73"/>
          <p:cNvGrpSpPr/>
          <p:nvPr/>
        </p:nvGrpSpPr>
        <p:grpSpPr>
          <a:xfrm>
            <a:off x="6508644" y="3884924"/>
            <a:ext cx="334031" cy="334002"/>
            <a:chOff x="-31093575" y="3911725"/>
            <a:chExt cx="291450" cy="291425"/>
          </a:xfrm>
        </p:grpSpPr>
        <p:sp>
          <p:nvSpPr>
            <p:cNvPr id="7411" name="Google Shape;7411;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73"/>
          <p:cNvGrpSpPr/>
          <p:nvPr/>
        </p:nvGrpSpPr>
        <p:grpSpPr>
          <a:xfrm>
            <a:off x="7779039" y="3056695"/>
            <a:ext cx="336724" cy="334919"/>
            <a:chOff x="-29946000" y="3183175"/>
            <a:chExt cx="293800" cy="292225"/>
          </a:xfrm>
        </p:grpSpPr>
        <p:sp>
          <p:nvSpPr>
            <p:cNvPr id="7414" name="Google Shape;7414;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73"/>
          <p:cNvGrpSpPr/>
          <p:nvPr/>
        </p:nvGrpSpPr>
        <p:grpSpPr>
          <a:xfrm>
            <a:off x="2709198" y="3056895"/>
            <a:ext cx="338529" cy="334518"/>
            <a:chOff x="-34408675" y="3202075"/>
            <a:chExt cx="295375" cy="291875"/>
          </a:xfrm>
        </p:grpSpPr>
        <p:sp>
          <p:nvSpPr>
            <p:cNvPr id="7421" name="Google Shape;7421;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3"/>
          <p:cNvGrpSpPr/>
          <p:nvPr/>
        </p:nvGrpSpPr>
        <p:grpSpPr>
          <a:xfrm>
            <a:off x="2711003" y="3472486"/>
            <a:ext cx="334919" cy="336495"/>
            <a:chOff x="-34405525" y="3558075"/>
            <a:chExt cx="292225" cy="293600"/>
          </a:xfrm>
        </p:grpSpPr>
        <p:sp>
          <p:nvSpPr>
            <p:cNvPr id="7426" name="Google Shape;7426;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73"/>
          <p:cNvGrpSpPr/>
          <p:nvPr/>
        </p:nvGrpSpPr>
        <p:grpSpPr>
          <a:xfrm>
            <a:off x="2710544" y="3884924"/>
            <a:ext cx="335836" cy="334002"/>
            <a:chOff x="-34406325" y="3919600"/>
            <a:chExt cx="293025" cy="291425"/>
          </a:xfrm>
        </p:grpSpPr>
        <p:sp>
          <p:nvSpPr>
            <p:cNvPr id="7430" name="Google Shape;7430;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3"/>
          <p:cNvGrpSpPr/>
          <p:nvPr/>
        </p:nvGrpSpPr>
        <p:grpSpPr>
          <a:xfrm>
            <a:off x="4826694" y="3062553"/>
            <a:ext cx="334031" cy="323200"/>
            <a:chOff x="-32568800" y="3232000"/>
            <a:chExt cx="291450" cy="282000"/>
          </a:xfrm>
        </p:grpSpPr>
        <p:sp>
          <p:nvSpPr>
            <p:cNvPr id="7438" name="Google Shape;7438;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73"/>
          <p:cNvGrpSpPr/>
          <p:nvPr/>
        </p:nvGrpSpPr>
        <p:grpSpPr>
          <a:xfrm>
            <a:off x="4826250" y="3473717"/>
            <a:ext cx="334919" cy="334031"/>
            <a:chOff x="-32569575" y="3586425"/>
            <a:chExt cx="292225" cy="291450"/>
          </a:xfrm>
        </p:grpSpPr>
        <p:sp>
          <p:nvSpPr>
            <p:cNvPr id="7441" name="Google Shape;7441;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3"/>
          <p:cNvGrpSpPr/>
          <p:nvPr/>
        </p:nvGrpSpPr>
        <p:grpSpPr>
          <a:xfrm>
            <a:off x="4817669" y="3884579"/>
            <a:ext cx="352082" cy="334690"/>
            <a:chOff x="-32576675" y="3944600"/>
            <a:chExt cx="307200" cy="292025"/>
          </a:xfrm>
        </p:grpSpPr>
        <p:sp>
          <p:nvSpPr>
            <p:cNvPr id="7444" name="Google Shape;7444;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3"/>
          <p:cNvGrpSpPr/>
          <p:nvPr/>
        </p:nvGrpSpPr>
        <p:grpSpPr>
          <a:xfrm>
            <a:off x="6938122" y="3056695"/>
            <a:ext cx="334919" cy="334919"/>
            <a:chOff x="-30735200" y="3192625"/>
            <a:chExt cx="292225" cy="292225"/>
          </a:xfrm>
        </p:grpSpPr>
        <p:sp>
          <p:nvSpPr>
            <p:cNvPr id="7447" name="Google Shape;7447;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73"/>
          <p:cNvGrpSpPr/>
          <p:nvPr/>
        </p:nvGrpSpPr>
        <p:grpSpPr>
          <a:xfrm>
            <a:off x="6938122" y="3474019"/>
            <a:ext cx="334919" cy="333429"/>
            <a:chOff x="-30735200" y="3552550"/>
            <a:chExt cx="292225" cy="290925"/>
          </a:xfrm>
        </p:grpSpPr>
        <p:sp>
          <p:nvSpPr>
            <p:cNvPr id="7455" name="Google Shape;7455;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3"/>
          <p:cNvGrpSpPr/>
          <p:nvPr/>
        </p:nvGrpSpPr>
        <p:grpSpPr>
          <a:xfrm>
            <a:off x="6938122" y="3884910"/>
            <a:ext cx="334919" cy="334031"/>
            <a:chOff x="-30735200" y="3910925"/>
            <a:chExt cx="292225" cy="291450"/>
          </a:xfrm>
        </p:grpSpPr>
        <p:sp>
          <p:nvSpPr>
            <p:cNvPr id="7458" name="Google Shape;7458;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0" name="Google Shape;7460;p73"/>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1" name="Google Shape;7461;p73"/>
          <p:cNvGrpSpPr/>
          <p:nvPr/>
        </p:nvGrpSpPr>
        <p:grpSpPr>
          <a:xfrm>
            <a:off x="7360282" y="1678487"/>
            <a:ext cx="329539" cy="328617"/>
            <a:chOff x="2821450" y="2957850"/>
            <a:chExt cx="259275" cy="258550"/>
          </a:xfrm>
        </p:grpSpPr>
        <p:sp>
          <p:nvSpPr>
            <p:cNvPr id="7462" name="Google Shape;7462;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68"/>
        <p:cNvGrpSpPr/>
        <p:nvPr/>
      </p:nvGrpSpPr>
      <p:grpSpPr>
        <a:xfrm>
          <a:off x="0" y="0"/>
          <a:ext cx="0" cy="0"/>
          <a:chOff x="0" y="0"/>
          <a:chExt cx="0" cy="0"/>
        </a:xfrm>
      </p:grpSpPr>
      <p:sp>
        <p:nvSpPr>
          <p:cNvPr id="7469" name="Google Shape;746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470" name="Google Shape;7470;p74"/>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1" name="Google Shape;7471;p74"/>
          <p:cNvGrpSpPr/>
          <p:nvPr/>
        </p:nvGrpSpPr>
        <p:grpSpPr>
          <a:xfrm>
            <a:off x="1022516" y="2111640"/>
            <a:ext cx="334886" cy="335791"/>
            <a:chOff x="-28467625" y="2331750"/>
            <a:chExt cx="296150" cy="296950"/>
          </a:xfrm>
        </p:grpSpPr>
        <p:sp>
          <p:nvSpPr>
            <p:cNvPr id="7472" name="Google Shape;7472;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74"/>
          <p:cNvGrpSpPr/>
          <p:nvPr/>
        </p:nvGrpSpPr>
        <p:grpSpPr>
          <a:xfrm>
            <a:off x="1035873" y="2530673"/>
            <a:ext cx="308171" cy="332257"/>
            <a:chOff x="-28461325" y="2701925"/>
            <a:chExt cx="272525" cy="293825"/>
          </a:xfrm>
        </p:grpSpPr>
        <p:sp>
          <p:nvSpPr>
            <p:cNvPr id="7475" name="Google Shape;7475;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4"/>
          <p:cNvGrpSpPr/>
          <p:nvPr/>
        </p:nvGrpSpPr>
        <p:grpSpPr>
          <a:xfrm>
            <a:off x="3139340" y="1749163"/>
            <a:ext cx="334886" cy="214654"/>
            <a:chOff x="-26585200" y="2025375"/>
            <a:chExt cx="296150" cy="189825"/>
          </a:xfrm>
        </p:grpSpPr>
        <p:sp>
          <p:nvSpPr>
            <p:cNvPr id="7479" name="Google Shape;7479;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74"/>
          <p:cNvGrpSpPr/>
          <p:nvPr/>
        </p:nvGrpSpPr>
        <p:grpSpPr>
          <a:xfrm>
            <a:off x="3139779" y="2112531"/>
            <a:ext cx="334010" cy="334010"/>
            <a:chOff x="-26584425" y="2340425"/>
            <a:chExt cx="295375" cy="295375"/>
          </a:xfrm>
        </p:grpSpPr>
        <p:sp>
          <p:nvSpPr>
            <p:cNvPr id="7485" name="Google Shape;7485;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74"/>
          <p:cNvGrpSpPr/>
          <p:nvPr/>
        </p:nvGrpSpPr>
        <p:grpSpPr>
          <a:xfrm>
            <a:off x="3134888" y="2529683"/>
            <a:ext cx="343791" cy="334236"/>
            <a:chOff x="-26585200" y="2710400"/>
            <a:chExt cx="304025" cy="295575"/>
          </a:xfrm>
        </p:grpSpPr>
        <p:sp>
          <p:nvSpPr>
            <p:cNvPr id="7491" name="Google Shape;7491;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4"/>
          <p:cNvGrpSpPr/>
          <p:nvPr/>
        </p:nvGrpSpPr>
        <p:grpSpPr>
          <a:xfrm>
            <a:off x="5239477" y="1689471"/>
            <a:ext cx="334915" cy="334038"/>
            <a:chOff x="-24709875" y="1970225"/>
            <a:chExt cx="296175" cy="295400"/>
          </a:xfrm>
        </p:grpSpPr>
        <p:sp>
          <p:nvSpPr>
            <p:cNvPr id="7504" name="Google Shape;7504;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74"/>
          <p:cNvGrpSpPr/>
          <p:nvPr/>
        </p:nvGrpSpPr>
        <p:grpSpPr>
          <a:xfrm>
            <a:off x="5269754" y="2112093"/>
            <a:ext cx="274360" cy="334886"/>
            <a:chOff x="-24683100" y="2340425"/>
            <a:chExt cx="242625" cy="296150"/>
          </a:xfrm>
        </p:grpSpPr>
        <p:sp>
          <p:nvSpPr>
            <p:cNvPr id="7507" name="Google Shape;7507;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1" name="Google Shape;7511;p74"/>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2" name="Google Shape;7512;p74"/>
          <p:cNvGrpSpPr/>
          <p:nvPr/>
        </p:nvGrpSpPr>
        <p:grpSpPr>
          <a:xfrm>
            <a:off x="7356246" y="1689471"/>
            <a:ext cx="341134" cy="334038"/>
            <a:chOff x="-22881800" y="1971800"/>
            <a:chExt cx="301675" cy="295400"/>
          </a:xfrm>
        </p:grpSpPr>
        <p:sp>
          <p:nvSpPr>
            <p:cNvPr id="7513" name="Google Shape;7513;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9" name="Google Shape;7519;p74"/>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4"/>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74"/>
          <p:cNvGrpSpPr/>
          <p:nvPr/>
        </p:nvGrpSpPr>
        <p:grpSpPr>
          <a:xfrm>
            <a:off x="1498540" y="2529344"/>
            <a:ext cx="215559" cy="334915"/>
            <a:chOff x="-28043900" y="2701925"/>
            <a:chExt cx="190625" cy="296175"/>
          </a:xfrm>
        </p:grpSpPr>
        <p:sp>
          <p:nvSpPr>
            <p:cNvPr id="7522" name="Google Shape;7522;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74"/>
          <p:cNvGrpSpPr/>
          <p:nvPr/>
        </p:nvGrpSpPr>
        <p:grpSpPr>
          <a:xfrm>
            <a:off x="3553468" y="1689485"/>
            <a:ext cx="334915" cy="334010"/>
            <a:chOff x="-26215025" y="1971025"/>
            <a:chExt cx="296175" cy="295375"/>
          </a:xfrm>
        </p:grpSpPr>
        <p:sp>
          <p:nvSpPr>
            <p:cNvPr id="7528" name="Google Shape;7528;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74"/>
          <p:cNvGrpSpPr/>
          <p:nvPr/>
        </p:nvGrpSpPr>
        <p:grpSpPr>
          <a:xfrm>
            <a:off x="3553015" y="2112969"/>
            <a:ext cx="335819" cy="333134"/>
            <a:chOff x="-26215825" y="2341200"/>
            <a:chExt cx="296975" cy="294600"/>
          </a:xfrm>
        </p:grpSpPr>
        <p:sp>
          <p:nvSpPr>
            <p:cNvPr id="7537" name="Google Shape;7537;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74"/>
          <p:cNvGrpSpPr/>
          <p:nvPr/>
        </p:nvGrpSpPr>
        <p:grpSpPr>
          <a:xfrm>
            <a:off x="3583307" y="2529796"/>
            <a:ext cx="275237" cy="334010"/>
            <a:chOff x="-26179575" y="2710600"/>
            <a:chExt cx="243400" cy="295375"/>
          </a:xfrm>
        </p:grpSpPr>
        <p:sp>
          <p:nvSpPr>
            <p:cNvPr id="7540" name="Google Shape;7540;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74"/>
          <p:cNvGrpSpPr/>
          <p:nvPr/>
        </p:nvGrpSpPr>
        <p:grpSpPr>
          <a:xfrm>
            <a:off x="5672692" y="1689485"/>
            <a:ext cx="318886" cy="334010"/>
            <a:chOff x="-24328675" y="1971025"/>
            <a:chExt cx="282000" cy="295375"/>
          </a:xfrm>
        </p:grpSpPr>
        <p:sp>
          <p:nvSpPr>
            <p:cNvPr id="7544" name="Google Shape;7544;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74"/>
          <p:cNvGrpSpPr/>
          <p:nvPr/>
        </p:nvGrpSpPr>
        <p:grpSpPr>
          <a:xfrm>
            <a:off x="5674926" y="2112531"/>
            <a:ext cx="314419" cy="334010"/>
            <a:chOff x="-24330250" y="2340425"/>
            <a:chExt cx="278050" cy="295375"/>
          </a:xfrm>
        </p:grpSpPr>
        <p:sp>
          <p:nvSpPr>
            <p:cNvPr id="7547" name="Google Shape;7547;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74"/>
          <p:cNvGrpSpPr/>
          <p:nvPr/>
        </p:nvGrpSpPr>
        <p:grpSpPr>
          <a:xfrm>
            <a:off x="5665130" y="2529796"/>
            <a:ext cx="334010" cy="334010"/>
            <a:chOff x="-24338900" y="2710600"/>
            <a:chExt cx="295375" cy="295375"/>
          </a:xfrm>
        </p:grpSpPr>
        <p:sp>
          <p:nvSpPr>
            <p:cNvPr id="7555" name="Google Shape;7555;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4"/>
          <p:cNvGrpSpPr/>
          <p:nvPr/>
        </p:nvGrpSpPr>
        <p:grpSpPr>
          <a:xfrm>
            <a:off x="7358918" y="2113096"/>
            <a:ext cx="335791" cy="332879"/>
            <a:chOff x="-22859750" y="2335900"/>
            <a:chExt cx="296950" cy="294375"/>
          </a:xfrm>
        </p:grpSpPr>
        <p:sp>
          <p:nvSpPr>
            <p:cNvPr id="7558" name="Google Shape;7558;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74"/>
          <p:cNvGrpSpPr/>
          <p:nvPr/>
        </p:nvGrpSpPr>
        <p:grpSpPr>
          <a:xfrm>
            <a:off x="1882340" y="1689470"/>
            <a:ext cx="294828" cy="334038"/>
            <a:chOff x="-27710725" y="1959200"/>
            <a:chExt cx="260725" cy="295400"/>
          </a:xfrm>
        </p:grpSpPr>
        <p:sp>
          <p:nvSpPr>
            <p:cNvPr id="7562" name="Google Shape;7562;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74"/>
          <p:cNvGrpSpPr/>
          <p:nvPr/>
        </p:nvGrpSpPr>
        <p:grpSpPr>
          <a:xfrm>
            <a:off x="1861406" y="2170414"/>
            <a:ext cx="336696" cy="218244"/>
            <a:chOff x="-27728850" y="2382950"/>
            <a:chExt cx="297750" cy="193000"/>
          </a:xfrm>
        </p:grpSpPr>
        <p:sp>
          <p:nvSpPr>
            <p:cNvPr id="7565" name="Google Shape;7565;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8" name="Google Shape;7568;p74"/>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4"/>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0" name="Google Shape;7570;p74"/>
          <p:cNvGrpSpPr/>
          <p:nvPr/>
        </p:nvGrpSpPr>
        <p:grpSpPr>
          <a:xfrm>
            <a:off x="3971638" y="2121436"/>
            <a:ext cx="334915" cy="316200"/>
            <a:chOff x="-25844850" y="2357750"/>
            <a:chExt cx="296175" cy="279625"/>
          </a:xfrm>
        </p:grpSpPr>
        <p:sp>
          <p:nvSpPr>
            <p:cNvPr id="7571" name="Google Shape;7571;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74"/>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8" name="Google Shape;7578;p74"/>
          <p:cNvGrpSpPr/>
          <p:nvPr/>
        </p:nvGrpSpPr>
        <p:grpSpPr>
          <a:xfrm>
            <a:off x="6145995" y="1689471"/>
            <a:ext cx="216463" cy="334038"/>
            <a:chOff x="-23917525" y="1970225"/>
            <a:chExt cx="191425" cy="295400"/>
          </a:xfrm>
        </p:grpSpPr>
        <p:sp>
          <p:nvSpPr>
            <p:cNvPr id="7579" name="Google Shape;7579;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74"/>
          <p:cNvGrpSpPr/>
          <p:nvPr/>
        </p:nvGrpSpPr>
        <p:grpSpPr>
          <a:xfrm>
            <a:off x="6103703" y="2112093"/>
            <a:ext cx="301047" cy="334886"/>
            <a:chOff x="-23952175" y="2340425"/>
            <a:chExt cx="266225" cy="296150"/>
          </a:xfrm>
        </p:grpSpPr>
        <p:sp>
          <p:nvSpPr>
            <p:cNvPr id="7583" name="Google Shape;7583;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5" name="Google Shape;7585;p74"/>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6" name="Google Shape;7586;p74"/>
          <p:cNvGrpSpPr/>
          <p:nvPr/>
        </p:nvGrpSpPr>
        <p:grpSpPr>
          <a:xfrm>
            <a:off x="7413691" y="2528453"/>
            <a:ext cx="226245" cy="336696"/>
            <a:chOff x="-22811700" y="2700350"/>
            <a:chExt cx="200075" cy="297750"/>
          </a:xfrm>
        </p:grpSpPr>
        <p:sp>
          <p:nvSpPr>
            <p:cNvPr id="7587" name="Google Shape;7587;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74"/>
          <p:cNvGrpSpPr/>
          <p:nvPr/>
        </p:nvGrpSpPr>
        <p:grpSpPr>
          <a:xfrm>
            <a:off x="2286183" y="1689032"/>
            <a:ext cx="335791" cy="334915"/>
            <a:chOff x="-27358650" y="1961575"/>
            <a:chExt cx="296950" cy="296175"/>
          </a:xfrm>
        </p:grpSpPr>
        <p:sp>
          <p:nvSpPr>
            <p:cNvPr id="7591" name="Google Shape;7591;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3" name="Google Shape;7593;p74"/>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4"/>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4"/>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6" name="Google Shape;7596;p74"/>
          <p:cNvGrpSpPr/>
          <p:nvPr/>
        </p:nvGrpSpPr>
        <p:grpSpPr>
          <a:xfrm>
            <a:off x="4399008" y="2122327"/>
            <a:ext cx="337572" cy="314419"/>
            <a:chOff x="-25477800" y="2357750"/>
            <a:chExt cx="298525" cy="278050"/>
          </a:xfrm>
        </p:grpSpPr>
        <p:sp>
          <p:nvSpPr>
            <p:cNvPr id="7597" name="Google Shape;7597;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9" name="Google Shape;7599;p74"/>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0" name="Google Shape;7600;p74"/>
          <p:cNvGrpSpPr/>
          <p:nvPr/>
        </p:nvGrpSpPr>
        <p:grpSpPr>
          <a:xfrm>
            <a:off x="6512437" y="1689485"/>
            <a:ext cx="334915" cy="334010"/>
            <a:chOff x="-23599325" y="1971025"/>
            <a:chExt cx="296175" cy="295375"/>
          </a:xfrm>
        </p:grpSpPr>
        <p:sp>
          <p:nvSpPr>
            <p:cNvPr id="7601" name="Google Shape;7601;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3" name="Google Shape;7603;p74"/>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4"/>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4"/>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6" name="Google Shape;7606;p74"/>
          <p:cNvGrpSpPr/>
          <p:nvPr/>
        </p:nvGrpSpPr>
        <p:grpSpPr>
          <a:xfrm>
            <a:off x="2705151" y="1689145"/>
            <a:ext cx="341134" cy="334689"/>
            <a:chOff x="-26993200" y="1961775"/>
            <a:chExt cx="301675" cy="295975"/>
          </a:xfrm>
        </p:grpSpPr>
        <p:sp>
          <p:nvSpPr>
            <p:cNvPr id="7607" name="Google Shape;7607;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4"/>
          <p:cNvGrpSpPr/>
          <p:nvPr/>
        </p:nvGrpSpPr>
        <p:grpSpPr>
          <a:xfrm>
            <a:off x="2728756" y="2112531"/>
            <a:ext cx="293923" cy="334010"/>
            <a:chOff x="-26970350" y="2332550"/>
            <a:chExt cx="259925" cy="295375"/>
          </a:xfrm>
        </p:grpSpPr>
        <p:sp>
          <p:nvSpPr>
            <p:cNvPr id="7611" name="Google Shape;7611;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74"/>
          <p:cNvGrpSpPr/>
          <p:nvPr/>
        </p:nvGrpSpPr>
        <p:grpSpPr>
          <a:xfrm>
            <a:off x="2709165" y="2559635"/>
            <a:ext cx="333105" cy="274332"/>
            <a:chOff x="-26986100" y="2735800"/>
            <a:chExt cx="294575" cy="242600"/>
          </a:xfrm>
        </p:grpSpPr>
        <p:sp>
          <p:nvSpPr>
            <p:cNvPr id="7614" name="Google Shape;7614;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74"/>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7" name="Google Shape;7617;p74"/>
          <p:cNvGrpSpPr/>
          <p:nvPr/>
        </p:nvGrpSpPr>
        <p:grpSpPr>
          <a:xfrm>
            <a:off x="4817616" y="2112093"/>
            <a:ext cx="334010" cy="334886"/>
            <a:chOff x="-25104475" y="2340425"/>
            <a:chExt cx="295375" cy="296150"/>
          </a:xfrm>
        </p:grpSpPr>
        <p:sp>
          <p:nvSpPr>
            <p:cNvPr id="7618" name="Google Shape;7618;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7" name="Google Shape;7627;p74"/>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8" name="Google Shape;7628;p74"/>
          <p:cNvGrpSpPr/>
          <p:nvPr/>
        </p:nvGrpSpPr>
        <p:grpSpPr>
          <a:xfrm>
            <a:off x="6935871" y="1689032"/>
            <a:ext cx="335791" cy="334915"/>
            <a:chOff x="-23229925" y="1970225"/>
            <a:chExt cx="296950" cy="296175"/>
          </a:xfrm>
        </p:grpSpPr>
        <p:sp>
          <p:nvSpPr>
            <p:cNvPr id="7629" name="Google Shape;7629;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74"/>
          <p:cNvGrpSpPr/>
          <p:nvPr/>
        </p:nvGrpSpPr>
        <p:grpSpPr>
          <a:xfrm>
            <a:off x="6975944" y="2111641"/>
            <a:ext cx="255646" cy="335791"/>
            <a:chOff x="-23177950" y="2340425"/>
            <a:chExt cx="226075" cy="296950"/>
          </a:xfrm>
        </p:grpSpPr>
        <p:sp>
          <p:nvSpPr>
            <p:cNvPr id="7634" name="Google Shape;7634;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74"/>
          <p:cNvGrpSpPr/>
          <p:nvPr/>
        </p:nvGrpSpPr>
        <p:grpSpPr>
          <a:xfrm>
            <a:off x="6936309" y="2529344"/>
            <a:ext cx="334915" cy="334915"/>
            <a:chOff x="-23229150" y="2710600"/>
            <a:chExt cx="296175" cy="296175"/>
          </a:xfrm>
        </p:grpSpPr>
        <p:sp>
          <p:nvSpPr>
            <p:cNvPr id="7637" name="Google Shape;7637;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9" name="Google Shape;7639;p74"/>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0" name="Google Shape;7640;p74"/>
          <p:cNvGrpSpPr/>
          <p:nvPr/>
        </p:nvGrpSpPr>
        <p:grpSpPr>
          <a:xfrm>
            <a:off x="1021159" y="3058276"/>
            <a:ext cx="337600" cy="293047"/>
            <a:chOff x="-28462125" y="3199700"/>
            <a:chExt cx="298550" cy="259150"/>
          </a:xfrm>
        </p:grpSpPr>
        <p:sp>
          <p:nvSpPr>
            <p:cNvPr id="7641" name="Google Shape;7641;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4"/>
          <p:cNvGrpSpPr/>
          <p:nvPr/>
        </p:nvGrpSpPr>
        <p:grpSpPr>
          <a:xfrm>
            <a:off x="1022064" y="3449815"/>
            <a:ext cx="335791" cy="334915"/>
            <a:chOff x="-28461325" y="3545475"/>
            <a:chExt cx="296950" cy="296175"/>
          </a:xfrm>
        </p:grpSpPr>
        <p:sp>
          <p:nvSpPr>
            <p:cNvPr id="7645" name="Google Shape;7645;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74"/>
          <p:cNvGrpSpPr/>
          <p:nvPr/>
        </p:nvGrpSpPr>
        <p:grpSpPr>
          <a:xfrm>
            <a:off x="1018487" y="3884028"/>
            <a:ext cx="342943" cy="334886"/>
            <a:chOff x="-28463700" y="3914875"/>
            <a:chExt cx="303275" cy="296150"/>
          </a:xfrm>
        </p:grpSpPr>
        <p:sp>
          <p:nvSpPr>
            <p:cNvPr id="7652" name="Google Shape;7652;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74"/>
          <p:cNvGrpSpPr/>
          <p:nvPr/>
        </p:nvGrpSpPr>
        <p:grpSpPr>
          <a:xfrm>
            <a:off x="3139779" y="3097020"/>
            <a:ext cx="334010" cy="215559"/>
            <a:chOff x="-26573400" y="3224125"/>
            <a:chExt cx="295375" cy="190625"/>
          </a:xfrm>
        </p:grpSpPr>
        <p:sp>
          <p:nvSpPr>
            <p:cNvPr id="7655" name="Google Shape;7655;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74"/>
          <p:cNvGrpSpPr/>
          <p:nvPr/>
        </p:nvGrpSpPr>
        <p:grpSpPr>
          <a:xfrm>
            <a:off x="3139779" y="3450254"/>
            <a:ext cx="334010" cy="334038"/>
            <a:chOff x="-26573400" y="3546250"/>
            <a:chExt cx="295375" cy="295400"/>
          </a:xfrm>
        </p:grpSpPr>
        <p:sp>
          <p:nvSpPr>
            <p:cNvPr id="7658" name="Google Shape;7658;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74"/>
          <p:cNvGrpSpPr/>
          <p:nvPr/>
        </p:nvGrpSpPr>
        <p:grpSpPr>
          <a:xfrm>
            <a:off x="3128655" y="3884339"/>
            <a:ext cx="356259" cy="334264"/>
            <a:chOff x="-26583625" y="3917025"/>
            <a:chExt cx="315050" cy="295600"/>
          </a:xfrm>
        </p:grpSpPr>
        <p:sp>
          <p:nvSpPr>
            <p:cNvPr id="7664" name="Google Shape;7664;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8" name="Google Shape;7668;p74"/>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9" name="Google Shape;7669;p74"/>
          <p:cNvGrpSpPr/>
          <p:nvPr/>
        </p:nvGrpSpPr>
        <p:grpSpPr>
          <a:xfrm>
            <a:off x="5269754" y="3449815"/>
            <a:ext cx="274360" cy="334915"/>
            <a:chOff x="-24694925" y="3518700"/>
            <a:chExt cx="242625" cy="296175"/>
          </a:xfrm>
        </p:grpSpPr>
        <p:sp>
          <p:nvSpPr>
            <p:cNvPr id="7670" name="Google Shape;7670;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74"/>
          <p:cNvGrpSpPr/>
          <p:nvPr/>
        </p:nvGrpSpPr>
        <p:grpSpPr>
          <a:xfrm>
            <a:off x="5269315" y="3884014"/>
            <a:ext cx="275237" cy="334915"/>
            <a:chOff x="-24709100" y="3888875"/>
            <a:chExt cx="243400" cy="296175"/>
          </a:xfrm>
        </p:grpSpPr>
        <p:sp>
          <p:nvSpPr>
            <p:cNvPr id="7675" name="Google Shape;7675;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74"/>
          <p:cNvGrpSpPr/>
          <p:nvPr/>
        </p:nvGrpSpPr>
        <p:grpSpPr>
          <a:xfrm>
            <a:off x="7357589" y="3038896"/>
            <a:ext cx="338448" cy="331805"/>
            <a:chOff x="-22863675" y="3131775"/>
            <a:chExt cx="299300" cy="293425"/>
          </a:xfrm>
        </p:grpSpPr>
        <p:sp>
          <p:nvSpPr>
            <p:cNvPr id="7679" name="Google Shape;7679;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74"/>
          <p:cNvGrpSpPr/>
          <p:nvPr/>
        </p:nvGrpSpPr>
        <p:grpSpPr>
          <a:xfrm>
            <a:off x="1458906" y="3037356"/>
            <a:ext cx="294828" cy="334886"/>
            <a:chOff x="-28069875" y="3175300"/>
            <a:chExt cx="260725" cy="296150"/>
          </a:xfrm>
        </p:grpSpPr>
        <p:sp>
          <p:nvSpPr>
            <p:cNvPr id="7683" name="Google Shape;7683;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2" name="Google Shape;7692;p74"/>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3" name="Google Shape;7693;p74"/>
          <p:cNvGrpSpPr/>
          <p:nvPr/>
        </p:nvGrpSpPr>
        <p:grpSpPr>
          <a:xfrm>
            <a:off x="1498088" y="3884467"/>
            <a:ext cx="216463" cy="334010"/>
            <a:chOff x="-28032075" y="3916450"/>
            <a:chExt cx="191425" cy="295375"/>
          </a:xfrm>
        </p:grpSpPr>
        <p:sp>
          <p:nvSpPr>
            <p:cNvPr id="7694" name="Google Shape;7694;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4"/>
          <p:cNvGrpSpPr/>
          <p:nvPr/>
        </p:nvGrpSpPr>
        <p:grpSpPr>
          <a:xfrm>
            <a:off x="3553468" y="3037342"/>
            <a:ext cx="334915" cy="334915"/>
            <a:chOff x="-26201650" y="3176075"/>
            <a:chExt cx="296175" cy="296175"/>
          </a:xfrm>
        </p:grpSpPr>
        <p:sp>
          <p:nvSpPr>
            <p:cNvPr id="7698" name="Google Shape;7698;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74"/>
          <p:cNvGrpSpPr/>
          <p:nvPr/>
        </p:nvGrpSpPr>
        <p:grpSpPr>
          <a:xfrm>
            <a:off x="3553016" y="3450268"/>
            <a:ext cx="335819" cy="334010"/>
            <a:chOff x="-26204800" y="3547050"/>
            <a:chExt cx="296975" cy="295375"/>
          </a:xfrm>
        </p:grpSpPr>
        <p:sp>
          <p:nvSpPr>
            <p:cNvPr id="7701" name="Google Shape;7701;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3" name="Google Shape;7703;p74"/>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4" name="Google Shape;7704;p74"/>
          <p:cNvGrpSpPr/>
          <p:nvPr/>
        </p:nvGrpSpPr>
        <p:grpSpPr>
          <a:xfrm>
            <a:off x="5668240" y="3037342"/>
            <a:ext cx="327791" cy="334915"/>
            <a:chOff x="-24353875" y="3147725"/>
            <a:chExt cx="289875" cy="296175"/>
          </a:xfrm>
        </p:grpSpPr>
        <p:sp>
          <p:nvSpPr>
            <p:cNvPr id="7705" name="Google Shape;7705;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74"/>
          <p:cNvGrpSpPr/>
          <p:nvPr/>
        </p:nvGrpSpPr>
        <p:grpSpPr>
          <a:xfrm>
            <a:off x="5675816" y="3450253"/>
            <a:ext cx="312638" cy="334038"/>
            <a:chOff x="-24344425" y="3519475"/>
            <a:chExt cx="276475" cy="295400"/>
          </a:xfrm>
        </p:grpSpPr>
        <p:sp>
          <p:nvSpPr>
            <p:cNvPr id="7708" name="Google Shape;7708;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74"/>
          <p:cNvGrpSpPr/>
          <p:nvPr/>
        </p:nvGrpSpPr>
        <p:grpSpPr>
          <a:xfrm>
            <a:off x="5666020" y="3886247"/>
            <a:ext cx="332229" cy="330448"/>
            <a:chOff x="-24353075" y="3891250"/>
            <a:chExt cx="293800" cy="292225"/>
          </a:xfrm>
        </p:grpSpPr>
        <p:sp>
          <p:nvSpPr>
            <p:cNvPr id="7711" name="Google Shape;7711;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4"/>
          <p:cNvGrpSpPr/>
          <p:nvPr/>
        </p:nvGrpSpPr>
        <p:grpSpPr>
          <a:xfrm>
            <a:off x="7358918" y="3450465"/>
            <a:ext cx="335791" cy="333614"/>
            <a:chOff x="-22845575" y="3504075"/>
            <a:chExt cx="296950" cy="295025"/>
          </a:xfrm>
        </p:grpSpPr>
        <p:sp>
          <p:nvSpPr>
            <p:cNvPr id="7714" name="Google Shape;7714;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4"/>
          <p:cNvGrpSpPr/>
          <p:nvPr/>
        </p:nvGrpSpPr>
        <p:grpSpPr>
          <a:xfrm>
            <a:off x="1887683" y="3037794"/>
            <a:ext cx="284142" cy="334010"/>
            <a:chOff x="-27691025" y="3175300"/>
            <a:chExt cx="251275" cy="295375"/>
          </a:xfrm>
        </p:grpSpPr>
        <p:sp>
          <p:nvSpPr>
            <p:cNvPr id="7717" name="Google Shape;7717;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74"/>
          <p:cNvGrpSpPr/>
          <p:nvPr/>
        </p:nvGrpSpPr>
        <p:grpSpPr>
          <a:xfrm>
            <a:off x="1861406" y="3509055"/>
            <a:ext cx="336696" cy="216435"/>
            <a:chOff x="-27721750" y="3598250"/>
            <a:chExt cx="297750" cy="191400"/>
          </a:xfrm>
        </p:grpSpPr>
        <p:sp>
          <p:nvSpPr>
            <p:cNvPr id="7722" name="Google Shape;7722;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4"/>
          <p:cNvGrpSpPr/>
          <p:nvPr/>
        </p:nvGrpSpPr>
        <p:grpSpPr>
          <a:xfrm>
            <a:off x="1862735" y="3889640"/>
            <a:ext cx="334038" cy="323663"/>
            <a:chOff x="-27719400" y="3925600"/>
            <a:chExt cx="295400" cy="286225"/>
          </a:xfrm>
        </p:grpSpPr>
        <p:sp>
          <p:nvSpPr>
            <p:cNvPr id="7725" name="Google Shape;7725;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4"/>
          <p:cNvGrpSpPr/>
          <p:nvPr/>
        </p:nvGrpSpPr>
        <p:grpSpPr>
          <a:xfrm>
            <a:off x="3971200" y="3036904"/>
            <a:ext cx="335791" cy="335791"/>
            <a:chOff x="-25834600" y="3176875"/>
            <a:chExt cx="296950" cy="296950"/>
          </a:xfrm>
        </p:grpSpPr>
        <p:sp>
          <p:nvSpPr>
            <p:cNvPr id="7728" name="Google Shape;7728;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4"/>
          <p:cNvGrpSpPr/>
          <p:nvPr/>
        </p:nvGrpSpPr>
        <p:grpSpPr>
          <a:xfrm>
            <a:off x="3971200" y="3460064"/>
            <a:ext cx="335791" cy="314419"/>
            <a:chOff x="-25834600" y="3564375"/>
            <a:chExt cx="296950" cy="278050"/>
          </a:xfrm>
        </p:grpSpPr>
        <p:sp>
          <p:nvSpPr>
            <p:cNvPr id="7734" name="Google Shape;7734;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74"/>
          <p:cNvGrpSpPr/>
          <p:nvPr/>
        </p:nvGrpSpPr>
        <p:grpSpPr>
          <a:xfrm>
            <a:off x="3969419" y="3884127"/>
            <a:ext cx="339353" cy="334689"/>
            <a:chOff x="-25834600" y="3915850"/>
            <a:chExt cx="300100" cy="295975"/>
          </a:xfrm>
        </p:grpSpPr>
        <p:sp>
          <p:nvSpPr>
            <p:cNvPr id="7743" name="Google Shape;7743;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74"/>
          <p:cNvGrpSpPr/>
          <p:nvPr/>
        </p:nvGrpSpPr>
        <p:grpSpPr>
          <a:xfrm>
            <a:off x="6145557" y="3038218"/>
            <a:ext cx="217340" cy="333162"/>
            <a:chOff x="-23930925" y="3149300"/>
            <a:chExt cx="192200" cy="294625"/>
          </a:xfrm>
        </p:grpSpPr>
        <p:sp>
          <p:nvSpPr>
            <p:cNvPr id="7747" name="Google Shape;7747;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74"/>
          <p:cNvGrpSpPr/>
          <p:nvPr/>
        </p:nvGrpSpPr>
        <p:grpSpPr>
          <a:xfrm>
            <a:off x="6104579" y="3450253"/>
            <a:ext cx="299294" cy="334038"/>
            <a:chOff x="-23962425" y="3519475"/>
            <a:chExt cx="264675" cy="295400"/>
          </a:xfrm>
        </p:grpSpPr>
        <p:sp>
          <p:nvSpPr>
            <p:cNvPr id="7752" name="Google Shape;7752;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4" name="Google Shape;7754;p74"/>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5" name="Google Shape;7755;p74"/>
          <p:cNvGrpSpPr/>
          <p:nvPr/>
        </p:nvGrpSpPr>
        <p:grpSpPr>
          <a:xfrm>
            <a:off x="7413239" y="3884466"/>
            <a:ext cx="227149" cy="334010"/>
            <a:chOff x="-22788075" y="3904625"/>
            <a:chExt cx="200875" cy="295375"/>
          </a:xfrm>
        </p:grpSpPr>
        <p:sp>
          <p:nvSpPr>
            <p:cNvPr id="7756" name="Google Shape;7756;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74"/>
          <p:cNvGrpSpPr/>
          <p:nvPr/>
        </p:nvGrpSpPr>
        <p:grpSpPr>
          <a:xfrm>
            <a:off x="2285731" y="3037356"/>
            <a:ext cx="336696" cy="334886"/>
            <a:chOff x="-27351575" y="3175300"/>
            <a:chExt cx="297750" cy="296150"/>
          </a:xfrm>
        </p:grpSpPr>
        <p:sp>
          <p:nvSpPr>
            <p:cNvPr id="7761" name="Google Shape;7761;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74"/>
          <p:cNvGrpSpPr/>
          <p:nvPr/>
        </p:nvGrpSpPr>
        <p:grpSpPr>
          <a:xfrm>
            <a:off x="2326270" y="3449702"/>
            <a:ext cx="255617" cy="335141"/>
            <a:chOff x="-27313750" y="3545275"/>
            <a:chExt cx="226050" cy="296375"/>
          </a:xfrm>
        </p:grpSpPr>
        <p:sp>
          <p:nvSpPr>
            <p:cNvPr id="7766" name="Google Shape;7766;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4"/>
          <p:cNvGrpSpPr/>
          <p:nvPr/>
        </p:nvGrpSpPr>
        <p:grpSpPr>
          <a:xfrm>
            <a:off x="2285731" y="3882233"/>
            <a:ext cx="336696" cy="338477"/>
            <a:chOff x="-27351575" y="3915650"/>
            <a:chExt cx="297750" cy="299325"/>
          </a:xfrm>
        </p:grpSpPr>
        <p:sp>
          <p:nvSpPr>
            <p:cNvPr id="7770" name="Google Shape;7770;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74"/>
          <p:cNvGrpSpPr/>
          <p:nvPr/>
        </p:nvGrpSpPr>
        <p:grpSpPr>
          <a:xfrm>
            <a:off x="4416366" y="3037243"/>
            <a:ext cx="302857" cy="335113"/>
            <a:chOff x="-25445525" y="3175900"/>
            <a:chExt cx="267825" cy="296350"/>
          </a:xfrm>
        </p:grpSpPr>
        <p:sp>
          <p:nvSpPr>
            <p:cNvPr id="7773" name="Google Shape;7773;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4"/>
          <p:cNvGrpSpPr/>
          <p:nvPr/>
        </p:nvGrpSpPr>
        <p:grpSpPr>
          <a:xfrm>
            <a:off x="4399008" y="3460516"/>
            <a:ext cx="337572" cy="313514"/>
            <a:chOff x="-25465200" y="3565175"/>
            <a:chExt cx="298525" cy="277250"/>
          </a:xfrm>
        </p:grpSpPr>
        <p:sp>
          <p:nvSpPr>
            <p:cNvPr id="7777" name="Google Shape;7777;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4"/>
          <p:cNvGrpSpPr/>
          <p:nvPr/>
        </p:nvGrpSpPr>
        <p:grpSpPr>
          <a:xfrm>
            <a:off x="4398570" y="3884749"/>
            <a:ext cx="338448" cy="333445"/>
            <a:chOff x="-25465200" y="3916150"/>
            <a:chExt cx="299300" cy="294875"/>
          </a:xfrm>
        </p:grpSpPr>
        <p:sp>
          <p:nvSpPr>
            <p:cNvPr id="7780" name="Google Shape;7780;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74"/>
          <p:cNvGrpSpPr/>
          <p:nvPr/>
        </p:nvGrpSpPr>
        <p:grpSpPr>
          <a:xfrm>
            <a:off x="6512889" y="3037356"/>
            <a:ext cx="334010" cy="334886"/>
            <a:chOff x="-23615075" y="3148525"/>
            <a:chExt cx="295375" cy="296150"/>
          </a:xfrm>
        </p:grpSpPr>
        <p:sp>
          <p:nvSpPr>
            <p:cNvPr id="7783" name="Google Shape;7783;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7" name="Google Shape;7787;p74"/>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74"/>
          <p:cNvGrpSpPr/>
          <p:nvPr/>
        </p:nvGrpSpPr>
        <p:grpSpPr>
          <a:xfrm>
            <a:off x="6512437" y="3893810"/>
            <a:ext cx="334915" cy="315324"/>
            <a:chOff x="-23615075" y="3906200"/>
            <a:chExt cx="296175" cy="278850"/>
          </a:xfrm>
        </p:grpSpPr>
        <p:sp>
          <p:nvSpPr>
            <p:cNvPr id="7789" name="Google Shape;7789;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2" name="Google Shape;7792;p74"/>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3" name="Google Shape;7793;p74"/>
          <p:cNvGrpSpPr/>
          <p:nvPr/>
        </p:nvGrpSpPr>
        <p:grpSpPr>
          <a:xfrm>
            <a:off x="2707822" y="3037469"/>
            <a:ext cx="335791" cy="334660"/>
            <a:chOff x="-26980600" y="3175500"/>
            <a:chExt cx="296950" cy="295950"/>
          </a:xfrm>
        </p:grpSpPr>
        <p:sp>
          <p:nvSpPr>
            <p:cNvPr id="7794" name="Google Shape;7794;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7" name="Google Shape;7797;p74"/>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8" name="Google Shape;7798;p74"/>
          <p:cNvGrpSpPr/>
          <p:nvPr/>
        </p:nvGrpSpPr>
        <p:grpSpPr>
          <a:xfrm>
            <a:off x="2708275" y="3914292"/>
            <a:ext cx="334886" cy="274360"/>
            <a:chOff x="-26981375" y="3951875"/>
            <a:chExt cx="296150" cy="242625"/>
          </a:xfrm>
        </p:grpSpPr>
        <p:sp>
          <p:nvSpPr>
            <p:cNvPr id="7799" name="Google Shape;7799;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4"/>
          <p:cNvGrpSpPr/>
          <p:nvPr/>
        </p:nvGrpSpPr>
        <p:grpSpPr>
          <a:xfrm>
            <a:off x="4817602" y="3036451"/>
            <a:ext cx="334038" cy="336696"/>
            <a:chOff x="-25094250" y="3176075"/>
            <a:chExt cx="295400" cy="297750"/>
          </a:xfrm>
        </p:grpSpPr>
        <p:sp>
          <p:nvSpPr>
            <p:cNvPr id="7803" name="Google Shape;7803;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74"/>
          <p:cNvGrpSpPr/>
          <p:nvPr/>
        </p:nvGrpSpPr>
        <p:grpSpPr>
          <a:xfrm>
            <a:off x="4817602" y="3450268"/>
            <a:ext cx="334038" cy="334010"/>
            <a:chOff x="-25094250" y="3547050"/>
            <a:chExt cx="295400" cy="295375"/>
          </a:xfrm>
        </p:grpSpPr>
        <p:sp>
          <p:nvSpPr>
            <p:cNvPr id="7807" name="Google Shape;7807;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2" name="Google Shape;7812;p74"/>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3" name="Google Shape;7813;p74"/>
          <p:cNvGrpSpPr/>
          <p:nvPr/>
        </p:nvGrpSpPr>
        <p:grpSpPr>
          <a:xfrm>
            <a:off x="6936323" y="3037356"/>
            <a:ext cx="334886" cy="334886"/>
            <a:chOff x="-23245675" y="3148525"/>
            <a:chExt cx="296150" cy="296150"/>
          </a:xfrm>
        </p:grpSpPr>
        <p:sp>
          <p:nvSpPr>
            <p:cNvPr id="7814" name="Google Shape;7814;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7" name="Google Shape;7817;p74"/>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8" name="Google Shape;7818;p74"/>
          <p:cNvGrpSpPr/>
          <p:nvPr/>
        </p:nvGrpSpPr>
        <p:grpSpPr>
          <a:xfrm>
            <a:off x="6936762" y="3884028"/>
            <a:ext cx="334010" cy="334886"/>
            <a:chOff x="-23244900" y="3888100"/>
            <a:chExt cx="295375" cy="296150"/>
          </a:xfrm>
        </p:grpSpPr>
        <p:sp>
          <p:nvSpPr>
            <p:cNvPr id="7819" name="Google Shape;7819;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0" name="Google Shape;7830;p74"/>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4"/>
        <p:cNvGrpSpPr/>
        <p:nvPr/>
      </p:nvGrpSpPr>
      <p:grpSpPr>
        <a:xfrm>
          <a:off x="0" y="0"/>
          <a:ext cx="0" cy="0"/>
          <a:chOff x="0" y="0"/>
          <a:chExt cx="0" cy="0"/>
        </a:xfrm>
      </p:grpSpPr>
      <p:sp>
        <p:nvSpPr>
          <p:cNvPr id="7835" name="Google Shape;7835;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836" name="Google Shape;7836;p75"/>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7" name="Google Shape;7837;p75"/>
          <p:cNvGrpSpPr/>
          <p:nvPr/>
        </p:nvGrpSpPr>
        <p:grpSpPr>
          <a:xfrm>
            <a:off x="1032281" y="2096112"/>
            <a:ext cx="341820" cy="341736"/>
            <a:chOff x="-21298675" y="2414425"/>
            <a:chExt cx="306400" cy="306325"/>
          </a:xfrm>
        </p:grpSpPr>
        <p:sp>
          <p:nvSpPr>
            <p:cNvPr id="7838" name="Google Shape;7838;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5"/>
          <p:cNvGrpSpPr/>
          <p:nvPr/>
        </p:nvGrpSpPr>
        <p:grpSpPr>
          <a:xfrm>
            <a:off x="1031834" y="2520890"/>
            <a:ext cx="342712" cy="319647"/>
            <a:chOff x="-21299475" y="2798025"/>
            <a:chExt cx="307200" cy="286525"/>
          </a:xfrm>
        </p:grpSpPr>
        <p:sp>
          <p:nvSpPr>
            <p:cNvPr id="7842" name="Google Shape;7842;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4" name="Google Shape;7854;p75"/>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5"/>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5"/>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7" name="Google Shape;7857;p75"/>
          <p:cNvGrpSpPr/>
          <p:nvPr/>
        </p:nvGrpSpPr>
        <p:grpSpPr>
          <a:xfrm>
            <a:off x="5243755" y="1676827"/>
            <a:ext cx="297029" cy="339198"/>
            <a:chOff x="-17545650" y="2051350"/>
            <a:chExt cx="266250" cy="304050"/>
          </a:xfrm>
        </p:grpSpPr>
        <p:sp>
          <p:nvSpPr>
            <p:cNvPr id="7858" name="Google Shape;7858;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2" name="Google Shape;7862;p75"/>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3" name="Google Shape;7863;p75"/>
          <p:cNvGrpSpPr/>
          <p:nvPr/>
        </p:nvGrpSpPr>
        <p:grpSpPr>
          <a:xfrm>
            <a:off x="5222670" y="2521211"/>
            <a:ext cx="339198" cy="319006"/>
            <a:chOff x="-17565350" y="2809825"/>
            <a:chExt cx="304050" cy="285950"/>
          </a:xfrm>
        </p:grpSpPr>
        <p:sp>
          <p:nvSpPr>
            <p:cNvPr id="7864" name="Google Shape;7864;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9" name="Google Shape;7869;p75"/>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5"/>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5"/>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2" name="Google Shape;7872;p75"/>
          <p:cNvGrpSpPr/>
          <p:nvPr/>
        </p:nvGrpSpPr>
        <p:grpSpPr>
          <a:xfrm>
            <a:off x="1471646" y="2510683"/>
            <a:ext cx="298730" cy="340063"/>
            <a:chOff x="-20904875" y="2788575"/>
            <a:chExt cx="267775" cy="304825"/>
          </a:xfrm>
        </p:grpSpPr>
        <p:sp>
          <p:nvSpPr>
            <p:cNvPr id="7873" name="Google Shape;7873;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75"/>
          <p:cNvGrpSpPr/>
          <p:nvPr/>
        </p:nvGrpSpPr>
        <p:grpSpPr>
          <a:xfrm>
            <a:off x="3581724" y="2097812"/>
            <a:ext cx="258373" cy="338334"/>
            <a:chOff x="-19006700" y="2434925"/>
            <a:chExt cx="231600" cy="303275"/>
          </a:xfrm>
        </p:grpSpPr>
        <p:sp>
          <p:nvSpPr>
            <p:cNvPr id="7876" name="Google Shape;7876;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0" name="Google Shape;7880;p75"/>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5"/>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2" name="Google Shape;7882;p75"/>
          <p:cNvGrpSpPr/>
          <p:nvPr/>
        </p:nvGrpSpPr>
        <p:grpSpPr>
          <a:xfrm>
            <a:off x="5647441" y="2107491"/>
            <a:ext cx="340063" cy="318978"/>
            <a:chOff x="-17190425" y="2435725"/>
            <a:chExt cx="304825" cy="285925"/>
          </a:xfrm>
        </p:grpSpPr>
        <p:sp>
          <p:nvSpPr>
            <p:cNvPr id="7883" name="Google Shape;7883;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6" name="Google Shape;7886;p75"/>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7" name="Google Shape;7887;p75"/>
          <p:cNvGrpSpPr/>
          <p:nvPr/>
        </p:nvGrpSpPr>
        <p:grpSpPr>
          <a:xfrm>
            <a:off x="7319127" y="2096516"/>
            <a:ext cx="341820" cy="340927"/>
            <a:chOff x="-15719925" y="2416825"/>
            <a:chExt cx="306400" cy="305600"/>
          </a:xfrm>
        </p:grpSpPr>
        <p:sp>
          <p:nvSpPr>
            <p:cNvPr id="7888" name="Google Shape;7888;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1" name="Google Shape;7891;p75"/>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5"/>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3" name="Google Shape;7893;p75"/>
          <p:cNvGrpSpPr/>
          <p:nvPr/>
        </p:nvGrpSpPr>
        <p:grpSpPr>
          <a:xfrm>
            <a:off x="1873533" y="2511115"/>
            <a:ext cx="344442" cy="339198"/>
            <a:chOff x="-20550425" y="2789350"/>
            <a:chExt cx="308750" cy="304050"/>
          </a:xfrm>
        </p:grpSpPr>
        <p:sp>
          <p:nvSpPr>
            <p:cNvPr id="7894" name="Google Shape;7894;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75"/>
          <p:cNvGrpSpPr/>
          <p:nvPr/>
        </p:nvGrpSpPr>
        <p:grpSpPr>
          <a:xfrm>
            <a:off x="3965636" y="1676283"/>
            <a:ext cx="340091" cy="340286"/>
            <a:chOff x="-18666450" y="2059825"/>
            <a:chExt cx="304850" cy="305025"/>
          </a:xfrm>
        </p:grpSpPr>
        <p:sp>
          <p:nvSpPr>
            <p:cNvPr id="7897" name="Google Shape;7897;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75"/>
          <p:cNvGrpSpPr/>
          <p:nvPr/>
        </p:nvGrpSpPr>
        <p:grpSpPr>
          <a:xfrm>
            <a:off x="3965204" y="2097826"/>
            <a:ext cx="340955" cy="338306"/>
            <a:chOff x="-18668025" y="2435725"/>
            <a:chExt cx="305625" cy="303250"/>
          </a:xfrm>
        </p:grpSpPr>
        <p:sp>
          <p:nvSpPr>
            <p:cNvPr id="7900" name="Google Shape;7900;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75"/>
          <p:cNvGrpSpPr/>
          <p:nvPr/>
        </p:nvGrpSpPr>
        <p:grpSpPr>
          <a:xfrm>
            <a:off x="3964771" y="2510682"/>
            <a:ext cx="341820" cy="340063"/>
            <a:chOff x="-18668800" y="2807475"/>
            <a:chExt cx="306400" cy="304825"/>
          </a:xfrm>
        </p:grpSpPr>
        <p:sp>
          <p:nvSpPr>
            <p:cNvPr id="7903" name="Google Shape;7903;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75"/>
          <p:cNvGrpSpPr/>
          <p:nvPr/>
        </p:nvGrpSpPr>
        <p:grpSpPr>
          <a:xfrm>
            <a:off x="6084575" y="1675949"/>
            <a:ext cx="298786" cy="340955"/>
            <a:chOff x="-16798200" y="2050575"/>
            <a:chExt cx="267825" cy="305625"/>
          </a:xfrm>
        </p:grpSpPr>
        <p:sp>
          <p:nvSpPr>
            <p:cNvPr id="7913" name="Google Shape;7913;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75"/>
          <p:cNvGrpSpPr/>
          <p:nvPr/>
        </p:nvGrpSpPr>
        <p:grpSpPr>
          <a:xfrm>
            <a:off x="6063490" y="2511561"/>
            <a:ext cx="340955" cy="338306"/>
            <a:chOff x="-16817100" y="2801175"/>
            <a:chExt cx="305625" cy="303250"/>
          </a:xfrm>
        </p:grpSpPr>
        <p:sp>
          <p:nvSpPr>
            <p:cNvPr id="7917" name="Google Shape;7917;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75"/>
          <p:cNvGrpSpPr/>
          <p:nvPr/>
        </p:nvGrpSpPr>
        <p:grpSpPr>
          <a:xfrm>
            <a:off x="7319127" y="2510237"/>
            <a:ext cx="341820" cy="340955"/>
            <a:chOff x="-15717575" y="2786200"/>
            <a:chExt cx="306400" cy="305625"/>
          </a:xfrm>
        </p:grpSpPr>
        <p:sp>
          <p:nvSpPr>
            <p:cNvPr id="7926" name="Google Shape;7926;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5"/>
          <p:cNvGrpSpPr/>
          <p:nvPr/>
        </p:nvGrpSpPr>
        <p:grpSpPr>
          <a:xfrm>
            <a:off x="2292218" y="1676381"/>
            <a:ext cx="340955" cy="340091"/>
            <a:chOff x="-20173175" y="2038750"/>
            <a:chExt cx="305625" cy="304850"/>
          </a:xfrm>
        </p:grpSpPr>
        <p:sp>
          <p:nvSpPr>
            <p:cNvPr id="7934" name="Google Shape;7934;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6" name="Google Shape;7936;p75"/>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7" name="Google Shape;7937;p75"/>
          <p:cNvGrpSpPr/>
          <p:nvPr/>
        </p:nvGrpSpPr>
        <p:grpSpPr>
          <a:xfrm>
            <a:off x="2293096" y="2510237"/>
            <a:ext cx="339198" cy="340955"/>
            <a:chOff x="-20173175" y="2787775"/>
            <a:chExt cx="304050" cy="305625"/>
          </a:xfrm>
        </p:grpSpPr>
        <p:sp>
          <p:nvSpPr>
            <p:cNvPr id="7938" name="Google Shape;7938;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75"/>
          <p:cNvGrpSpPr/>
          <p:nvPr/>
        </p:nvGrpSpPr>
        <p:grpSpPr>
          <a:xfrm>
            <a:off x="4392101" y="2097812"/>
            <a:ext cx="340063" cy="338334"/>
            <a:chOff x="-18294675" y="2434925"/>
            <a:chExt cx="304825" cy="303275"/>
          </a:xfrm>
        </p:grpSpPr>
        <p:sp>
          <p:nvSpPr>
            <p:cNvPr id="7946" name="Google Shape;7946;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5"/>
          <p:cNvGrpSpPr/>
          <p:nvPr/>
        </p:nvGrpSpPr>
        <p:grpSpPr>
          <a:xfrm>
            <a:off x="4432513" y="2511546"/>
            <a:ext cx="259238" cy="338334"/>
            <a:chOff x="-18258450" y="2809825"/>
            <a:chExt cx="232375" cy="303275"/>
          </a:xfrm>
        </p:grpSpPr>
        <p:sp>
          <p:nvSpPr>
            <p:cNvPr id="7950" name="Google Shape;7950;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3" name="Google Shape;7953;p75"/>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4" name="Google Shape;7954;p75"/>
          <p:cNvGrpSpPr/>
          <p:nvPr/>
        </p:nvGrpSpPr>
        <p:grpSpPr>
          <a:xfrm>
            <a:off x="6502814" y="2096934"/>
            <a:ext cx="297893" cy="340091"/>
            <a:chOff x="-16422500" y="2425450"/>
            <a:chExt cx="267025" cy="304850"/>
          </a:xfrm>
        </p:grpSpPr>
        <p:sp>
          <p:nvSpPr>
            <p:cNvPr id="7955" name="Google Shape;7955;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5"/>
          <p:cNvGrpSpPr/>
          <p:nvPr/>
        </p:nvGrpSpPr>
        <p:grpSpPr>
          <a:xfrm>
            <a:off x="6481715" y="2511115"/>
            <a:ext cx="340091" cy="339198"/>
            <a:chOff x="-16442200" y="2801175"/>
            <a:chExt cx="304850" cy="304050"/>
          </a:xfrm>
        </p:grpSpPr>
        <p:sp>
          <p:nvSpPr>
            <p:cNvPr id="7959" name="Google Shape;7959;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2" name="Google Shape;7962;p75"/>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5"/>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4" name="Google Shape;7964;p75"/>
          <p:cNvGrpSpPr/>
          <p:nvPr/>
        </p:nvGrpSpPr>
        <p:grpSpPr>
          <a:xfrm>
            <a:off x="2702117" y="2098371"/>
            <a:ext cx="345362" cy="337218"/>
            <a:chOff x="-19802200" y="2416025"/>
            <a:chExt cx="309575" cy="302275"/>
          </a:xfrm>
        </p:grpSpPr>
        <p:sp>
          <p:nvSpPr>
            <p:cNvPr id="7965" name="Google Shape;7965;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75"/>
          <p:cNvGrpSpPr/>
          <p:nvPr/>
        </p:nvGrpSpPr>
        <p:grpSpPr>
          <a:xfrm>
            <a:off x="2704320" y="2511115"/>
            <a:ext cx="340955" cy="339198"/>
            <a:chOff x="-19801400" y="2788575"/>
            <a:chExt cx="305625" cy="304050"/>
          </a:xfrm>
        </p:grpSpPr>
        <p:sp>
          <p:nvSpPr>
            <p:cNvPr id="7971" name="Google Shape;7971;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75"/>
          <p:cNvGrpSpPr/>
          <p:nvPr/>
        </p:nvGrpSpPr>
        <p:grpSpPr>
          <a:xfrm>
            <a:off x="4824919" y="1676827"/>
            <a:ext cx="303164" cy="339198"/>
            <a:chOff x="-17903225" y="2060800"/>
            <a:chExt cx="271750" cy="304050"/>
          </a:xfrm>
        </p:grpSpPr>
        <p:sp>
          <p:nvSpPr>
            <p:cNvPr id="7978" name="Google Shape;7978;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5"/>
          <p:cNvGrpSpPr/>
          <p:nvPr/>
        </p:nvGrpSpPr>
        <p:grpSpPr>
          <a:xfrm>
            <a:off x="4806470" y="2097380"/>
            <a:ext cx="340063" cy="339198"/>
            <a:chOff x="-17918975" y="2435725"/>
            <a:chExt cx="304825" cy="304050"/>
          </a:xfrm>
        </p:grpSpPr>
        <p:sp>
          <p:nvSpPr>
            <p:cNvPr id="7982" name="Google Shape;7982;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5"/>
          <p:cNvGrpSpPr/>
          <p:nvPr/>
        </p:nvGrpSpPr>
        <p:grpSpPr>
          <a:xfrm>
            <a:off x="4827109" y="2511993"/>
            <a:ext cx="298786" cy="337441"/>
            <a:chOff x="-17899300" y="2810625"/>
            <a:chExt cx="267825" cy="302475"/>
          </a:xfrm>
        </p:grpSpPr>
        <p:sp>
          <p:nvSpPr>
            <p:cNvPr id="7985" name="Google Shape;7985;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5"/>
          <p:cNvGrpSpPr/>
          <p:nvPr/>
        </p:nvGrpSpPr>
        <p:grpSpPr>
          <a:xfrm>
            <a:off x="6899981" y="1687802"/>
            <a:ext cx="339198" cy="317249"/>
            <a:chOff x="-16066500" y="2060800"/>
            <a:chExt cx="304050" cy="284375"/>
          </a:xfrm>
        </p:grpSpPr>
        <p:sp>
          <p:nvSpPr>
            <p:cNvPr id="7989" name="Google Shape;7989;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4" name="Google Shape;7994;p75"/>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5"/>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5"/>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5"/>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8" name="Google Shape;7998;p75"/>
          <p:cNvGrpSpPr/>
          <p:nvPr/>
        </p:nvGrpSpPr>
        <p:grpSpPr>
          <a:xfrm>
            <a:off x="1032281" y="3453878"/>
            <a:ext cx="341820" cy="339310"/>
            <a:chOff x="-21322300" y="3693325"/>
            <a:chExt cx="306400" cy="304150"/>
          </a:xfrm>
        </p:grpSpPr>
        <p:sp>
          <p:nvSpPr>
            <p:cNvPr id="7999" name="Google Shape;7999;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75"/>
          <p:cNvGrpSpPr/>
          <p:nvPr/>
        </p:nvGrpSpPr>
        <p:grpSpPr>
          <a:xfrm>
            <a:off x="1031835" y="3881711"/>
            <a:ext cx="342712" cy="318978"/>
            <a:chOff x="-21322300" y="4077125"/>
            <a:chExt cx="307200" cy="285925"/>
          </a:xfrm>
        </p:grpSpPr>
        <p:sp>
          <p:nvSpPr>
            <p:cNvPr id="8004" name="Google Shape;8004;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75"/>
          <p:cNvGrpSpPr/>
          <p:nvPr/>
        </p:nvGrpSpPr>
        <p:grpSpPr>
          <a:xfrm>
            <a:off x="3128343" y="3035374"/>
            <a:ext cx="340955" cy="339868"/>
            <a:chOff x="-19394200" y="3333800"/>
            <a:chExt cx="305625" cy="304650"/>
          </a:xfrm>
        </p:grpSpPr>
        <p:sp>
          <p:nvSpPr>
            <p:cNvPr id="8017" name="Google Shape;8017;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5"/>
          <p:cNvGrpSpPr/>
          <p:nvPr/>
        </p:nvGrpSpPr>
        <p:grpSpPr>
          <a:xfrm>
            <a:off x="3127465" y="3453933"/>
            <a:ext cx="342712" cy="339198"/>
            <a:chOff x="-19396575" y="3708500"/>
            <a:chExt cx="307200" cy="304050"/>
          </a:xfrm>
        </p:grpSpPr>
        <p:sp>
          <p:nvSpPr>
            <p:cNvPr id="8027" name="Google Shape;8027;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75"/>
          <p:cNvGrpSpPr/>
          <p:nvPr/>
        </p:nvGrpSpPr>
        <p:grpSpPr>
          <a:xfrm>
            <a:off x="3123072" y="3871307"/>
            <a:ext cx="351498" cy="339784"/>
            <a:chOff x="-19394200" y="4084200"/>
            <a:chExt cx="315075" cy="304575"/>
          </a:xfrm>
        </p:grpSpPr>
        <p:sp>
          <p:nvSpPr>
            <p:cNvPr id="8031" name="Google Shape;8031;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75"/>
          <p:cNvGrpSpPr/>
          <p:nvPr/>
        </p:nvGrpSpPr>
        <p:grpSpPr>
          <a:xfrm>
            <a:off x="5241119" y="3035277"/>
            <a:ext cx="302300" cy="340063"/>
            <a:chOff x="-17526750" y="3309200"/>
            <a:chExt cx="270975" cy="304825"/>
          </a:xfrm>
        </p:grpSpPr>
        <p:sp>
          <p:nvSpPr>
            <p:cNvPr id="8038" name="Google Shape;8038;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5"/>
          <p:cNvGrpSpPr/>
          <p:nvPr/>
        </p:nvGrpSpPr>
        <p:grpSpPr>
          <a:xfrm>
            <a:off x="5223116" y="3454380"/>
            <a:ext cx="338306" cy="338306"/>
            <a:chOff x="-17542500" y="3684100"/>
            <a:chExt cx="303250" cy="303250"/>
          </a:xfrm>
        </p:grpSpPr>
        <p:sp>
          <p:nvSpPr>
            <p:cNvPr id="8044" name="Google Shape;8044;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75"/>
          <p:cNvGrpSpPr/>
          <p:nvPr/>
        </p:nvGrpSpPr>
        <p:grpSpPr>
          <a:xfrm>
            <a:off x="5222669" y="3882143"/>
            <a:ext cx="339198" cy="318113"/>
            <a:chOff x="-17542500" y="4068450"/>
            <a:chExt cx="304050" cy="285150"/>
          </a:xfrm>
        </p:grpSpPr>
        <p:sp>
          <p:nvSpPr>
            <p:cNvPr id="8052" name="Google Shape;8052;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5"/>
          <p:cNvGrpSpPr/>
          <p:nvPr/>
        </p:nvGrpSpPr>
        <p:grpSpPr>
          <a:xfrm>
            <a:off x="7360417" y="3035709"/>
            <a:ext cx="259238" cy="339198"/>
            <a:chOff x="-15652200" y="3335975"/>
            <a:chExt cx="232375" cy="304050"/>
          </a:xfrm>
        </p:grpSpPr>
        <p:sp>
          <p:nvSpPr>
            <p:cNvPr id="8059" name="Google Shape;8059;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75"/>
          <p:cNvGrpSpPr/>
          <p:nvPr/>
        </p:nvGrpSpPr>
        <p:grpSpPr>
          <a:xfrm>
            <a:off x="1450980" y="3035709"/>
            <a:ext cx="340063" cy="339198"/>
            <a:chOff x="-20946600" y="3317850"/>
            <a:chExt cx="304825" cy="304050"/>
          </a:xfrm>
        </p:grpSpPr>
        <p:sp>
          <p:nvSpPr>
            <p:cNvPr id="8069" name="Google Shape;8069;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5"/>
          <p:cNvGrpSpPr/>
          <p:nvPr/>
        </p:nvGrpSpPr>
        <p:grpSpPr>
          <a:xfrm>
            <a:off x="1451412" y="3454045"/>
            <a:ext cx="339198" cy="338975"/>
            <a:chOff x="-20945825" y="3692175"/>
            <a:chExt cx="304050" cy="303850"/>
          </a:xfrm>
        </p:grpSpPr>
        <p:sp>
          <p:nvSpPr>
            <p:cNvPr id="8073" name="Google Shape;8073;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75"/>
          <p:cNvGrpSpPr/>
          <p:nvPr/>
        </p:nvGrpSpPr>
        <p:grpSpPr>
          <a:xfrm>
            <a:off x="1470740" y="3872047"/>
            <a:ext cx="300543" cy="338306"/>
            <a:chOff x="-20930075" y="4066100"/>
            <a:chExt cx="269400" cy="303250"/>
          </a:xfrm>
        </p:grpSpPr>
        <p:sp>
          <p:nvSpPr>
            <p:cNvPr id="8078" name="Google Shape;8078;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5"/>
          <p:cNvGrpSpPr/>
          <p:nvPr/>
        </p:nvGrpSpPr>
        <p:grpSpPr>
          <a:xfrm>
            <a:off x="3570302" y="3035918"/>
            <a:ext cx="281215" cy="338780"/>
            <a:chOff x="-18994100" y="3334775"/>
            <a:chExt cx="252075" cy="303675"/>
          </a:xfrm>
        </p:grpSpPr>
        <p:sp>
          <p:nvSpPr>
            <p:cNvPr id="8081" name="Google Shape;8081;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75"/>
          <p:cNvGrpSpPr/>
          <p:nvPr/>
        </p:nvGrpSpPr>
        <p:grpSpPr>
          <a:xfrm>
            <a:off x="3581291" y="3454812"/>
            <a:ext cx="259238" cy="337441"/>
            <a:chOff x="-18983850" y="3710075"/>
            <a:chExt cx="232375" cy="302475"/>
          </a:xfrm>
        </p:grpSpPr>
        <p:sp>
          <p:nvSpPr>
            <p:cNvPr id="8086" name="Google Shape;8086;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75"/>
          <p:cNvGrpSpPr/>
          <p:nvPr/>
        </p:nvGrpSpPr>
        <p:grpSpPr>
          <a:xfrm>
            <a:off x="3540878" y="3872032"/>
            <a:ext cx="340063" cy="338334"/>
            <a:chOff x="-19020075" y="4084200"/>
            <a:chExt cx="304825" cy="303275"/>
          </a:xfrm>
        </p:grpSpPr>
        <p:sp>
          <p:nvSpPr>
            <p:cNvPr id="8091" name="Google Shape;8091;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5"/>
          <p:cNvGrpSpPr/>
          <p:nvPr/>
        </p:nvGrpSpPr>
        <p:grpSpPr>
          <a:xfrm>
            <a:off x="5667647" y="3035277"/>
            <a:ext cx="299650" cy="340063"/>
            <a:chOff x="-17149475" y="3309200"/>
            <a:chExt cx="268600" cy="304825"/>
          </a:xfrm>
        </p:grpSpPr>
        <p:sp>
          <p:nvSpPr>
            <p:cNvPr id="8101" name="Google Shape;8101;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75"/>
          <p:cNvGrpSpPr/>
          <p:nvPr/>
        </p:nvGrpSpPr>
        <p:grpSpPr>
          <a:xfrm>
            <a:off x="5647873" y="3464909"/>
            <a:ext cx="339198" cy="317249"/>
            <a:chOff x="-17168375" y="3692750"/>
            <a:chExt cx="304050" cy="284375"/>
          </a:xfrm>
        </p:grpSpPr>
        <p:sp>
          <p:nvSpPr>
            <p:cNvPr id="8104" name="Google Shape;8104;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75"/>
          <p:cNvGrpSpPr/>
          <p:nvPr/>
        </p:nvGrpSpPr>
        <p:grpSpPr>
          <a:xfrm>
            <a:off x="5645237" y="3871601"/>
            <a:ext cx="344469" cy="339198"/>
            <a:chOff x="-17170750" y="4058800"/>
            <a:chExt cx="308775" cy="304050"/>
          </a:xfrm>
        </p:grpSpPr>
        <p:sp>
          <p:nvSpPr>
            <p:cNvPr id="8112" name="Google Shape;8112;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75"/>
          <p:cNvGrpSpPr/>
          <p:nvPr/>
        </p:nvGrpSpPr>
        <p:grpSpPr>
          <a:xfrm>
            <a:off x="7320004" y="3454812"/>
            <a:ext cx="340063" cy="337441"/>
            <a:chOff x="-15688425" y="3707725"/>
            <a:chExt cx="304825" cy="302475"/>
          </a:xfrm>
        </p:grpSpPr>
        <p:sp>
          <p:nvSpPr>
            <p:cNvPr id="8130" name="Google Shape;8130;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5"/>
          <p:cNvGrpSpPr/>
          <p:nvPr/>
        </p:nvGrpSpPr>
        <p:grpSpPr>
          <a:xfrm>
            <a:off x="1875277" y="3036365"/>
            <a:ext cx="340955" cy="337887"/>
            <a:chOff x="-20572500" y="3319025"/>
            <a:chExt cx="305625" cy="302875"/>
          </a:xfrm>
        </p:grpSpPr>
        <p:sp>
          <p:nvSpPr>
            <p:cNvPr id="8137" name="Google Shape;8137;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75"/>
          <p:cNvGrpSpPr/>
          <p:nvPr/>
        </p:nvGrpSpPr>
        <p:grpSpPr>
          <a:xfrm>
            <a:off x="1876155" y="3500608"/>
            <a:ext cx="339198" cy="245850"/>
            <a:chOff x="-20571700" y="3722875"/>
            <a:chExt cx="304050" cy="220375"/>
          </a:xfrm>
        </p:grpSpPr>
        <p:sp>
          <p:nvSpPr>
            <p:cNvPr id="8140" name="Google Shape;8140;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75"/>
          <p:cNvGrpSpPr/>
          <p:nvPr/>
        </p:nvGrpSpPr>
        <p:grpSpPr>
          <a:xfrm>
            <a:off x="1875723" y="3871168"/>
            <a:ext cx="340063" cy="340063"/>
            <a:chOff x="-20571700" y="4066875"/>
            <a:chExt cx="304825" cy="304825"/>
          </a:xfrm>
        </p:grpSpPr>
        <p:sp>
          <p:nvSpPr>
            <p:cNvPr id="8148" name="Google Shape;8148;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75"/>
          <p:cNvGrpSpPr/>
          <p:nvPr/>
        </p:nvGrpSpPr>
        <p:grpSpPr>
          <a:xfrm>
            <a:off x="3964324" y="3034719"/>
            <a:ext cx="342712" cy="341178"/>
            <a:chOff x="-18645175" y="3334200"/>
            <a:chExt cx="307200" cy="305825"/>
          </a:xfrm>
        </p:grpSpPr>
        <p:sp>
          <p:nvSpPr>
            <p:cNvPr id="8155" name="Google Shape;8155;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5"/>
          <p:cNvGrpSpPr/>
          <p:nvPr/>
        </p:nvGrpSpPr>
        <p:grpSpPr>
          <a:xfrm>
            <a:off x="3964771" y="3453487"/>
            <a:ext cx="341820" cy="340091"/>
            <a:chOff x="-18645175" y="3708500"/>
            <a:chExt cx="306400" cy="304850"/>
          </a:xfrm>
        </p:grpSpPr>
        <p:sp>
          <p:nvSpPr>
            <p:cNvPr id="8161" name="Google Shape;8161;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5"/>
          <p:cNvGrpSpPr/>
          <p:nvPr/>
        </p:nvGrpSpPr>
        <p:grpSpPr>
          <a:xfrm>
            <a:off x="3963014" y="3870680"/>
            <a:ext cx="345334" cy="341039"/>
            <a:chOff x="-18647525" y="4082625"/>
            <a:chExt cx="309550" cy="305700"/>
          </a:xfrm>
        </p:grpSpPr>
        <p:sp>
          <p:nvSpPr>
            <p:cNvPr id="8169" name="Google Shape;8169;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5"/>
          <p:cNvGrpSpPr/>
          <p:nvPr/>
        </p:nvGrpSpPr>
        <p:grpSpPr>
          <a:xfrm>
            <a:off x="6084588" y="3035724"/>
            <a:ext cx="298758" cy="339170"/>
            <a:chOff x="-16775350" y="3309200"/>
            <a:chExt cx="267800" cy="304025"/>
          </a:xfrm>
        </p:grpSpPr>
        <p:sp>
          <p:nvSpPr>
            <p:cNvPr id="8174" name="Google Shape;8174;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5"/>
          <p:cNvGrpSpPr/>
          <p:nvPr/>
        </p:nvGrpSpPr>
        <p:grpSpPr>
          <a:xfrm>
            <a:off x="6084588" y="3452609"/>
            <a:ext cx="298758" cy="341848"/>
            <a:chOff x="-16775350" y="3683300"/>
            <a:chExt cx="267800" cy="306425"/>
          </a:xfrm>
        </p:grpSpPr>
        <p:sp>
          <p:nvSpPr>
            <p:cNvPr id="8178" name="Google Shape;8178;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5"/>
          <p:cNvGrpSpPr/>
          <p:nvPr/>
        </p:nvGrpSpPr>
        <p:grpSpPr>
          <a:xfrm>
            <a:off x="6063490" y="3871615"/>
            <a:ext cx="340955" cy="339170"/>
            <a:chOff x="-16794250" y="4058225"/>
            <a:chExt cx="305625" cy="304025"/>
          </a:xfrm>
        </p:grpSpPr>
        <p:sp>
          <p:nvSpPr>
            <p:cNvPr id="8182" name="Google Shape;8182;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1" name="Google Shape;8191;p75"/>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2" name="Google Shape;8192;p75"/>
          <p:cNvGrpSpPr/>
          <p:nvPr/>
        </p:nvGrpSpPr>
        <p:grpSpPr>
          <a:xfrm>
            <a:off x="2290029" y="3035709"/>
            <a:ext cx="345334" cy="339198"/>
            <a:chOff x="-20199150" y="3317850"/>
            <a:chExt cx="309550" cy="304050"/>
          </a:xfrm>
        </p:grpSpPr>
        <p:sp>
          <p:nvSpPr>
            <p:cNvPr id="8193" name="Google Shape;8193;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75"/>
          <p:cNvGrpSpPr/>
          <p:nvPr/>
        </p:nvGrpSpPr>
        <p:grpSpPr>
          <a:xfrm>
            <a:off x="2291786" y="3453390"/>
            <a:ext cx="341820" cy="340286"/>
            <a:chOff x="-20199150" y="3693150"/>
            <a:chExt cx="306400" cy="305025"/>
          </a:xfrm>
        </p:grpSpPr>
        <p:sp>
          <p:nvSpPr>
            <p:cNvPr id="8201" name="Google Shape;8201;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75"/>
          <p:cNvGrpSpPr/>
          <p:nvPr/>
        </p:nvGrpSpPr>
        <p:grpSpPr>
          <a:xfrm>
            <a:off x="2292218" y="3870722"/>
            <a:ext cx="340955" cy="340955"/>
            <a:chOff x="-20197575" y="4066875"/>
            <a:chExt cx="305625" cy="305625"/>
          </a:xfrm>
        </p:grpSpPr>
        <p:sp>
          <p:nvSpPr>
            <p:cNvPr id="8208" name="Google Shape;8208;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75"/>
          <p:cNvGrpSpPr/>
          <p:nvPr/>
        </p:nvGrpSpPr>
        <p:grpSpPr>
          <a:xfrm>
            <a:off x="4392532" y="3034161"/>
            <a:ext cx="339198" cy="342294"/>
            <a:chOff x="-18271050" y="3333200"/>
            <a:chExt cx="304050" cy="306825"/>
          </a:xfrm>
        </p:grpSpPr>
        <p:sp>
          <p:nvSpPr>
            <p:cNvPr id="8217" name="Google Shape;8217;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5"/>
          <p:cNvGrpSpPr/>
          <p:nvPr/>
        </p:nvGrpSpPr>
        <p:grpSpPr>
          <a:xfrm>
            <a:off x="4392965" y="3454379"/>
            <a:ext cx="338334" cy="338306"/>
            <a:chOff x="-18270275" y="3710875"/>
            <a:chExt cx="303275" cy="303250"/>
          </a:xfrm>
        </p:grpSpPr>
        <p:sp>
          <p:nvSpPr>
            <p:cNvPr id="8223" name="Google Shape;8223;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75"/>
          <p:cNvGrpSpPr/>
          <p:nvPr/>
        </p:nvGrpSpPr>
        <p:grpSpPr>
          <a:xfrm>
            <a:off x="4433391" y="3872032"/>
            <a:ext cx="257480" cy="338334"/>
            <a:chOff x="-18234025" y="4084200"/>
            <a:chExt cx="230800" cy="303275"/>
          </a:xfrm>
        </p:grpSpPr>
        <p:sp>
          <p:nvSpPr>
            <p:cNvPr id="8230" name="Google Shape;8230;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75"/>
          <p:cNvGrpSpPr/>
          <p:nvPr/>
        </p:nvGrpSpPr>
        <p:grpSpPr>
          <a:xfrm>
            <a:off x="6482160" y="3035277"/>
            <a:ext cx="339198" cy="340063"/>
            <a:chOff x="-16419350" y="3308400"/>
            <a:chExt cx="304050" cy="304825"/>
          </a:xfrm>
        </p:grpSpPr>
        <p:sp>
          <p:nvSpPr>
            <p:cNvPr id="8234" name="Google Shape;8234;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75"/>
          <p:cNvGrpSpPr/>
          <p:nvPr/>
        </p:nvGrpSpPr>
        <p:grpSpPr>
          <a:xfrm>
            <a:off x="6502381" y="3452596"/>
            <a:ext cx="298758" cy="341876"/>
            <a:chOff x="-16401225" y="3683275"/>
            <a:chExt cx="267800" cy="306450"/>
          </a:xfrm>
        </p:grpSpPr>
        <p:sp>
          <p:nvSpPr>
            <p:cNvPr id="8242" name="Google Shape;8242;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75"/>
          <p:cNvGrpSpPr/>
          <p:nvPr/>
        </p:nvGrpSpPr>
        <p:grpSpPr>
          <a:xfrm>
            <a:off x="6481728" y="3872033"/>
            <a:ext cx="340063" cy="338334"/>
            <a:chOff x="-16419350" y="4058200"/>
            <a:chExt cx="304825" cy="303275"/>
          </a:xfrm>
        </p:grpSpPr>
        <p:sp>
          <p:nvSpPr>
            <p:cNvPr id="8250" name="Google Shape;8250;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5"/>
          <p:cNvGrpSpPr/>
          <p:nvPr/>
        </p:nvGrpSpPr>
        <p:grpSpPr>
          <a:xfrm>
            <a:off x="7738242" y="3036364"/>
            <a:ext cx="340091" cy="337887"/>
            <a:chOff x="-15296200" y="3326900"/>
            <a:chExt cx="304850" cy="302875"/>
          </a:xfrm>
        </p:grpSpPr>
        <p:sp>
          <p:nvSpPr>
            <p:cNvPr id="8258" name="Google Shape;8258;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5"/>
          <p:cNvGrpSpPr/>
          <p:nvPr/>
        </p:nvGrpSpPr>
        <p:grpSpPr>
          <a:xfrm>
            <a:off x="2691143" y="3048776"/>
            <a:ext cx="367311" cy="313065"/>
            <a:chOff x="-19835275" y="3330250"/>
            <a:chExt cx="329250" cy="280625"/>
          </a:xfrm>
        </p:grpSpPr>
        <p:sp>
          <p:nvSpPr>
            <p:cNvPr id="8264" name="Google Shape;8264;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75"/>
          <p:cNvGrpSpPr/>
          <p:nvPr/>
        </p:nvGrpSpPr>
        <p:grpSpPr>
          <a:xfrm>
            <a:off x="2704753" y="3453850"/>
            <a:ext cx="340091" cy="339366"/>
            <a:chOff x="-19822675" y="3692750"/>
            <a:chExt cx="304850" cy="304200"/>
          </a:xfrm>
        </p:grpSpPr>
        <p:sp>
          <p:nvSpPr>
            <p:cNvPr id="8268" name="Google Shape;8268;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5"/>
          <p:cNvGrpSpPr/>
          <p:nvPr/>
        </p:nvGrpSpPr>
        <p:grpSpPr>
          <a:xfrm>
            <a:off x="2705200" y="3871168"/>
            <a:ext cx="339198" cy="340063"/>
            <a:chOff x="-19822675" y="4066875"/>
            <a:chExt cx="304050" cy="304825"/>
          </a:xfrm>
        </p:grpSpPr>
        <p:sp>
          <p:nvSpPr>
            <p:cNvPr id="8274" name="Google Shape;8274;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75"/>
          <p:cNvGrpSpPr/>
          <p:nvPr/>
        </p:nvGrpSpPr>
        <p:grpSpPr>
          <a:xfrm>
            <a:off x="4825783" y="3035709"/>
            <a:ext cx="301435" cy="339198"/>
            <a:chOff x="-17878825" y="3334400"/>
            <a:chExt cx="270200" cy="304050"/>
          </a:xfrm>
        </p:grpSpPr>
        <p:sp>
          <p:nvSpPr>
            <p:cNvPr id="8281" name="Google Shape;8281;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75"/>
          <p:cNvGrpSpPr/>
          <p:nvPr/>
        </p:nvGrpSpPr>
        <p:grpSpPr>
          <a:xfrm>
            <a:off x="4806023" y="3453055"/>
            <a:ext cx="340955" cy="340955"/>
            <a:chOff x="-17896150" y="3709300"/>
            <a:chExt cx="305625" cy="305625"/>
          </a:xfrm>
        </p:grpSpPr>
        <p:sp>
          <p:nvSpPr>
            <p:cNvPr id="8289" name="Google Shape;8289;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75"/>
          <p:cNvGrpSpPr/>
          <p:nvPr/>
        </p:nvGrpSpPr>
        <p:grpSpPr>
          <a:xfrm>
            <a:off x="4827108" y="3870721"/>
            <a:ext cx="298786" cy="340955"/>
            <a:chOff x="-17878025" y="4082625"/>
            <a:chExt cx="267825" cy="305625"/>
          </a:xfrm>
        </p:grpSpPr>
        <p:sp>
          <p:nvSpPr>
            <p:cNvPr id="8294" name="Google Shape;8294;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75"/>
          <p:cNvGrpSpPr/>
          <p:nvPr/>
        </p:nvGrpSpPr>
        <p:grpSpPr>
          <a:xfrm>
            <a:off x="6899534" y="3045374"/>
            <a:ext cx="340091" cy="319870"/>
            <a:chOff x="-16044450" y="3317850"/>
            <a:chExt cx="304850" cy="286725"/>
          </a:xfrm>
        </p:grpSpPr>
        <p:sp>
          <p:nvSpPr>
            <p:cNvPr id="8302" name="Google Shape;8302;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6" name="Google Shape;8306;p75"/>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7" name="Google Shape;8307;p75"/>
          <p:cNvGrpSpPr/>
          <p:nvPr/>
        </p:nvGrpSpPr>
        <p:grpSpPr>
          <a:xfrm>
            <a:off x="6928540" y="3871713"/>
            <a:ext cx="282079" cy="338975"/>
            <a:chOff x="-16018450" y="4058400"/>
            <a:chExt cx="252850" cy="303850"/>
          </a:xfrm>
        </p:grpSpPr>
        <p:sp>
          <p:nvSpPr>
            <p:cNvPr id="8308" name="Google Shape;8308;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2" name="Google Shape;8312;p75"/>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3" name="Google Shape;8313;p75"/>
          <p:cNvGrpSpPr/>
          <p:nvPr/>
        </p:nvGrpSpPr>
        <p:grpSpPr>
          <a:xfrm>
            <a:off x="6112322" y="2113746"/>
            <a:ext cx="264341" cy="300905"/>
            <a:chOff x="4995050" y="3245650"/>
            <a:chExt cx="236950" cy="269725"/>
          </a:xfrm>
        </p:grpSpPr>
        <p:sp>
          <p:nvSpPr>
            <p:cNvPr id="8314" name="Google Shape;8314;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7" name="Google Shape;8317;p75"/>
            <p:cNvGrpSpPr/>
            <p:nvPr/>
          </p:nvGrpSpPr>
          <p:grpSpPr>
            <a:xfrm>
              <a:off x="4995050" y="3245650"/>
              <a:ext cx="236950" cy="269725"/>
              <a:chOff x="4995050" y="3245650"/>
              <a:chExt cx="236950" cy="269725"/>
            </a:xfrm>
          </p:grpSpPr>
          <p:sp>
            <p:nvSpPr>
              <p:cNvPr id="8318" name="Google Shape;8318;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0" name="Google Shape;8320;p75"/>
          <p:cNvGrpSpPr/>
          <p:nvPr/>
        </p:nvGrpSpPr>
        <p:grpSpPr>
          <a:xfrm>
            <a:off x="4389657" y="1677273"/>
            <a:ext cx="347129" cy="345366"/>
            <a:chOff x="4724650" y="2885700"/>
            <a:chExt cx="270750" cy="269375"/>
          </a:xfrm>
        </p:grpSpPr>
        <p:sp>
          <p:nvSpPr>
            <p:cNvPr id="8321" name="Google Shape;8321;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5"/>
          <p:cNvGrpSpPr/>
          <p:nvPr/>
        </p:nvGrpSpPr>
        <p:grpSpPr>
          <a:xfrm>
            <a:off x="3577077" y="1673302"/>
            <a:ext cx="279462" cy="335722"/>
            <a:chOff x="4459350" y="2882125"/>
            <a:chExt cx="228375" cy="274350"/>
          </a:xfrm>
        </p:grpSpPr>
        <p:sp>
          <p:nvSpPr>
            <p:cNvPr id="8329" name="Google Shape;8329;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334" name="Google Shape;8334;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38"/>
        <p:cNvGrpSpPr/>
        <p:nvPr/>
      </p:nvGrpSpPr>
      <p:grpSpPr>
        <a:xfrm>
          <a:off x="0" y="0"/>
          <a:ext cx="0" cy="0"/>
          <a:chOff x="0" y="0"/>
          <a:chExt cx="0" cy="0"/>
        </a:xfrm>
      </p:grpSpPr>
      <p:sp>
        <p:nvSpPr>
          <p:cNvPr id="8339" name="Google Shape;8339;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a:t>
            </a:r>
            <a:r>
              <a:rPr lang="es">
                <a:solidFill>
                  <a:srgbClr val="FFFFFF"/>
                </a:solidFill>
                <a:latin typeface="Proxima Nova Semibold"/>
                <a:ea typeface="Proxima Nova Semibold"/>
                <a:cs typeface="Proxima Nova Semibold"/>
                <a:sym typeface="Proxima Nova Semibold"/>
              </a:rPr>
              <a:t> Arts Icons</a:t>
            </a:r>
            <a:endParaRPr>
              <a:solidFill>
                <a:srgbClr val="FFFFFF"/>
              </a:solidFill>
              <a:latin typeface="Proxima Nova Semibold"/>
              <a:ea typeface="Proxima Nova Semibold"/>
              <a:cs typeface="Proxima Nova Semibold"/>
              <a:sym typeface="Proxima Nova Semibold"/>
            </a:endParaRPr>
          </a:p>
        </p:txBody>
      </p:sp>
      <p:grpSp>
        <p:nvGrpSpPr>
          <p:cNvPr id="8340" name="Google Shape;8340;p76"/>
          <p:cNvGrpSpPr/>
          <p:nvPr/>
        </p:nvGrpSpPr>
        <p:grpSpPr>
          <a:xfrm>
            <a:off x="1624426" y="1670551"/>
            <a:ext cx="342328" cy="339793"/>
            <a:chOff x="-13966675" y="1639700"/>
            <a:chExt cx="354450" cy="351825"/>
          </a:xfrm>
        </p:grpSpPr>
        <p:sp>
          <p:nvSpPr>
            <p:cNvPr id="8341" name="Google Shape;8341;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6" name="Google Shape;8346;p76"/>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6"/>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8" name="Google Shape;8348;p76"/>
          <p:cNvGrpSpPr/>
          <p:nvPr/>
        </p:nvGrpSpPr>
        <p:grpSpPr>
          <a:xfrm>
            <a:off x="3336047" y="1670237"/>
            <a:ext cx="340034" cy="340420"/>
            <a:chOff x="-12199250" y="1662675"/>
            <a:chExt cx="352075" cy="352475"/>
          </a:xfrm>
        </p:grpSpPr>
        <p:sp>
          <p:nvSpPr>
            <p:cNvPr id="8349" name="Google Shape;8349;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6"/>
          <p:cNvGrpSpPr/>
          <p:nvPr/>
        </p:nvGrpSpPr>
        <p:grpSpPr>
          <a:xfrm>
            <a:off x="3334900" y="2077104"/>
            <a:ext cx="342328" cy="342328"/>
            <a:chOff x="-12199250" y="2096250"/>
            <a:chExt cx="354450" cy="354450"/>
          </a:xfrm>
        </p:grpSpPr>
        <p:sp>
          <p:nvSpPr>
            <p:cNvPr id="8353" name="Google Shape;8353;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76"/>
          <p:cNvGrpSpPr/>
          <p:nvPr/>
        </p:nvGrpSpPr>
        <p:grpSpPr>
          <a:xfrm>
            <a:off x="3763489" y="2507658"/>
            <a:ext cx="340034" cy="341579"/>
            <a:chOff x="-12199250" y="2530225"/>
            <a:chExt cx="352075" cy="353675"/>
          </a:xfrm>
        </p:grpSpPr>
        <p:sp>
          <p:nvSpPr>
            <p:cNvPr id="8356" name="Google Shape;8356;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0" name="Google Shape;8360;p76"/>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1" name="Google Shape;8361;p76"/>
          <p:cNvGrpSpPr/>
          <p:nvPr/>
        </p:nvGrpSpPr>
        <p:grpSpPr>
          <a:xfrm>
            <a:off x="5042451" y="2078613"/>
            <a:ext cx="342328" cy="339310"/>
            <a:chOff x="-10462550" y="2057650"/>
            <a:chExt cx="354450" cy="351325"/>
          </a:xfrm>
        </p:grpSpPr>
        <p:sp>
          <p:nvSpPr>
            <p:cNvPr id="8362" name="Google Shape;8362;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4" name="Google Shape;8364;p76"/>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5" name="Google Shape;8365;p76"/>
          <p:cNvGrpSpPr/>
          <p:nvPr/>
        </p:nvGrpSpPr>
        <p:grpSpPr>
          <a:xfrm>
            <a:off x="6735937" y="1670176"/>
            <a:ext cx="375044" cy="340541"/>
            <a:chOff x="-8692750" y="1622100"/>
            <a:chExt cx="388325" cy="352600"/>
          </a:xfrm>
        </p:grpSpPr>
        <p:sp>
          <p:nvSpPr>
            <p:cNvPr id="8366" name="Google Shape;8366;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76"/>
          <p:cNvGrpSpPr/>
          <p:nvPr/>
        </p:nvGrpSpPr>
        <p:grpSpPr>
          <a:xfrm>
            <a:off x="2049214" y="1669657"/>
            <a:ext cx="341555" cy="341579"/>
            <a:chOff x="-13529550" y="1639425"/>
            <a:chExt cx="353650" cy="353675"/>
          </a:xfrm>
        </p:grpSpPr>
        <p:sp>
          <p:nvSpPr>
            <p:cNvPr id="8369" name="Google Shape;8369;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76"/>
          <p:cNvGrpSpPr/>
          <p:nvPr/>
        </p:nvGrpSpPr>
        <p:grpSpPr>
          <a:xfrm>
            <a:off x="2048067" y="2078239"/>
            <a:ext cx="343849" cy="340058"/>
            <a:chOff x="-13531925" y="2075775"/>
            <a:chExt cx="356025" cy="352100"/>
          </a:xfrm>
        </p:grpSpPr>
        <p:sp>
          <p:nvSpPr>
            <p:cNvPr id="8378" name="Google Shape;8378;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76"/>
          <p:cNvGrpSpPr/>
          <p:nvPr/>
        </p:nvGrpSpPr>
        <p:grpSpPr>
          <a:xfrm>
            <a:off x="2477030" y="2508044"/>
            <a:ext cx="340807" cy="340807"/>
            <a:chOff x="-13528775" y="2507400"/>
            <a:chExt cx="352875" cy="352875"/>
          </a:xfrm>
        </p:grpSpPr>
        <p:sp>
          <p:nvSpPr>
            <p:cNvPr id="8381" name="Google Shape;8381;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4" name="Google Shape;8384;p76"/>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6"/>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6" name="Google Shape;8386;p76"/>
          <p:cNvGrpSpPr/>
          <p:nvPr/>
        </p:nvGrpSpPr>
        <p:grpSpPr>
          <a:xfrm>
            <a:off x="4203464" y="2507658"/>
            <a:ext cx="308090" cy="341579"/>
            <a:chOff x="-11747150" y="2530225"/>
            <a:chExt cx="319000" cy="353675"/>
          </a:xfrm>
        </p:grpSpPr>
        <p:sp>
          <p:nvSpPr>
            <p:cNvPr id="8387" name="Google Shape;8387;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76"/>
          <p:cNvGrpSpPr/>
          <p:nvPr/>
        </p:nvGrpSpPr>
        <p:grpSpPr>
          <a:xfrm>
            <a:off x="5472870" y="1670044"/>
            <a:ext cx="340807" cy="340807"/>
            <a:chOff x="-10027775" y="1622900"/>
            <a:chExt cx="352875" cy="352875"/>
          </a:xfrm>
        </p:grpSpPr>
        <p:sp>
          <p:nvSpPr>
            <p:cNvPr id="8390" name="Google Shape;8390;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6" name="Google Shape;8396;p76"/>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7" name="Google Shape;8397;p76"/>
          <p:cNvGrpSpPr/>
          <p:nvPr/>
        </p:nvGrpSpPr>
        <p:grpSpPr>
          <a:xfrm>
            <a:off x="5909439" y="2507283"/>
            <a:ext cx="322553" cy="342328"/>
            <a:chOff x="-10019125" y="2490075"/>
            <a:chExt cx="333975" cy="354450"/>
          </a:xfrm>
        </p:grpSpPr>
        <p:sp>
          <p:nvSpPr>
            <p:cNvPr id="8398" name="Google Shape;8398;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76"/>
          <p:cNvGrpSpPr/>
          <p:nvPr/>
        </p:nvGrpSpPr>
        <p:grpSpPr>
          <a:xfrm>
            <a:off x="6747346" y="2076718"/>
            <a:ext cx="352227" cy="343100"/>
            <a:chOff x="-8684100" y="2032450"/>
            <a:chExt cx="364700" cy="355250"/>
          </a:xfrm>
        </p:grpSpPr>
        <p:sp>
          <p:nvSpPr>
            <p:cNvPr id="8403" name="Google Shape;8403;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6" name="Google Shape;8406;p76"/>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7" name="Google Shape;8407;p76"/>
          <p:cNvGrpSpPr/>
          <p:nvPr/>
        </p:nvGrpSpPr>
        <p:grpSpPr>
          <a:xfrm>
            <a:off x="2479634" y="2077406"/>
            <a:ext cx="343849" cy="341724"/>
            <a:chOff x="-13095575" y="2073400"/>
            <a:chExt cx="356025" cy="353825"/>
          </a:xfrm>
        </p:grpSpPr>
        <p:sp>
          <p:nvSpPr>
            <p:cNvPr id="8408" name="Google Shape;8408;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76"/>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7" name="Google Shape;8417;p76"/>
          <p:cNvGrpSpPr/>
          <p:nvPr/>
        </p:nvGrpSpPr>
        <p:grpSpPr>
          <a:xfrm>
            <a:off x="4189710" y="1669235"/>
            <a:ext cx="343100" cy="342424"/>
            <a:chOff x="-11332875" y="1660700"/>
            <a:chExt cx="355250" cy="354550"/>
          </a:xfrm>
        </p:grpSpPr>
        <p:sp>
          <p:nvSpPr>
            <p:cNvPr id="8418" name="Google Shape;8418;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76"/>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6"/>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4" name="Google Shape;8424;p76"/>
          <p:cNvGrpSpPr/>
          <p:nvPr/>
        </p:nvGrpSpPr>
        <p:grpSpPr>
          <a:xfrm>
            <a:off x="5916673" y="1668522"/>
            <a:ext cx="299736" cy="343849"/>
            <a:chOff x="-9570950" y="1622100"/>
            <a:chExt cx="310350" cy="356025"/>
          </a:xfrm>
        </p:grpSpPr>
        <p:sp>
          <p:nvSpPr>
            <p:cNvPr id="8425" name="Google Shape;8425;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6"/>
          <p:cNvGrpSpPr/>
          <p:nvPr/>
        </p:nvGrpSpPr>
        <p:grpSpPr>
          <a:xfrm>
            <a:off x="5895377" y="2077478"/>
            <a:ext cx="342328" cy="341579"/>
            <a:chOff x="-9594575" y="2056875"/>
            <a:chExt cx="354450" cy="353675"/>
          </a:xfrm>
        </p:grpSpPr>
        <p:sp>
          <p:nvSpPr>
            <p:cNvPr id="8428" name="Google Shape;8428;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1" name="Google Shape;8431;p76"/>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2" name="Google Shape;8432;p76"/>
          <p:cNvGrpSpPr/>
          <p:nvPr/>
        </p:nvGrpSpPr>
        <p:grpSpPr>
          <a:xfrm>
            <a:off x="2902515" y="1670043"/>
            <a:ext cx="342328" cy="340807"/>
            <a:chOff x="-12661600" y="1640225"/>
            <a:chExt cx="354450" cy="352875"/>
          </a:xfrm>
        </p:grpSpPr>
        <p:sp>
          <p:nvSpPr>
            <p:cNvPr id="8433" name="Google Shape;8433;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76"/>
          <p:cNvGrpSpPr/>
          <p:nvPr/>
        </p:nvGrpSpPr>
        <p:grpSpPr>
          <a:xfrm>
            <a:off x="2902889" y="2098581"/>
            <a:ext cx="341579" cy="299374"/>
            <a:chOff x="-12660025" y="2096250"/>
            <a:chExt cx="353675" cy="309975"/>
          </a:xfrm>
        </p:grpSpPr>
        <p:sp>
          <p:nvSpPr>
            <p:cNvPr id="8437" name="Google Shape;8437;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6"/>
          <p:cNvGrpSpPr/>
          <p:nvPr/>
        </p:nvGrpSpPr>
        <p:grpSpPr>
          <a:xfrm>
            <a:off x="3328809" y="2507477"/>
            <a:ext cx="344622" cy="341941"/>
            <a:chOff x="-12663175" y="2506800"/>
            <a:chExt cx="356825" cy="354050"/>
          </a:xfrm>
        </p:grpSpPr>
        <p:sp>
          <p:nvSpPr>
            <p:cNvPr id="8444" name="Google Shape;8444;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76"/>
          <p:cNvGrpSpPr/>
          <p:nvPr/>
        </p:nvGrpSpPr>
        <p:grpSpPr>
          <a:xfrm>
            <a:off x="4612603" y="1669657"/>
            <a:ext cx="340807" cy="341579"/>
            <a:chOff x="-10896525" y="1663050"/>
            <a:chExt cx="352875" cy="353675"/>
          </a:xfrm>
        </p:grpSpPr>
        <p:sp>
          <p:nvSpPr>
            <p:cNvPr id="8449" name="Google Shape;8449;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1" name="Google Shape;8451;p76"/>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76"/>
          <p:cNvGrpSpPr/>
          <p:nvPr/>
        </p:nvGrpSpPr>
        <p:grpSpPr>
          <a:xfrm>
            <a:off x="5039658" y="2518692"/>
            <a:ext cx="341579" cy="319511"/>
            <a:chOff x="-10898100" y="2542050"/>
            <a:chExt cx="353675" cy="330825"/>
          </a:xfrm>
        </p:grpSpPr>
        <p:sp>
          <p:nvSpPr>
            <p:cNvPr id="8453" name="Google Shape;8453;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76"/>
          <p:cNvGrpSpPr/>
          <p:nvPr/>
        </p:nvGrpSpPr>
        <p:grpSpPr>
          <a:xfrm>
            <a:off x="6322049" y="1670732"/>
            <a:ext cx="340058" cy="339430"/>
            <a:chOff x="-9157450" y="1622750"/>
            <a:chExt cx="352100" cy="351450"/>
          </a:xfrm>
        </p:grpSpPr>
        <p:sp>
          <p:nvSpPr>
            <p:cNvPr id="8460" name="Google Shape;8460;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6"/>
          <p:cNvGrpSpPr/>
          <p:nvPr/>
        </p:nvGrpSpPr>
        <p:grpSpPr>
          <a:xfrm>
            <a:off x="6360089" y="2078999"/>
            <a:ext cx="263977" cy="338537"/>
            <a:chOff x="-9119650" y="2056875"/>
            <a:chExt cx="273325" cy="350525"/>
          </a:xfrm>
        </p:grpSpPr>
        <p:sp>
          <p:nvSpPr>
            <p:cNvPr id="8463" name="Google Shape;8463;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5" name="Google Shape;8465;p76"/>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6"/>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7" name="Google Shape;8467;p76"/>
          <p:cNvGrpSpPr/>
          <p:nvPr/>
        </p:nvGrpSpPr>
        <p:grpSpPr>
          <a:xfrm>
            <a:off x="1624800" y="3048000"/>
            <a:ext cx="341579" cy="340348"/>
            <a:chOff x="-13947000" y="3212800"/>
            <a:chExt cx="353675" cy="352400"/>
          </a:xfrm>
        </p:grpSpPr>
        <p:sp>
          <p:nvSpPr>
            <p:cNvPr id="8468" name="Google Shape;8468;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76"/>
          <p:cNvGrpSpPr/>
          <p:nvPr/>
        </p:nvGrpSpPr>
        <p:grpSpPr>
          <a:xfrm>
            <a:off x="1624812" y="3470706"/>
            <a:ext cx="341555" cy="340058"/>
            <a:chOff x="-13946200" y="3647075"/>
            <a:chExt cx="353650" cy="352100"/>
          </a:xfrm>
        </p:grpSpPr>
        <p:sp>
          <p:nvSpPr>
            <p:cNvPr id="8471" name="Google Shape;8471;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7" name="Google Shape;8477;p76"/>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8" name="Google Shape;8478;p76"/>
          <p:cNvGrpSpPr/>
          <p:nvPr/>
        </p:nvGrpSpPr>
        <p:grpSpPr>
          <a:xfrm>
            <a:off x="3334900" y="3048338"/>
            <a:ext cx="342328" cy="339672"/>
            <a:chOff x="-12163025" y="3214275"/>
            <a:chExt cx="354450" cy="351700"/>
          </a:xfrm>
        </p:grpSpPr>
        <p:sp>
          <p:nvSpPr>
            <p:cNvPr id="8479" name="Google Shape;8479;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76"/>
          <p:cNvGrpSpPr/>
          <p:nvPr/>
        </p:nvGrpSpPr>
        <p:grpSpPr>
          <a:xfrm>
            <a:off x="3335649" y="3469958"/>
            <a:ext cx="340831" cy="341555"/>
            <a:chOff x="-12160675" y="3647875"/>
            <a:chExt cx="352900" cy="353650"/>
          </a:xfrm>
        </p:grpSpPr>
        <p:sp>
          <p:nvSpPr>
            <p:cNvPr id="8483" name="Google Shape;8483;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6"/>
          <p:cNvGrpSpPr/>
          <p:nvPr/>
        </p:nvGrpSpPr>
        <p:grpSpPr>
          <a:xfrm>
            <a:off x="3769149" y="3889187"/>
            <a:ext cx="340058" cy="341555"/>
            <a:chOff x="-12160675" y="4081850"/>
            <a:chExt cx="352100" cy="353650"/>
          </a:xfrm>
        </p:grpSpPr>
        <p:sp>
          <p:nvSpPr>
            <p:cNvPr id="8491" name="Google Shape;8491;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76"/>
          <p:cNvGrpSpPr/>
          <p:nvPr/>
        </p:nvGrpSpPr>
        <p:grpSpPr>
          <a:xfrm>
            <a:off x="5043212" y="3047674"/>
            <a:ext cx="340807" cy="341000"/>
            <a:chOff x="-10391650" y="3180600"/>
            <a:chExt cx="352875" cy="353075"/>
          </a:xfrm>
        </p:grpSpPr>
        <p:sp>
          <p:nvSpPr>
            <p:cNvPr id="8498" name="Google Shape;8498;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6"/>
          <p:cNvGrpSpPr/>
          <p:nvPr/>
        </p:nvGrpSpPr>
        <p:grpSpPr>
          <a:xfrm>
            <a:off x="5043586" y="3471081"/>
            <a:ext cx="340058" cy="339310"/>
            <a:chOff x="-10390875" y="3616350"/>
            <a:chExt cx="352100" cy="351325"/>
          </a:xfrm>
        </p:grpSpPr>
        <p:sp>
          <p:nvSpPr>
            <p:cNvPr id="8505" name="Google Shape;8505;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6"/>
          <p:cNvGrpSpPr/>
          <p:nvPr/>
        </p:nvGrpSpPr>
        <p:grpSpPr>
          <a:xfrm>
            <a:off x="5496860" y="3889936"/>
            <a:ext cx="299736" cy="340058"/>
            <a:chOff x="-10370400" y="4049550"/>
            <a:chExt cx="310350" cy="352100"/>
          </a:xfrm>
        </p:grpSpPr>
        <p:sp>
          <p:nvSpPr>
            <p:cNvPr id="8509" name="Google Shape;8509;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76"/>
          <p:cNvGrpSpPr/>
          <p:nvPr/>
        </p:nvGrpSpPr>
        <p:grpSpPr>
          <a:xfrm>
            <a:off x="6741635" y="3048060"/>
            <a:ext cx="363648" cy="340227"/>
            <a:chOff x="-8674650" y="3210975"/>
            <a:chExt cx="376525" cy="352275"/>
          </a:xfrm>
        </p:grpSpPr>
        <p:sp>
          <p:nvSpPr>
            <p:cNvPr id="8515" name="Google Shape;8515;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76"/>
          <p:cNvGrpSpPr/>
          <p:nvPr/>
        </p:nvGrpSpPr>
        <p:grpSpPr>
          <a:xfrm>
            <a:off x="2049202" y="3047384"/>
            <a:ext cx="341579" cy="341579"/>
            <a:chOff x="-13512225" y="3211525"/>
            <a:chExt cx="353675" cy="353675"/>
          </a:xfrm>
        </p:grpSpPr>
        <p:sp>
          <p:nvSpPr>
            <p:cNvPr id="8522" name="Google Shape;8522;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76"/>
          <p:cNvGrpSpPr/>
          <p:nvPr/>
        </p:nvGrpSpPr>
        <p:grpSpPr>
          <a:xfrm>
            <a:off x="2049202" y="3470706"/>
            <a:ext cx="341579" cy="340058"/>
            <a:chOff x="-13512225" y="3647075"/>
            <a:chExt cx="353675" cy="352100"/>
          </a:xfrm>
        </p:grpSpPr>
        <p:sp>
          <p:nvSpPr>
            <p:cNvPr id="8528" name="Google Shape;8528;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6"/>
          <p:cNvGrpSpPr/>
          <p:nvPr/>
        </p:nvGrpSpPr>
        <p:grpSpPr>
          <a:xfrm>
            <a:off x="2482315" y="3889562"/>
            <a:ext cx="341579" cy="340807"/>
            <a:chOff x="-13512225" y="4080275"/>
            <a:chExt cx="353675" cy="352875"/>
          </a:xfrm>
        </p:grpSpPr>
        <p:sp>
          <p:nvSpPr>
            <p:cNvPr id="8539" name="Google Shape;8539;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76"/>
          <p:cNvGrpSpPr/>
          <p:nvPr/>
        </p:nvGrpSpPr>
        <p:grpSpPr>
          <a:xfrm>
            <a:off x="3759290" y="3078966"/>
            <a:ext cx="341555" cy="278416"/>
            <a:chOff x="-11728250" y="3245400"/>
            <a:chExt cx="353650" cy="288275"/>
          </a:xfrm>
        </p:grpSpPr>
        <p:sp>
          <p:nvSpPr>
            <p:cNvPr id="8551" name="Google Shape;8551;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6" name="Google Shape;8556;p76"/>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7" name="Google Shape;8557;p76"/>
          <p:cNvGrpSpPr/>
          <p:nvPr/>
        </p:nvGrpSpPr>
        <p:grpSpPr>
          <a:xfrm>
            <a:off x="3758144" y="3469282"/>
            <a:ext cx="343849" cy="342907"/>
            <a:chOff x="-11729050" y="3646475"/>
            <a:chExt cx="356025" cy="355050"/>
          </a:xfrm>
        </p:grpSpPr>
        <p:sp>
          <p:nvSpPr>
            <p:cNvPr id="8558" name="Google Shape;8558;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76"/>
          <p:cNvGrpSpPr/>
          <p:nvPr/>
        </p:nvGrpSpPr>
        <p:grpSpPr>
          <a:xfrm>
            <a:off x="4213688" y="3889562"/>
            <a:ext cx="298988" cy="340807"/>
            <a:chOff x="-11703850" y="4081850"/>
            <a:chExt cx="309575" cy="352875"/>
          </a:xfrm>
        </p:grpSpPr>
        <p:sp>
          <p:nvSpPr>
            <p:cNvPr id="8570" name="Google Shape;8570;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76"/>
          <p:cNvGrpSpPr/>
          <p:nvPr/>
        </p:nvGrpSpPr>
        <p:grpSpPr>
          <a:xfrm>
            <a:off x="5472110" y="3047770"/>
            <a:ext cx="342328" cy="340807"/>
            <a:chOff x="-9958475" y="3180025"/>
            <a:chExt cx="354450" cy="352875"/>
          </a:xfrm>
        </p:grpSpPr>
        <p:sp>
          <p:nvSpPr>
            <p:cNvPr id="8579" name="Google Shape;8579;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76"/>
          <p:cNvGrpSpPr/>
          <p:nvPr/>
        </p:nvGrpSpPr>
        <p:grpSpPr>
          <a:xfrm>
            <a:off x="5481237" y="3470392"/>
            <a:ext cx="324074" cy="340686"/>
            <a:chOff x="-9949025" y="3615575"/>
            <a:chExt cx="335550" cy="352750"/>
          </a:xfrm>
        </p:grpSpPr>
        <p:sp>
          <p:nvSpPr>
            <p:cNvPr id="8583" name="Google Shape;8583;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76"/>
          <p:cNvGrpSpPr/>
          <p:nvPr/>
        </p:nvGrpSpPr>
        <p:grpSpPr>
          <a:xfrm>
            <a:off x="5903702" y="3888137"/>
            <a:ext cx="345370" cy="343656"/>
            <a:chOff x="-9961625" y="4048175"/>
            <a:chExt cx="357600" cy="355825"/>
          </a:xfrm>
        </p:grpSpPr>
        <p:sp>
          <p:nvSpPr>
            <p:cNvPr id="8587" name="Google Shape;8587;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6"/>
          <p:cNvGrpSpPr/>
          <p:nvPr/>
        </p:nvGrpSpPr>
        <p:grpSpPr>
          <a:xfrm>
            <a:off x="6748480" y="3469451"/>
            <a:ext cx="349958" cy="342569"/>
            <a:chOff x="-8680950" y="3624225"/>
            <a:chExt cx="362350" cy="354700"/>
          </a:xfrm>
        </p:grpSpPr>
        <p:sp>
          <p:nvSpPr>
            <p:cNvPr id="8594" name="Google Shape;8594;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76"/>
          <p:cNvGrpSpPr/>
          <p:nvPr/>
        </p:nvGrpSpPr>
        <p:grpSpPr>
          <a:xfrm>
            <a:off x="2501316" y="3047758"/>
            <a:ext cx="300485" cy="340831"/>
            <a:chOff x="-13056975" y="3212300"/>
            <a:chExt cx="311125" cy="352900"/>
          </a:xfrm>
        </p:grpSpPr>
        <p:sp>
          <p:nvSpPr>
            <p:cNvPr id="8601" name="Google Shape;8601;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76"/>
          <p:cNvGrpSpPr/>
          <p:nvPr/>
        </p:nvGrpSpPr>
        <p:grpSpPr>
          <a:xfrm>
            <a:off x="2479634" y="3470392"/>
            <a:ext cx="343849" cy="340686"/>
            <a:chOff x="-13077450" y="3647075"/>
            <a:chExt cx="356025" cy="352750"/>
          </a:xfrm>
        </p:grpSpPr>
        <p:sp>
          <p:nvSpPr>
            <p:cNvPr id="8606" name="Google Shape;8606;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6"/>
          <p:cNvGrpSpPr/>
          <p:nvPr/>
        </p:nvGrpSpPr>
        <p:grpSpPr>
          <a:xfrm>
            <a:off x="2913508" y="3888801"/>
            <a:ext cx="342328" cy="342328"/>
            <a:chOff x="-13079025" y="4079475"/>
            <a:chExt cx="354450" cy="354450"/>
          </a:xfrm>
        </p:grpSpPr>
        <p:sp>
          <p:nvSpPr>
            <p:cNvPr id="8610" name="Google Shape;8610;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76"/>
          <p:cNvGrpSpPr/>
          <p:nvPr/>
        </p:nvGrpSpPr>
        <p:grpSpPr>
          <a:xfrm>
            <a:off x="4190471" y="3048145"/>
            <a:ext cx="341579" cy="340058"/>
            <a:chOff x="-11292700" y="3213875"/>
            <a:chExt cx="353675" cy="352100"/>
          </a:xfrm>
        </p:grpSpPr>
        <p:sp>
          <p:nvSpPr>
            <p:cNvPr id="8615" name="Google Shape;8615;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6"/>
          <p:cNvGrpSpPr/>
          <p:nvPr/>
        </p:nvGrpSpPr>
        <p:grpSpPr>
          <a:xfrm>
            <a:off x="4184772" y="3469958"/>
            <a:ext cx="352976" cy="341555"/>
            <a:chOff x="-11299000" y="3647875"/>
            <a:chExt cx="365475" cy="353650"/>
          </a:xfrm>
        </p:grpSpPr>
        <p:sp>
          <p:nvSpPr>
            <p:cNvPr id="8623" name="Google Shape;8623;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6"/>
          <p:cNvGrpSpPr/>
          <p:nvPr/>
        </p:nvGrpSpPr>
        <p:grpSpPr>
          <a:xfrm>
            <a:off x="4622823" y="3900210"/>
            <a:ext cx="343100" cy="319511"/>
            <a:chOff x="-11295075" y="4092875"/>
            <a:chExt cx="355250" cy="330825"/>
          </a:xfrm>
        </p:grpSpPr>
        <p:sp>
          <p:nvSpPr>
            <p:cNvPr id="8630" name="Google Shape;8630;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6"/>
          <p:cNvGrpSpPr/>
          <p:nvPr/>
        </p:nvGrpSpPr>
        <p:grpSpPr>
          <a:xfrm>
            <a:off x="5916673" y="3047770"/>
            <a:ext cx="299736" cy="340807"/>
            <a:chOff x="-9500075" y="3180800"/>
            <a:chExt cx="310350" cy="352875"/>
          </a:xfrm>
        </p:grpSpPr>
        <p:sp>
          <p:nvSpPr>
            <p:cNvPr id="8636" name="Google Shape;8636;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76"/>
          <p:cNvGrpSpPr/>
          <p:nvPr/>
        </p:nvGrpSpPr>
        <p:grpSpPr>
          <a:xfrm>
            <a:off x="5895751" y="3469946"/>
            <a:ext cx="341579" cy="341579"/>
            <a:chOff x="-9523700" y="3614000"/>
            <a:chExt cx="353675" cy="353675"/>
          </a:xfrm>
        </p:grpSpPr>
        <p:sp>
          <p:nvSpPr>
            <p:cNvPr id="8646" name="Google Shape;8646;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76"/>
          <p:cNvGrpSpPr/>
          <p:nvPr/>
        </p:nvGrpSpPr>
        <p:grpSpPr>
          <a:xfrm>
            <a:off x="6328865" y="3889936"/>
            <a:ext cx="341579" cy="340058"/>
            <a:chOff x="-9523700" y="4049550"/>
            <a:chExt cx="353675" cy="352100"/>
          </a:xfrm>
        </p:grpSpPr>
        <p:sp>
          <p:nvSpPr>
            <p:cNvPr id="8656" name="Google Shape;8656;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76"/>
          <p:cNvGrpSpPr/>
          <p:nvPr/>
        </p:nvGrpSpPr>
        <p:grpSpPr>
          <a:xfrm>
            <a:off x="7181694" y="3491628"/>
            <a:ext cx="342328" cy="298215"/>
            <a:chOff x="-8209150" y="3659675"/>
            <a:chExt cx="354450" cy="308775"/>
          </a:xfrm>
        </p:grpSpPr>
        <p:sp>
          <p:nvSpPr>
            <p:cNvPr id="8664" name="Google Shape;8664;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6"/>
          <p:cNvGrpSpPr/>
          <p:nvPr/>
        </p:nvGrpSpPr>
        <p:grpSpPr>
          <a:xfrm>
            <a:off x="2902889" y="3047758"/>
            <a:ext cx="341579" cy="340831"/>
            <a:chOff x="-12643475" y="3212300"/>
            <a:chExt cx="353675" cy="352900"/>
          </a:xfrm>
        </p:grpSpPr>
        <p:sp>
          <p:nvSpPr>
            <p:cNvPr id="8671" name="Google Shape;8671;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76"/>
          <p:cNvGrpSpPr/>
          <p:nvPr/>
        </p:nvGrpSpPr>
        <p:grpSpPr>
          <a:xfrm>
            <a:off x="2902889" y="3480920"/>
            <a:ext cx="341579" cy="319632"/>
            <a:chOff x="-12643475" y="3657325"/>
            <a:chExt cx="353675" cy="330950"/>
          </a:xfrm>
        </p:grpSpPr>
        <p:sp>
          <p:nvSpPr>
            <p:cNvPr id="8681" name="Google Shape;8681;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6"/>
          <p:cNvGrpSpPr/>
          <p:nvPr/>
        </p:nvGrpSpPr>
        <p:grpSpPr>
          <a:xfrm>
            <a:off x="3336002" y="3890709"/>
            <a:ext cx="341579" cy="338513"/>
            <a:chOff x="-12643475" y="4081850"/>
            <a:chExt cx="353675" cy="350500"/>
          </a:xfrm>
        </p:grpSpPr>
        <p:sp>
          <p:nvSpPr>
            <p:cNvPr id="8688" name="Google Shape;8688;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6"/>
          <p:cNvGrpSpPr/>
          <p:nvPr/>
        </p:nvGrpSpPr>
        <p:grpSpPr>
          <a:xfrm>
            <a:off x="4612603" y="3048145"/>
            <a:ext cx="340807" cy="340058"/>
            <a:chOff x="-10857925" y="3213875"/>
            <a:chExt cx="352875" cy="352100"/>
          </a:xfrm>
        </p:grpSpPr>
        <p:sp>
          <p:nvSpPr>
            <p:cNvPr id="8693" name="Google Shape;8693;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3" name="Google Shape;8703;p76"/>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4" name="Google Shape;8704;p76"/>
          <p:cNvGrpSpPr/>
          <p:nvPr/>
        </p:nvGrpSpPr>
        <p:grpSpPr>
          <a:xfrm>
            <a:off x="5045330" y="3900210"/>
            <a:ext cx="341579" cy="319511"/>
            <a:chOff x="-10858725" y="4092875"/>
            <a:chExt cx="353675" cy="330825"/>
          </a:xfrm>
        </p:grpSpPr>
        <p:sp>
          <p:nvSpPr>
            <p:cNvPr id="8705" name="Google Shape;8705;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6"/>
          <p:cNvGrpSpPr/>
          <p:nvPr/>
        </p:nvGrpSpPr>
        <p:grpSpPr>
          <a:xfrm>
            <a:off x="6321349" y="3048241"/>
            <a:ext cx="341459" cy="339865"/>
            <a:chOff x="-9089725" y="3180200"/>
            <a:chExt cx="353550" cy="351900"/>
          </a:xfrm>
        </p:grpSpPr>
        <p:sp>
          <p:nvSpPr>
            <p:cNvPr id="8712" name="Google Shape;8712;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6"/>
          <p:cNvGrpSpPr/>
          <p:nvPr/>
        </p:nvGrpSpPr>
        <p:grpSpPr>
          <a:xfrm>
            <a:off x="6371124" y="3470332"/>
            <a:ext cx="241909" cy="340807"/>
            <a:chOff x="-9039300" y="3614000"/>
            <a:chExt cx="250475" cy="352875"/>
          </a:xfrm>
        </p:grpSpPr>
        <p:sp>
          <p:nvSpPr>
            <p:cNvPr id="8715" name="Google Shape;8715;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76"/>
          <p:cNvGrpSpPr/>
          <p:nvPr/>
        </p:nvGrpSpPr>
        <p:grpSpPr>
          <a:xfrm>
            <a:off x="6753430" y="3889936"/>
            <a:ext cx="340058" cy="340058"/>
            <a:chOff x="-9088150" y="4049550"/>
            <a:chExt cx="352100" cy="352100"/>
          </a:xfrm>
        </p:grpSpPr>
        <p:sp>
          <p:nvSpPr>
            <p:cNvPr id="8718" name="Google Shape;8718;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6"/>
          <p:cNvGrpSpPr/>
          <p:nvPr/>
        </p:nvGrpSpPr>
        <p:grpSpPr>
          <a:xfrm>
            <a:off x="7201469" y="3048145"/>
            <a:ext cx="302778" cy="340058"/>
            <a:chOff x="-8191825" y="3174500"/>
            <a:chExt cx="313500" cy="352100"/>
          </a:xfrm>
        </p:grpSpPr>
        <p:sp>
          <p:nvSpPr>
            <p:cNvPr id="8725" name="Google Shape;8725;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76"/>
          <p:cNvGrpSpPr/>
          <p:nvPr/>
        </p:nvGrpSpPr>
        <p:grpSpPr>
          <a:xfrm>
            <a:off x="6330362" y="2508154"/>
            <a:ext cx="343094" cy="341569"/>
            <a:chOff x="6001575" y="3119050"/>
            <a:chExt cx="315025" cy="313625"/>
          </a:xfrm>
        </p:grpSpPr>
        <p:sp>
          <p:nvSpPr>
            <p:cNvPr id="8729" name="Google Shape;8729;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34"/>
        <p:cNvGrpSpPr/>
        <p:nvPr/>
      </p:nvGrpSpPr>
      <p:grpSpPr>
        <a:xfrm>
          <a:off x="0" y="0"/>
          <a:ext cx="0" cy="0"/>
          <a:chOff x="0" y="0"/>
          <a:chExt cx="0" cy="0"/>
        </a:xfrm>
      </p:grpSpPr>
      <p:sp>
        <p:nvSpPr>
          <p:cNvPr id="8735" name="Google Shape;8735;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736" name="Google Shape;8736;p77"/>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7" name="Google Shape;8737;p77"/>
          <p:cNvGrpSpPr/>
          <p:nvPr/>
        </p:nvGrpSpPr>
        <p:grpSpPr>
          <a:xfrm>
            <a:off x="1027959" y="2100694"/>
            <a:ext cx="332238" cy="327823"/>
            <a:chOff x="-6713450" y="2397900"/>
            <a:chExt cx="295375" cy="291450"/>
          </a:xfrm>
        </p:grpSpPr>
        <p:sp>
          <p:nvSpPr>
            <p:cNvPr id="8738" name="Google Shape;8738;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0" name="Google Shape;8740;p77"/>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1" name="Google Shape;8741;p77"/>
          <p:cNvGrpSpPr/>
          <p:nvPr/>
        </p:nvGrpSpPr>
        <p:grpSpPr>
          <a:xfrm>
            <a:off x="3135120" y="1704145"/>
            <a:ext cx="329595" cy="327598"/>
            <a:chOff x="-4932650" y="2046625"/>
            <a:chExt cx="293025" cy="291250"/>
          </a:xfrm>
        </p:grpSpPr>
        <p:sp>
          <p:nvSpPr>
            <p:cNvPr id="8742" name="Google Shape;8742;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77"/>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5" name="Google Shape;8745;p77"/>
          <p:cNvGrpSpPr/>
          <p:nvPr/>
        </p:nvGrpSpPr>
        <p:grpSpPr>
          <a:xfrm>
            <a:off x="3135120" y="2506226"/>
            <a:ext cx="329595" cy="327823"/>
            <a:chOff x="-4931075" y="2765725"/>
            <a:chExt cx="293025" cy="291450"/>
          </a:xfrm>
        </p:grpSpPr>
        <p:sp>
          <p:nvSpPr>
            <p:cNvPr id="8746" name="Google Shape;8746;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7"/>
          <p:cNvGrpSpPr/>
          <p:nvPr/>
        </p:nvGrpSpPr>
        <p:grpSpPr>
          <a:xfrm>
            <a:off x="5252205" y="1723534"/>
            <a:ext cx="327823" cy="288821"/>
            <a:chOff x="-3137650" y="2067900"/>
            <a:chExt cx="291450" cy="256775"/>
          </a:xfrm>
        </p:grpSpPr>
        <p:sp>
          <p:nvSpPr>
            <p:cNvPr id="8749" name="Google Shape;8749;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77"/>
          <p:cNvGrpSpPr/>
          <p:nvPr/>
        </p:nvGrpSpPr>
        <p:grpSpPr>
          <a:xfrm>
            <a:off x="5252205" y="2100314"/>
            <a:ext cx="327823" cy="328582"/>
            <a:chOff x="-3137650" y="2408950"/>
            <a:chExt cx="291450" cy="292125"/>
          </a:xfrm>
        </p:grpSpPr>
        <p:sp>
          <p:nvSpPr>
            <p:cNvPr id="8753" name="Google Shape;8753;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77"/>
          <p:cNvGrpSpPr/>
          <p:nvPr/>
        </p:nvGrpSpPr>
        <p:grpSpPr>
          <a:xfrm>
            <a:off x="5252205" y="2525278"/>
            <a:ext cx="327823" cy="289720"/>
            <a:chOff x="-3137650" y="2787000"/>
            <a:chExt cx="291450" cy="257575"/>
          </a:xfrm>
        </p:grpSpPr>
        <p:sp>
          <p:nvSpPr>
            <p:cNvPr id="8759" name="Google Shape;8759;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7" name="Google Shape;8767;p77"/>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7"/>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7"/>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0" name="Google Shape;8770;p77"/>
          <p:cNvGrpSpPr/>
          <p:nvPr/>
        </p:nvGrpSpPr>
        <p:grpSpPr>
          <a:xfrm>
            <a:off x="1448990" y="2505790"/>
            <a:ext cx="328695" cy="328695"/>
            <a:chOff x="-6354300" y="2757075"/>
            <a:chExt cx="292225" cy="292225"/>
          </a:xfrm>
        </p:grpSpPr>
        <p:sp>
          <p:nvSpPr>
            <p:cNvPr id="8771" name="Google Shape;8771;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7"/>
          <p:cNvGrpSpPr/>
          <p:nvPr/>
        </p:nvGrpSpPr>
        <p:grpSpPr>
          <a:xfrm>
            <a:off x="3557065" y="1702711"/>
            <a:ext cx="330466" cy="330466"/>
            <a:chOff x="-4573475" y="2045850"/>
            <a:chExt cx="293800" cy="293800"/>
          </a:xfrm>
        </p:grpSpPr>
        <p:sp>
          <p:nvSpPr>
            <p:cNvPr id="8776" name="Google Shape;8776;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77"/>
          <p:cNvGrpSpPr/>
          <p:nvPr/>
        </p:nvGrpSpPr>
        <p:grpSpPr>
          <a:xfrm>
            <a:off x="3556615" y="2099358"/>
            <a:ext cx="331366" cy="330494"/>
            <a:chOff x="-4570325" y="2405775"/>
            <a:chExt cx="294600" cy="293825"/>
          </a:xfrm>
        </p:grpSpPr>
        <p:sp>
          <p:nvSpPr>
            <p:cNvPr id="8779" name="Google Shape;8779;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77"/>
          <p:cNvGrpSpPr/>
          <p:nvPr/>
        </p:nvGrpSpPr>
        <p:grpSpPr>
          <a:xfrm>
            <a:off x="3557501" y="2505355"/>
            <a:ext cx="329595" cy="329566"/>
            <a:chOff x="-4572700" y="2764950"/>
            <a:chExt cx="293025" cy="293000"/>
          </a:xfrm>
        </p:grpSpPr>
        <p:sp>
          <p:nvSpPr>
            <p:cNvPr id="8782" name="Google Shape;8782;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7"/>
          <p:cNvGrpSpPr/>
          <p:nvPr/>
        </p:nvGrpSpPr>
        <p:grpSpPr>
          <a:xfrm>
            <a:off x="5676830" y="1704019"/>
            <a:ext cx="323183" cy="327851"/>
            <a:chOff x="-2777700" y="2049775"/>
            <a:chExt cx="287325" cy="291475"/>
          </a:xfrm>
        </p:grpSpPr>
        <p:sp>
          <p:nvSpPr>
            <p:cNvPr id="8788" name="Google Shape;8788;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7"/>
          <p:cNvGrpSpPr/>
          <p:nvPr/>
        </p:nvGrpSpPr>
        <p:grpSpPr>
          <a:xfrm>
            <a:off x="5674078" y="2100708"/>
            <a:ext cx="328695" cy="327795"/>
            <a:chOff x="-2571737" y="2403625"/>
            <a:chExt cx="292225" cy="291425"/>
          </a:xfrm>
        </p:grpSpPr>
        <p:sp>
          <p:nvSpPr>
            <p:cNvPr id="8792" name="Google Shape;8792;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77"/>
          <p:cNvGrpSpPr/>
          <p:nvPr/>
        </p:nvGrpSpPr>
        <p:grpSpPr>
          <a:xfrm>
            <a:off x="5674078" y="2506676"/>
            <a:ext cx="328695" cy="326923"/>
            <a:chOff x="-2571737" y="2764550"/>
            <a:chExt cx="292225" cy="290650"/>
          </a:xfrm>
        </p:grpSpPr>
        <p:sp>
          <p:nvSpPr>
            <p:cNvPr id="8800" name="Google Shape;8800;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77"/>
          <p:cNvGrpSpPr/>
          <p:nvPr/>
        </p:nvGrpSpPr>
        <p:grpSpPr>
          <a:xfrm>
            <a:off x="7364767" y="2099498"/>
            <a:ext cx="328695" cy="330213"/>
            <a:chOff x="-1333975" y="2365850"/>
            <a:chExt cx="292225" cy="293575"/>
          </a:xfrm>
        </p:grpSpPr>
        <p:sp>
          <p:nvSpPr>
            <p:cNvPr id="8804" name="Google Shape;8804;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77"/>
          <p:cNvGrpSpPr/>
          <p:nvPr/>
        </p:nvGrpSpPr>
        <p:grpSpPr>
          <a:xfrm>
            <a:off x="1881129" y="2505790"/>
            <a:ext cx="310079" cy="328695"/>
            <a:chOff x="-5995925" y="2757850"/>
            <a:chExt cx="275675" cy="292225"/>
          </a:xfrm>
        </p:grpSpPr>
        <p:sp>
          <p:nvSpPr>
            <p:cNvPr id="8813" name="Google Shape;8813;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77"/>
          <p:cNvGrpSpPr/>
          <p:nvPr/>
        </p:nvGrpSpPr>
        <p:grpSpPr>
          <a:xfrm>
            <a:off x="3978518" y="1704469"/>
            <a:ext cx="328723" cy="326951"/>
            <a:chOff x="-4211975" y="2046625"/>
            <a:chExt cx="292250" cy="290675"/>
          </a:xfrm>
        </p:grpSpPr>
        <p:sp>
          <p:nvSpPr>
            <p:cNvPr id="8823" name="Google Shape;8823;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77"/>
          <p:cNvGrpSpPr/>
          <p:nvPr/>
        </p:nvGrpSpPr>
        <p:grpSpPr>
          <a:xfrm>
            <a:off x="4017507" y="2099358"/>
            <a:ext cx="250746" cy="330494"/>
            <a:chOff x="-4178875" y="2405775"/>
            <a:chExt cx="222925" cy="293825"/>
          </a:xfrm>
        </p:grpSpPr>
        <p:sp>
          <p:nvSpPr>
            <p:cNvPr id="8826" name="Google Shape;8826;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77"/>
          <p:cNvGrpSpPr/>
          <p:nvPr/>
        </p:nvGrpSpPr>
        <p:grpSpPr>
          <a:xfrm>
            <a:off x="3978968" y="2515984"/>
            <a:ext cx="327823" cy="308308"/>
            <a:chOff x="-4211975" y="2783850"/>
            <a:chExt cx="291450" cy="274100"/>
          </a:xfrm>
        </p:grpSpPr>
        <p:sp>
          <p:nvSpPr>
            <p:cNvPr id="8830" name="Google Shape;8830;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3" name="Google Shape;8833;p77"/>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4" name="Google Shape;8834;p77"/>
          <p:cNvGrpSpPr/>
          <p:nvPr/>
        </p:nvGrpSpPr>
        <p:grpSpPr>
          <a:xfrm>
            <a:off x="6095556" y="2100694"/>
            <a:ext cx="327823" cy="327823"/>
            <a:chOff x="-2419325" y="2408150"/>
            <a:chExt cx="291450" cy="291450"/>
          </a:xfrm>
        </p:grpSpPr>
        <p:sp>
          <p:nvSpPr>
            <p:cNvPr id="8835" name="Google Shape;8835;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2" name="Google Shape;8842;p77"/>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3" name="Google Shape;8843;p77"/>
          <p:cNvGrpSpPr/>
          <p:nvPr/>
        </p:nvGrpSpPr>
        <p:grpSpPr>
          <a:xfrm>
            <a:off x="7365203" y="2505791"/>
            <a:ext cx="327823" cy="328695"/>
            <a:chOff x="-1333200" y="2770450"/>
            <a:chExt cx="291450" cy="292225"/>
          </a:xfrm>
        </p:grpSpPr>
        <p:sp>
          <p:nvSpPr>
            <p:cNvPr id="8844" name="Google Shape;8844;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77"/>
          <p:cNvGrpSpPr/>
          <p:nvPr/>
        </p:nvGrpSpPr>
        <p:grpSpPr>
          <a:xfrm>
            <a:off x="2292310" y="1704033"/>
            <a:ext cx="329595" cy="327823"/>
            <a:chOff x="-5635200" y="2037975"/>
            <a:chExt cx="293025" cy="291450"/>
          </a:xfrm>
        </p:grpSpPr>
        <p:sp>
          <p:nvSpPr>
            <p:cNvPr id="8847" name="Google Shape;8847;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7"/>
          <p:cNvGrpSpPr/>
          <p:nvPr/>
        </p:nvGrpSpPr>
        <p:grpSpPr>
          <a:xfrm>
            <a:off x="2290974" y="2100694"/>
            <a:ext cx="332266" cy="327823"/>
            <a:chOff x="-5637575" y="2397900"/>
            <a:chExt cx="295400" cy="291450"/>
          </a:xfrm>
        </p:grpSpPr>
        <p:sp>
          <p:nvSpPr>
            <p:cNvPr id="8850" name="Google Shape;8850;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77"/>
          <p:cNvGrpSpPr/>
          <p:nvPr/>
        </p:nvGrpSpPr>
        <p:grpSpPr>
          <a:xfrm>
            <a:off x="2292324" y="2505790"/>
            <a:ext cx="329566" cy="328695"/>
            <a:chOff x="-5635975" y="2757075"/>
            <a:chExt cx="293000" cy="292225"/>
          </a:xfrm>
        </p:grpSpPr>
        <p:sp>
          <p:nvSpPr>
            <p:cNvPr id="8855" name="Google Shape;8855;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7"/>
          <p:cNvGrpSpPr/>
          <p:nvPr/>
        </p:nvGrpSpPr>
        <p:grpSpPr>
          <a:xfrm>
            <a:off x="4392556" y="1704033"/>
            <a:ext cx="329595" cy="327823"/>
            <a:chOff x="-3854375" y="2046625"/>
            <a:chExt cx="293025" cy="291450"/>
          </a:xfrm>
        </p:grpSpPr>
        <p:sp>
          <p:nvSpPr>
            <p:cNvPr id="8858" name="Google Shape;8858;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77"/>
          <p:cNvGrpSpPr/>
          <p:nvPr/>
        </p:nvGrpSpPr>
        <p:grpSpPr>
          <a:xfrm>
            <a:off x="4391670" y="2099372"/>
            <a:ext cx="331366" cy="330466"/>
            <a:chOff x="-3854375" y="2405000"/>
            <a:chExt cx="294600" cy="293800"/>
          </a:xfrm>
        </p:grpSpPr>
        <p:sp>
          <p:nvSpPr>
            <p:cNvPr id="8861" name="Google Shape;8861;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77"/>
          <p:cNvGrpSpPr/>
          <p:nvPr/>
        </p:nvGrpSpPr>
        <p:grpSpPr>
          <a:xfrm>
            <a:off x="4393441" y="2505355"/>
            <a:ext cx="327823" cy="329566"/>
            <a:chOff x="-3852025" y="2764950"/>
            <a:chExt cx="291450" cy="293000"/>
          </a:xfrm>
        </p:grpSpPr>
        <p:sp>
          <p:nvSpPr>
            <p:cNvPr id="8864" name="Google Shape;8864;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6" name="Google Shape;8866;p77"/>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7"/>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8" name="Google Shape;8868;p77"/>
          <p:cNvGrpSpPr/>
          <p:nvPr/>
        </p:nvGrpSpPr>
        <p:grpSpPr>
          <a:xfrm>
            <a:off x="6520992" y="2505791"/>
            <a:ext cx="327823" cy="328695"/>
            <a:chOff x="-2060175" y="2768875"/>
            <a:chExt cx="291450" cy="292225"/>
          </a:xfrm>
        </p:grpSpPr>
        <p:sp>
          <p:nvSpPr>
            <p:cNvPr id="8869" name="Google Shape;8869;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7"/>
          <p:cNvGrpSpPr/>
          <p:nvPr/>
        </p:nvGrpSpPr>
        <p:grpSpPr>
          <a:xfrm>
            <a:off x="7798443" y="1704033"/>
            <a:ext cx="328695" cy="327823"/>
            <a:chOff x="-937025" y="2064750"/>
            <a:chExt cx="292225" cy="291450"/>
          </a:xfrm>
        </p:grpSpPr>
        <p:sp>
          <p:nvSpPr>
            <p:cNvPr id="8872" name="Google Shape;8872;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77"/>
          <p:cNvGrpSpPr/>
          <p:nvPr/>
        </p:nvGrpSpPr>
        <p:grpSpPr>
          <a:xfrm>
            <a:off x="2719477" y="1703597"/>
            <a:ext cx="328723" cy="328695"/>
            <a:chOff x="-5276050" y="2037975"/>
            <a:chExt cx="292250" cy="292225"/>
          </a:xfrm>
        </p:grpSpPr>
        <p:sp>
          <p:nvSpPr>
            <p:cNvPr id="8876" name="Google Shape;8876;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9" name="Google Shape;8879;p77"/>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7"/>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1" name="Google Shape;8881;p77"/>
          <p:cNvGrpSpPr/>
          <p:nvPr/>
        </p:nvGrpSpPr>
        <p:grpSpPr>
          <a:xfrm>
            <a:off x="4868749" y="1704033"/>
            <a:ext cx="252518" cy="327823"/>
            <a:chOff x="-3462150" y="2046625"/>
            <a:chExt cx="224500" cy="291450"/>
          </a:xfrm>
        </p:grpSpPr>
        <p:sp>
          <p:nvSpPr>
            <p:cNvPr id="8882" name="Google Shape;8882;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77"/>
          <p:cNvGrpSpPr/>
          <p:nvPr/>
        </p:nvGrpSpPr>
        <p:grpSpPr>
          <a:xfrm>
            <a:off x="4849711" y="2099808"/>
            <a:ext cx="290592" cy="329595"/>
            <a:chOff x="-3478675" y="2405775"/>
            <a:chExt cx="258350" cy="293025"/>
          </a:xfrm>
        </p:grpSpPr>
        <p:sp>
          <p:nvSpPr>
            <p:cNvPr id="8890" name="Google Shape;8890;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77"/>
          <p:cNvGrpSpPr/>
          <p:nvPr/>
        </p:nvGrpSpPr>
        <p:grpSpPr>
          <a:xfrm>
            <a:off x="4889122" y="2505790"/>
            <a:ext cx="211772" cy="328695"/>
            <a:chOff x="-3443250" y="2765725"/>
            <a:chExt cx="188275" cy="292225"/>
          </a:xfrm>
        </p:grpSpPr>
        <p:sp>
          <p:nvSpPr>
            <p:cNvPr id="8895" name="Google Shape;8895;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77"/>
          <p:cNvGrpSpPr/>
          <p:nvPr/>
        </p:nvGrpSpPr>
        <p:grpSpPr>
          <a:xfrm>
            <a:off x="6964040" y="1703147"/>
            <a:ext cx="289720" cy="329595"/>
            <a:chOff x="-1684475" y="2049000"/>
            <a:chExt cx="257575" cy="293025"/>
          </a:xfrm>
        </p:grpSpPr>
        <p:sp>
          <p:nvSpPr>
            <p:cNvPr id="8900" name="Google Shape;8900;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4" name="Google Shape;8904;p77"/>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5" name="Google Shape;8905;p77"/>
          <p:cNvGrpSpPr/>
          <p:nvPr/>
        </p:nvGrpSpPr>
        <p:grpSpPr>
          <a:xfrm>
            <a:off x="6944988" y="2505791"/>
            <a:ext cx="327823" cy="328695"/>
            <a:chOff x="-1700225" y="2768875"/>
            <a:chExt cx="291450" cy="292225"/>
          </a:xfrm>
        </p:grpSpPr>
        <p:sp>
          <p:nvSpPr>
            <p:cNvPr id="8906" name="Google Shape;8906;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7"/>
          <p:cNvGrpSpPr/>
          <p:nvPr/>
        </p:nvGrpSpPr>
        <p:grpSpPr>
          <a:xfrm>
            <a:off x="7817930" y="2099808"/>
            <a:ext cx="289720" cy="329595"/>
            <a:chOff x="-919700" y="2420750"/>
            <a:chExt cx="257575" cy="293025"/>
          </a:xfrm>
        </p:grpSpPr>
        <p:sp>
          <p:nvSpPr>
            <p:cNvPr id="8913" name="Google Shape;8913;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77"/>
          <p:cNvGrpSpPr/>
          <p:nvPr/>
        </p:nvGrpSpPr>
        <p:grpSpPr>
          <a:xfrm>
            <a:off x="1021308" y="3052865"/>
            <a:ext cx="345539" cy="327795"/>
            <a:chOff x="-6696925" y="3272575"/>
            <a:chExt cx="307200" cy="291425"/>
          </a:xfrm>
        </p:grpSpPr>
        <p:sp>
          <p:nvSpPr>
            <p:cNvPr id="8917" name="Google Shape;8917;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77"/>
          <p:cNvGrpSpPr/>
          <p:nvPr/>
        </p:nvGrpSpPr>
        <p:grpSpPr>
          <a:xfrm>
            <a:off x="1021295" y="3455473"/>
            <a:ext cx="345567" cy="328695"/>
            <a:chOff x="-6690625" y="3631325"/>
            <a:chExt cx="307225" cy="292225"/>
          </a:xfrm>
        </p:grpSpPr>
        <p:sp>
          <p:nvSpPr>
            <p:cNvPr id="8920" name="Google Shape;8920;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77"/>
          <p:cNvGrpSpPr/>
          <p:nvPr/>
        </p:nvGrpSpPr>
        <p:grpSpPr>
          <a:xfrm>
            <a:off x="1029281" y="3867544"/>
            <a:ext cx="329595" cy="327598"/>
            <a:chOff x="-6689825" y="3992050"/>
            <a:chExt cx="293025" cy="291250"/>
          </a:xfrm>
        </p:grpSpPr>
        <p:sp>
          <p:nvSpPr>
            <p:cNvPr id="8926" name="Google Shape;8926;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8" name="Google Shape;8938;p77"/>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9" name="Google Shape;8939;p77"/>
          <p:cNvGrpSpPr/>
          <p:nvPr/>
        </p:nvGrpSpPr>
        <p:grpSpPr>
          <a:xfrm>
            <a:off x="3134686" y="3455909"/>
            <a:ext cx="330466" cy="327823"/>
            <a:chOff x="-4837325" y="3612425"/>
            <a:chExt cx="293800" cy="291450"/>
          </a:xfrm>
        </p:grpSpPr>
        <p:sp>
          <p:nvSpPr>
            <p:cNvPr id="8940" name="Google Shape;8940;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77"/>
          <p:cNvGrpSpPr/>
          <p:nvPr/>
        </p:nvGrpSpPr>
        <p:grpSpPr>
          <a:xfrm>
            <a:off x="3135572" y="3867431"/>
            <a:ext cx="328695" cy="327823"/>
            <a:chOff x="-4837325" y="3971575"/>
            <a:chExt cx="292225" cy="291450"/>
          </a:xfrm>
        </p:grpSpPr>
        <p:sp>
          <p:nvSpPr>
            <p:cNvPr id="8944" name="Google Shape;8944;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77"/>
          <p:cNvGrpSpPr/>
          <p:nvPr/>
        </p:nvGrpSpPr>
        <p:grpSpPr>
          <a:xfrm>
            <a:off x="5247778" y="3072352"/>
            <a:ext cx="336681" cy="288821"/>
            <a:chOff x="-3037625" y="3254850"/>
            <a:chExt cx="299325" cy="256775"/>
          </a:xfrm>
        </p:grpSpPr>
        <p:sp>
          <p:nvSpPr>
            <p:cNvPr id="8951" name="Google Shape;8951;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77"/>
          <p:cNvGrpSpPr/>
          <p:nvPr/>
        </p:nvGrpSpPr>
        <p:grpSpPr>
          <a:xfrm>
            <a:off x="5250871" y="3455459"/>
            <a:ext cx="330494" cy="328723"/>
            <a:chOff x="-3031325" y="3597450"/>
            <a:chExt cx="293825" cy="292250"/>
          </a:xfrm>
        </p:grpSpPr>
        <p:sp>
          <p:nvSpPr>
            <p:cNvPr id="8956" name="Google Shape;8956;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7"/>
          <p:cNvGrpSpPr/>
          <p:nvPr/>
        </p:nvGrpSpPr>
        <p:grpSpPr>
          <a:xfrm>
            <a:off x="5251321" y="3886482"/>
            <a:ext cx="329595" cy="289720"/>
            <a:chOff x="-3030525" y="3973150"/>
            <a:chExt cx="293025" cy="257575"/>
          </a:xfrm>
        </p:grpSpPr>
        <p:sp>
          <p:nvSpPr>
            <p:cNvPr id="8961" name="Google Shape;8961;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77"/>
          <p:cNvGrpSpPr/>
          <p:nvPr/>
        </p:nvGrpSpPr>
        <p:grpSpPr>
          <a:xfrm>
            <a:off x="7364319" y="3100683"/>
            <a:ext cx="329595" cy="232159"/>
            <a:chOff x="-1199300" y="3279250"/>
            <a:chExt cx="293025" cy="206400"/>
          </a:xfrm>
        </p:grpSpPr>
        <p:sp>
          <p:nvSpPr>
            <p:cNvPr id="8964" name="Google Shape;8964;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77"/>
          <p:cNvGrpSpPr/>
          <p:nvPr/>
        </p:nvGrpSpPr>
        <p:grpSpPr>
          <a:xfrm>
            <a:off x="1439682" y="3052500"/>
            <a:ext cx="347310" cy="328526"/>
            <a:chOff x="-6338550" y="3272950"/>
            <a:chExt cx="308775" cy="292075"/>
          </a:xfrm>
        </p:grpSpPr>
        <p:sp>
          <p:nvSpPr>
            <p:cNvPr id="8969" name="Google Shape;8969;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7"/>
          <p:cNvGrpSpPr/>
          <p:nvPr/>
        </p:nvGrpSpPr>
        <p:grpSpPr>
          <a:xfrm>
            <a:off x="1448540" y="3455909"/>
            <a:ext cx="329595" cy="327823"/>
            <a:chOff x="-6329100" y="3632100"/>
            <a:chExt cx="293025" cy="291450"/>
          </a:xfrm>
        </p:grpSpPr>
        <p:sp>
          <p:nvSpPr>
            <p:cNvPr id="8973" name="Google Shape;8973;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77"/>
          <p:cNvGrpSpPr/>
          <p:nvPr/>
        </p:nvGrpSpPr>
        <p:grpSpPr>
          <a:xfrm>
            <a:off x="1449440" y="3867431"/>
            <a:ext cx="327795" cy="327823"/>
            <a:chOff x="-6329875" y="3992050"/>
            <a:chExt cx="291425" cy="291450"/>
          </a:xfrm>
        </p:grpSpPr>
        <p:sp>
          <p:nvSpPr>
            <p:cNvPr id="8977" name="Google Shape;8977;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77"/>
          <p:cNvGrpSpPr/>
          <p:nvPr/>
        </p:nvGrpSpPr>
        <p:grpSpPr>
          <a:xfrm>
            <a:off x="3557053" y="3051529"/>
            <a:ext cx="330494" cy="330466"/>
            <a:chOff x="-4478975" y="3251700"/>
            <a:chExt cx="293825" cy="293800"/>
          </a:xfrm>
        </p:grpSpPr>
        <p:sp>
          <p:nvSpPr>
            <p:cNvPr id="8982" name="Google Shape;8982;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77"/>
          <p:cNvGrpSpPr/>
          <p:nvPr/>
        </p:nvGrpSpPr>
        <p:grpSpPr>
          <a:xfrm>
            <a:off x="3557053" y="3455909"/>
            <a:ext cx="330494" cy="327823"/>
            <a:chOff x="-4475825" y="3612425"/>
            <a:chExt cx="293825" cy="291450"/>
          </a:xfrm>
        </p:grpSpPr>
        <p:sp>
          <p:nvSpPr>
            <p:cNvPr id="8986" name="Google Shape;8986;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77"/>
          <p:cNvGrpSpPr/>
          <p:nvPr/>
        </p:nvGrpSpPr>
        <p:grpSpPr>
          <a:xfrm>
            <a:off x="3554845" y="3867445"/>
            <a:ext cx="334909" cy="327795"/>
            <a:chOff x="-4480550" y="3970800"/>
            <a:chExt cx="297750" cy="291425"/>
          </a:xfrm>
        </p:grpSpPr>
        <p:sp>
          <p:nvSpPr>
            <p:cNvPr id="8990" name="Google Shape;8990;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77"/>
          <p:cNvGrpSpPr/>
          <p:nvPr/>
        </p:nvGrpSpPr>
        <p:grpSpPr>
          <a:xfrm>
            <a:off x="5676284" y="3052851"/>
            <a:ext cx="324280" cy="327823"/>
            <a:chOff x="-2668225" y="3239075"/>
            <a:chExt cx="288300" cy="291450"/>
          </a:xfrm>
        </p:grpSpPr>
        <p:sp>
          <p:nvSpPr>
            <p:cNvPr id="8993" name="Google Shape;8993;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7"/>
          <p:cNvGrpSpPr/>
          <p:nvPr/>
        </p:nvGrpSpPr>
        <p:grpSpPr>
          <a:xfrm>
            <a:off x="5674062" y="3455909"/>
            <a:ext cx="328723" cy="327823"/>
            <a:chOff x="-2671375" y="3597450"/>
            <a:chExt cx="292250" cy="291450"/>
          </a:xfrm>
        </p:grpSpPr>
        <p:sp>
          <p:nvSpPr>
            <p:cNvPr id="8999" name="Google Shape;8999;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77"/>
          <p:cNvGrpSpPr/>
          <p:nvPr/>
        </p:nvGrpSpPr>
        <p:grpSpPr>
          <a:xfrm>
            <a:off x="5673191" y="3866545"/>
            <a:ext cx="330466" cy="329595"/>
            <a:chOff x="-2670575" y="3956600"/>
            <a:chExt cx="293800" cy="293025"/>
          </a:xfrm>
        </p:grpSpPr>
        <p:sp>
          <p:nvSpPr>
            <p:cNvPr id="9002" name="Google Shape;9002;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77"/>
          <p:cNvGrpSpPr/>
          <p:nvPr/>
        </p:nvGrpSpPr>
        <p:grpSpPr>
          <a:xfrm>
            <a:off x="7362548" y="3456415"/>
            <a:ext cx="333138" cy="326811"/>
            <a:chOff x="-1183550" y="3586525"/>
            <a:chExt cx="296175" cy="290550"/>
          </a:xfrm>
        </p:grpSpPr>
        <p:sp>
          <p:nvSpPr>
            <p:cNvPr id="9007" name="Google Shape;9007;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77"/>
          <p:cNvGrpSpPr/>
          <p:nvPr/>
        </p:nvGrpSpPr>
        <p:grpSpPr>
          <a:xfrm>
            <a:off x="1871279" y="3053301"/>
            <a:ext cx="328723" cy="326923"/>
            <a:chOff x="-5971525" y="3273750"/>
            <a:chExt cx="292250" cy="290650"/>
          </a:xfrm>
        </p:grpSpPr>
        <p:sp>
          <p:nvSpPr>
            <p:cNvPr id="9017" name="Google Shape;9017;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77"/>
          <p:cNvGrpSpPr/>
          <p:nvPr/>
        </p:nvGrpSpPr>
        <p:grpSpPr>
          <a:xfrm>
            <a:off x="1866850" y="3454841"/>
            <a:ext cx="337581" cy="329960"/>
            <a:chOff x="-5974675" y="3632100"/>
            <a:chExt cx="300125" cy="293350"/>
          </a:xfrm>
        </p:grpSpPr>
        <p:sp>
          <p:nvSpPr>
            <p:cNvPr id="9020" name="Google Shape;9020;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7"/>
          <p:cNvGrpSpPr/>
          <p:nvPr/>
        </p:nvGrpSpPr>
        <p:grpSpPr>
          <a:xfrm>
            <a:off x="1881022" y="3866546"/>
            <a:ext cx="309236" cy="329595"/>
            <a:chOff x="-5971525" y="3990475"/>
            <a:chExt cx="274925" cy="293025"/>
          </a:xfrm>
        </p:grpSpPr>
        <p:sp>
          <p:nvSpPr>
            <p:cNvPr id="9024" name="Google Shape;9024;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77"/>
          <p:cNvGrpSpPr/>
          <p:nvPr/>
        </p:nvGrpSpPr>
        <p:grpSpPr>
          <a:xfrm>
            <a:off x="3978534" y="3053301"/>
            <a:ext cx="328695" cy="326923"/>
            <a:chOff x="-4118225" y="3253275"/>
            <a:chExt cx="292225" cy="290650"/>
          </a:xfrm>
        </p:grpSpPr>
        <p:sp>
          <p:nvSpPr>
            <p:cNvPr id="9029" name="Google Shape;9029;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77"/>
          <p:cNvGrpSpPr/>
          <p:nvPr/>
        </p:nvGrpSpPr>
        <p:grpSpPr>
          <a:xfrm>
            <a:off x="4017944" y="3455698"/>
            <a:ext cx="249874" cy="328245"/>
            <a:chOff x="-4082800" y="3612425"/>
            <a:chExt cx="222150" cy="291825"/>
          </a:xfrm>
        </p:grpSpPr>
        <p:sp>
          <p:nvSpPr>
            <p:cNvPr id="9032" name="Google Shape;9032;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77"/>
          <p:cNvGrpSpPr/>
          <p:nvPr/>
        </p:nvGrpSpPr>
        <p:grpSpPr>
          <a:xfrm>
            <a:off x="3978534" y="3877625"/>
            <a:ext cx="328695" cy="307436"/>
            <a:chOff x="-4118225" y="3990475"/>
            <a:chExt cx="292225" cy="273325"/>
          </a:xfrm>
        </p:grpSpPr>
        <p:sp>
          <p:nvSpPr>
            <p:cNvPr id="9036" name="Google Shape;9036;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77"/>
          <p:cNvGrpSpPr/>
          <p:nvPr/>
        </p:nvGrpSpPr>
        <p:grpSpPr>
          <a:xfrm>
            <a:off x="6105301" y="3051965"/>
            <a:ext cx="308336" cy="329595"/>
            <a:chOff x="-2312225" y="3238300"/>
            <a:chExt cx="274125" cy="293025"/>
          </a:xfrm>
        </p:grpSpPr>
        <p:sp>
          <p:nvSpPr>
            <p:cNvPr id="9041" name="Google Shape;9041;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7"/>
          <p:cNvGrpSpPr/>
          <p:nvPr/>
        </p:nvGrpSpPr>
        <p:grpSpPr>
          <a:xfrm>
            <a:off x="6095108" y="3415598"/>
            <a:ext cx="328723" cy="408443"/>
            <a:chOff x="-2310650" y="3525775"/>
            <a:chExt cx="292250" cy="363125"/>
          </a:xfrm>
        </p:grpSpPr>
        <p:sp>
          <p:nvSpPr>
            <p:cNvPr id="9044" name="Google Shape;9044;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77"/>
          <p:cNvGrpSpPr/>
          <p:nvPr/>
        </p:nvGrpSpPr>
        <p:grpSpPr>
          <a:xfrm>
            <a:off x="6094222" y="3867431"/>
            <a:ext cx="330494" cy="327823"/>
            <a:chOff x="-2310650" y="3958175"/>
            <a:chExt cx="293825" cy="291450"/>
          </a:xfrm>
        </p:grpSpPr>
        <p:sp>
          <p:nvSpPr>
            <p:cNvPr id="9049" name="Google Shape;9049;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77"/>
          <p:cNvGrpSpPr/>
          <p:nvPr/>
        </p:nvGrpSpPr>
        <p:grpSpPr>
          <a:xfrm>
            <a:off x="7363447" y="3867431"/>
            <a:ext cx="331338" cy="327823"/>
            <a:chOff x="-1182750" y="3962900"/>
            <a:chExt cx="294575" cy="291450"/>
          </a:xfrm>
        </p:grpSpPr>
        <p:sp>
          <p:nvSpPr>
            <p:cNvPr id="9052" name="Google Shape;9052;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77"/>
          <p:cNvGrpSpPr/>
          <p:nvPr/>
        </p:nvGrpSpPr>
        <p:grpSpPr>
          <a:xfrm>
            <a:off x="2291424" y="3052851"/>
            <a:ext cx="331366" cy="327823"/>
            <a:chOff x="-5611575" y="3272950"/>
            <a:chExt cx="294600" cy="291450"/>
          </a:xfrm>
        </p:grpSpPr>
        <p:sp>
          <p:nvSpPr>
            <p:cNvPr id="9060" name="Google Shape;9060;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77"/>
          <p:cNvGrpSpPr/>
          <p:nvPr/>
        </p:nvGrpSpPr>
        <p:grpSpPr>
          <a:xfrm>
            <a:off x="2291424" y="3456359"/>
            <a:ext cx="331366" cy="326923"/>
            <a:chOff x="-5613150" y="3632900"/>
            <a:chExt cx="294600" cy="290650"/>
          </a:xfrm>
        </p:grpSpPr>
        <p:sp>
          <p:nvSpPr>
            <p:cNvPr id="9066" name="Google Shape;9066;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7"/>
          <p:cNvGrpSpPr/>
          <p:nvPr/>
        </p:nvGrpSpPr>
        <p:grpSpPr>
          <a:xfrm>
            <a:off x="2291424" y="3866996"/>
            <a:ext cx="331366" cy="328695"/>
            <a:chOff x="-5613150" y="3991275"/>
            <a:chExt cx="294600" cy="292225"/>
          </a:xfrm>
        </p:grpSpPr>
        <p:sp>
          <p:nvSpPr>
            <p:cNvPr id="9069" name="Google Shape;9069;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77"/>
          <p:cNvGrpSpPr/>
          <p:nvPr/>
        </p:nvGrpSpPr>
        <p:grpSpPr>
          <a:xfrm>
            <a:off x="4387594" y="3053020"/>
            <a:ext cx="339521" cy="327486"/>
            <a:chOff x="-3768700" y="3253275"/>
            <a:chExt cx="301850" cy="291150"/>
          </a:xfrm>
        </p:grpSpPr>
        <p:sp>
          <p:nvSpPr>
            <p:cNvPr id="9079" name="Google Shape;9079;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77"/>
          <p:cNvGrpSpPr/>
          <p:nvPr/>
        </p:nvGrpSpPr>
        <p:grpSpPr>
          <a:xfrm>
            <a:off x="4390785" y="3465203"/>
            <a:ext cx="333138" cy="309236"/>
            <a:chOff x="-3808700" y="3628950"/>
            <a:chExt cx="296175" cy="274925"/>
          </a:xfrm>
        </p:grpSpPr>
        <p:sp>
          <p:nvSpPr>
            <p:cNvPr id="9083" name="Google Shape;9083;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77"/>
          <p:cNvGrpSpPr/>
          <p:nvPr/>
        </p:nvGrpSpPr>
        <p:grpSpPr>
          <a:xfrm>
            <a:off x="4432430" y="3867108"/>
            <a:ext cx="327654" cy="328470"/>
            <a:chOff x="-3771675" y="3971775"/>
            <a:chExt cx="291300" cy="292025"/>
          </a:xfrm>
        </p:grpSpPr>
        <p:sp>
          <p:nvSpPr>
            <p:cNvPr id="9087" name="Google Shape;9087;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77"/>
          <p:cNvGrpSpPr/>
          <p:nvPr/>
        </p:nvGrpSpPr>
        <p:grpSpPr>
          <a:xfrm>
            <a:off x="6520755" y="3091474"/>
            <a:ext cx="328301" cy="250577"/>
            <a:chOff x="-1951475" y="3273100"/>
            <a:chExt cx="291875" cy="222775"/>
          </a:xfrm>
        </p:grpSpPr>
        <p:sp>
          <p:nvSpPr>
            <p:cNvPr id="9093" name="Google Shape;9093;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77"/>
          <p:cNvGrpSpPr/>
          <p:nvPr/>
        </p:nvGrpSpPr>
        <p:grpSpPr>
          <a:xfrm>
            <a:off x="6518786" y="3455909"/>
            <a:ext cx="332238" cy="327823"/>
            <a:chOff x="-1951475" y="3597450"/>
            <a:chExt cx="295375" cy="291450"/>
          </a:xfrm>
        </p:grpSpPr>
        <p:sp>
          <p:nvSpPr>
            <p:cNvPr id="9097" name="Google Shape;9097;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77"/>
          <p:cNvGrpSpPr/>
          <p:nvPr/>
        </p:nvGrpSpPr>
        <p:grpSpPr>
          <a:xfrm>
            <a:off x="6511250" y="3867431"/>
            <a:ext cx="347310" cy="327823"/>
            <a:chOff x="-1960150" y="3956600"/>
            <a:chExt cx="308775" cy="291450"/>
          </a:xfrm>
        </p:grpSpPr>
        <p:sp>
          <p:nvSpPr>
            <p:cNvPr id="9102" name="Google Shape;9102;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7"/>
          <p:cNvGrpSpPr/>
          <p:nvPr/>
        </p:nvGrpSpPr>
        <p:grpSpPr>
          <a:xfrm>
            <a:off x="7798445" y="3052415"/>
            <a:ext cx="328695" cy="328695"/>
            <a:chOff x="-804700" y="3226500"/>
            <a:chExt cx="292225" cy="292225"/>
          </a:xfrm>
        </p:grpSpPr>
        <p:sp>
          <p:nvSpPr>
            <p:cNvPr id="9105" name="Google Shape;9105;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77"/>
          <p:cNvGrpSpPr/>
          <p:nvPr/>
        </p:nvGrpSpPr>
        <p:grpSpPr>
          <a:xfrm>
            <a:off x="2719492" y="3052401"/>
            <a:ext cx="328695" cy="328723"/>
            <a:chOff x="-5251625" y="3272950"/>
            <a:chExt cx="292225" cy="292250"/>
          </a:xfrm>
        </p:grpSpPr>
        <p:sp>
          <p:nvSpPr>
            <p:cNvPr id="9113" name="Google Shape;9113;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77"/>
          <p:cNvGrpSpPr/>
          <p:nvPr/>
        </p:nvGrpSpPr>
        <p:grpSpPr>
          <a:xfrm>
            <a:off x="2716834" y="3455249"/>
            <a:ext cx="334009" cy="329145"/>
            <a:chOff x="-5254775" y="3631325"/>
            <a:chExt cx="296950" cy="292625"/>
          </a:xfrm>
        </p:grpSpPr>
        <p:sp>
          <p:nvSpPr>
            <p:cNvPr id="9117" name="Google Shape;9117;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77"/>
          <p:cNvGrpSpPr/>
          <p:nvPr/>
        </p:nvGrpSpPr>
        <p:grpSpPr>
          <a:xfrm>
            <a:off x="2719928" y="3866996"/>
            <a:ext cx="327823" cy="328695"/>
            <a:chOff x="-5251625" y="3991275"/>
            <a:chExt cx="291450" cy="292225"/>
          </a:xfrm>
        </p:grpSpPr>
        <p:sp>
          <p:nvSpPr>
            <p:cNvPr id="9125" name="Google Shape;9125;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77"/>
          <p:cNvGrpSpPr/>
          <p:nvPr/>
        </p:nvGrpSpPr>
        <p:grpSpPr>
          <a:xfrm>
            <a:off x="4870072" y="3052865"/>
            <a:ext cx="249874" cy="327795"/>
            <a:chOff x="-3365275" y="3253275"/>
            <a:chExt cx="222150" cy="291425"/>
          </a:xfrm>
        </p:grpSpPr>
        <p:sp>
          <p:nvSpPr>
            <p:cNvPr id="9131" name="Google Shape;9131;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77"/>
          <p:cNvGrpSpPr/>
          <p:nvPr/>
        </p:nvGrpSpPr>
        <p:grpSpPr>
          <a:xfrm>
            <a:off x="4849713" y="3455023"/>
            <a:ext cx="290592" cy="329595"/>
            <a:chOff x="-3383375" y="3611625"/>
            <a:chExt cx="258350" cy="293025"/>
          </a:xfrm>
        </p:grpSpPr>
        <p:sp>
          <p:nvSpPr>
            <p:cNvPr id="9134" name="Google Shape;9134;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77"/>
          <p:cNvGrpSpPr/>
          <p:nvPr/>
        </p:nvGrpSpPr>
        <p:grpSpPr>
          <a:xfrm>
            <a:off x="4889123" y="3867431"/>
            <a:ext cx="211772" cy="327823"/>
            <a:chOff x="-3347950" y="3971575"/>
            <a:chExt cx="188275" cy="291450"/>
          </a:xfrm>
        </p:grpSpPr>
        <p:sp>
          <p:nvSpPr>
            <p:cNvPr id="9137" name="Google Shape;9137;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7"/>
          <p:cNvGrpSpPr/>
          <p:nvPr/>
        </p:nvGrpSpPr>
        <p:grpSpPr>
          <a:xfrm>
            <a:off x="6963606" y="3051965"/>
            <a:ext cx="290592" cy="329595"/>
            <a:chOff x="-1575775" y="3238300"/>
            <a:chExt cx="258350" cy="293025"/>
          </a:xfrm>
        </p:grpSpPr>
        <p:sp>
          <p:nvSpPr>
            <p:cNvPr id="9141" name="Google Shape;9141;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77"/>
          <p:cNvGrpSpPr/>
          <p:nvPr/>
        </p:nvGrpSpPr>
        <p:grpSpPr>
          <a:xfrm>
            <a:off x="6943654" y="3454151"/>
            <a:ext cx="330494" cy="331338"/>
            <a:chOff x="-1591550" y="3597475"/>
            <a:chExt cx="293825" cy="294575"/>
          </a:xfrm>
        </p:grpSpPr>
        <p:sp>
          <p:nvSpPr>
            <p:cNvPr id="9147" name="Google Shape;9147;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7"/>
          <p:cNvGrpSpPr/>
          <p:nvPr/>
        </p:nvGrpSpPr>
        <p:grpSpPr>
          <a:xfrm>
            <a:off x="6944104" y="3875403"/>
            <a:ext cx="329595" cy="311879"/>
            <a:chOff x="-1592325" y="3957400"/>
            <a:chExt cx="293025" cy="277275"/>
          </a:xfrm>
        </p:grpSpPr>
        <p:sp>
          <p:nvSpPr>
            <p:cNvPr id="9151" name="Google Shape;9151;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77"/>
          <p:cNvGrpSpPr/>
          <p:nvPr/>
        </p:nvGrpSpPr>
        <p:grpSpPr>
          <a:xfrm>
            <a:off x="7818383" y="3455473"/>
            <a:ext cx="288821" cy="328695"/>
            <a:chOff x="-778700" y="3612425"/>
            <a:chExt cx="256775" cy="292225"/>
          </a:xfrm>
        </p:grpSpPr>
        <p:sp>
          <p:nvSpPr>
            <p:cNvPr id="9156" name="Google Shape;9156;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77"/>
          <p:cNvGrpSpPr/>
          <p:nvPr/>
        </p:nvGrpSpPr>
        <p:grpSpPr>
          <a:xfrm>
            <a:off x="1876916" y="1715612"/>
            <a:ext cx="319043" cy="319909"/>
            <a:chOff x="6679825" y="2693700"/>
            <a:chExt cx="257875" cy="258575"/>
          </a:xfrm>
        </p:grpSpPr>
        <p:sp>
          <p:nvSpPr>
            <p:cNvPr id="9163" name="Google Shape;916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7"/>
          <p:cNvGrpSpPr/>
          <p:nvPr/>
        </p:nvGrpSpPr>
        <p:grpSpPr>
          <a:xfrm>
            <a:off x="1869734" y="2102188"/>
            <a:ext cx="327649" cy="325088"/>
            <a:chOff x="6790450" y="3119050"/>
            <a:chExt cx="262750" cy="260675"/>
          </a:xfrm>
        </p:grpSpPr>
        <p:sp>
          <p:nvSpPr>
            <p:cNvPr id="9166" name="Google Shape;916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71"/>
        <p:cNvGrpSpPr/>
        <p:nvPr/>
      </p:nvGrpSpPr>
      <p:grpSpPr>
        <a:xfrm>
          <a:off x="0" y="0"/>
          <a:ext cx="0" cy="0"/>
          <a:chOff x="0" y="0"/>
          <a:chExt cx="0" cy="0"/>
        </a:xfrm>
      </p:grpSpPr>
      <p:sp>
        <p:nvSpPr>
          <p:cNvPr id="9172" name="Google Shape;9172;p78"/>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173" name="Google Shape;9173;p78"/>
          <p:cNvGrpSpPr/>
          <p:nvPr/>
        </p:nvGrpSpPr>
        <p:grpSpPr>
          <a:xfrm>
            <a:off x="1049401" y="1688535"/>
            <a:ext cx="334346" cy="329068"/>
            <a:chOff x="683125" y="1955275"/>
            <a:chExt cx="299325" cy="294600"/>
          </a:xfrm>
        </p:grpSpPr>
        <p:sp>
          <p:nvSpPr>
            <p:cNvPr id="9174" name="Google Shape;9174;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78"/>
          <p:cNvGrpSpPr/>
          <p:nvPr/>
        </p:nvGrpSpPr>
        <p:grpSpPr>
          <a:xfrm>
            <a:off x="1050281" y="2079583"/>
            <a:ext cx="332587" cy="330855"/>
            <a:chOff x="685475" y="2318350"/>
            <a:chExt cx="297750" cy="296200"/>
          </a:xfrm>
        </p:grpSpPr>
        <p:sp>
          <p:nvSpPr>
            <p:cNvPr id="9179" name="Google Shape;9179;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2" name="Google Shape;9182;p78"/>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3" name="Google Shape;9183;p78"/>
          <p:cNvGrpSpPr/>
          <p:nvPr/>
        </p:nvGrpSpPr>
        <p:grpSpPr>
          <a:xfrm>
            <a:off x="3159658" y="1688312"/>
            <a:ext cx="293017" cy="329515"/>
            <a:chOff x="2523000" y="1954875"/>
            <a:chExt cx="262325" cy="295000"/>
          </a:xfrm>
        </p:grpSpPr>
        <p:sp>
          <p:nvSpPr>
            <p:cNvPr id="9184" name="Google Shape;9184;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8"/>
          <p:cNvGrpSpPr/>
          <p:nvPr/>
        </p:nvGrpSpPr>
        <p:grpSpPr>
          <a:xfrm>
            <a:off x="3139873" y="2080030"/>
            <a:ext cx="332587" cy="329962"/>
            <a:chOff x="2508825" y="2318350"/>
            <a:chExt cx="297750" cy="295400"/>
          </a:xfrm>
        </p:grpSpPr>
        <p:sp>
          <p:nvSpPr>
            <p:cNvPr id="9187" name="Google Shape;9187;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9" name="Google Shape;9189;p78"/>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0" name="Google Shape;9190;p78"/>
          <p:cNvGrpSpPr/>
          <p:nvPr/>
        </p:nvGrpSpPr>
        <p:grpSpPr>
          <a:xfrm>
            <a:off x="5245510" y="1688103"/>
            <a:ext cx="329068" cy="329934"/>
            <a:chOff x="4321150" y="1946600"/>
            <a:chExt cx="294600" cy="295375"/>
          </a:xfrm>
        </p:grpSpPr>
        <p:sp>
          <p:nvSpPr>
            <p:cNvPr id="9191" name="Google Shape;9191;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4" name="Google Shape;9194;p78"/>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8"/>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8"/>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8"/>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8" name="Google Shape;9198;p78"/>
          <p:cNvGrpSpPr/>
          <p:nvPr/>
        </p:nvGrpSpPr>
        <p:grpSpPr>
          <a:xfrm>
            <a:off x="1470025" y="2080030"/>
            <a:ext cx="333452" cy="329962"/>
            <a:chOff x="1049375" y="2318350"/>
            <a:chExt cx="298525" cy="295400"/>
          </a:xfrm>
        </p:grpSpPr>
        <p:sp>
          <p:nvSpPr>
            <p:cNvPr id="9199" name="Google Shape;9199;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8"/>
          <p:cNvGrpSpPr/>
          <p:nvPr/>
        </p:nvGrpSpPr>
        <p:grpSpPr>
          <a:xfrm>
            <a:off x="1470472" y="2504099"/>
            <a:ext cx="332559" cy="332559"/>
            <a:chOff x="1049375" y="2680675"/>
            <a:chExt cx="297725" cy="297725"/>
          </a:xfrm>
        </p:grpSpPr>
        <p:sp>
          <p:nvSpPr>
            <p:cNvPr id="9204" name="Google Shape;9204;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78"/>
          <p:cNvGrpSpPr/>
          <p:nvPr/>
        </p:nvGrpSpPr>
        <p:grpSpPr>
          <a:xfrm>
            <a:off x="3565926" y="1688089"/>
            <a:ext cx="329934" cy="329962"/>
            <a:chOff x="2872725" y="1954475"/>
            <a:chExt cx="295375" cy="295400"/>
          </a:xfrm>
        </p:grpSpPr>
        <p:sp>
          <p:nvSpPr>
            <p:cNvPr id="9207" name="Google Shape;9207;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78"/>
          <p:cNvGrpSpPr/>
          <p:nvPr/>
        </p:nvGrpSpPr>
        <p:grpSpPr>
          <a:xfrm>
            <a:off x="3586158" y="2079150"/>
            <a:ext cx="289471" cy="331721"/>
            <a:chOff x="2890050" y="2318350"/>
            <a:chExt cx="259150" cy="296975"/>
          </a:xfrm>
        </p:grpSpPr>
        <p:sp>
          <p:nvSpPr>
            <p:cNvPr id="9211" name="Google Shape;9211;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3" name="Google Shape;9213;p78"/>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4" name="Google Shape;9214;p78"/>
          <p:cNvGrpSpPr/>
          <p:nvPr/>
        </p:nvGrpSpPr>
        <p:grpSpPr>
          <a:xfrm>
            <a:off x="5662394" y="1688549"/>
            <a:ext cx="329040" cy="329040"/>
            <a:chOff x="4685050" y="1945825"/>
            <a:chExt cx="294575" cy="294575"/>
          </a:xfrm>
        </p:grpSpPr>
        <p:sp>
          <p:nvSpPr>
            <p:cNvPr id="9215" name="Google Shape;9215;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0" name="Google Shape;9220;p78"/>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8"/>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8"/>
          <p:cNvGrpSpPr/>
          <p:nvPr/>
        </p:nvGrpSpPr>
        <p:grpSpPr>
          <a:xfrm>
            <a:off x="7338295" y="2080477"/>
            <a:ext cx="329934" cy="329068"/>
            <a:chOff x="6131900" y="2301825"/>
            <a:chExt cx="295375" cy="294600"/>
          </a:xfrm>
        </p:grpSpPr>
        <p:sp>
          <p:nvSpPr>
            <p:cNvPr id="9223" name="Google Shape;9223;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78"/>
          <p:cNvGrpSpPr/>
          <p:nvPr/>
        </p:nvGrpSpPr>
        <p:grpSpPr>
          <a:xfrm>
            <a:off x="1890428" y="1687656"/>
            <a:ext cx="332587" cy="330827"/>
            <a:chOff x="1412450" y="1954475"/>
            <a:chExt cx="297750" cy="296175"/>
          </a:xfrm>
        </p:grpSpPr>
        <p:sp>
          <p:nvSpPr>
            <p:cNvPr id="9228" name="Google Shape;9228;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0" name="Google Shape;9230;p78"/>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1" name="Google Shape;9231;p78"/>
          <p:cNvGrpSpPr/>
          <p:nvPr/>
        </p:nvGrpSpPr>
        <p:grpSpPr>
          <a:xfrm>
            <a:off x="1890428" y="2504211"/>
            <a:ext cx="332587" cy="332335"/>
            <a:chOff x="1413250" y="2680675"/>
            <a:chExt cx="297750" cy="297525"/>
          </a:xfrm>
        </p:grpSpPr>
        <p:sp>
          <p:nvSpPr>
            <p:cNvPr id="9232" name="Google Shape;9232;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6" name="Google Shape;9236;p78"/>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8"/>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8"/>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9" name="Google Shape;9239;p78"/>
          <p:cNvGrpSpPr/>
          <p:nvPr/>
        </p:nvGrpSpPr>
        <p:grpSpPr>
          <a:xfrm>
            <a:off x="6081470" y="1688228"/>
            <a:ext cx="331693" cy="329683"/>
            <a:chOff x="5045775" y="1946400"/>
            <a:chExt cx="296950" cy="295150"/>
          </a:xfrm>
        </p:grpSpPr>
        <p:sp>
          <p:nvSpPr>
            <p:cNvPr id="9240" name="Google Shape;9240;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78"/>
          <p:cNvGrpSpPr/>
          <p:nvPr/>
        </p:nvGrpSpPr>
        <p:grpSpPr>
          <a:xfrm>
            <a:off x="6080144" y="2098949"/>
            <a:ext cx="334346" cy="292123"/>
            <a:chOff x="5046550" y="2327025"/>
            <a:chExt cx="299325" cy="261525"/>
          </a:xfrm>
        </p:grpSpPr>
        <p:sp>
          <p:nvSpPr>
            <p:cNvPr id="9243" name="Google Shape;9243;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6" name="Google Shape;9246;p78"/>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7" name="Google Shape;9247;p78"/>
          <p:cNvGrpSpPr/>
          <p:nvPr/>
        </p:nvGrpSpPr>
        <p:grpSpPr>
          <a:xfrm>
            <a:off x="7336969" y="2505411"/>
            <a:ext cx="332587" cy="329934"/>
            <a:chOff x="6167350" y="2672800"/>
            <a:chExt cx="297750" cy="295375"/>
          </a:xfrm>
        </p:grpSpPr>
        <p:sp>
          <p:nvSpPr>
            <p:cNvPr id="9248" name="Google Shape;9248;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8"/>
          <p:cNvGrpSpPr/>
          <p:nvPr/>
        </p:nvGrpSpPr>
        <p:grpSpPr>
          <a:xfrm>
            <a:off x="2310383" y="1687223"/>
            <a:ext cx="329068" cy="331693"/>
            <a:chOff x="1777925" y="1953700"/>
            <a:chExt cx="294600" cy="296950"/>
          </a:xfrm>
        </p:grpSpPr>
        <p:sp>
          <p:nvSpPr>
            <p:cNvPr id="9254" name="Google Shape;9254;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78"/>
          <p:cNvGrpSpPr/>
          <p:nvPr/>
        </p:nvGrpSpPr>
        <p:grpSpPr>
          <a:xfrm>
            <a:off x="2325351" y="2080477"/>
            <a:ext cx="299133" cy="329068"/>
            <a:chOff x="1790525" y="2319150"/>
            <a:chExt cx="267800" cy="294600"/>
          </a:xfrm>
        </p:grpSpPr>
        <p:sp>
          <p:nvSpPr>
            <p:cNvPr id="9259" name="Google Shape;9259;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1" name="Google Shape;9261;p78"/>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2" name="Google Shape;9262;p78"/>
          <p:cNvGrpSpPr/>
          <p:nvPr/>
        </p:nvGrpSpPr>
        <p:grpSpPr>
          <a:xfrm>
            <a:off x="4411489" y="1688089"/>
            <a:ext cx="330827" cy="329962"/>
            <a:chOff x="3599700" y="1954475"/>
            <a:chExt cx="296175" cy="295400"/>
          </a:xfrm>
        </p:grpSpPr>
        <p:sp>
          <p:nvSpPr>
            <p:cNvPr id="9263" name="Google Shape;9263;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78"/>
          <p:cNvGrpSpPr/>
          <p:nvPr/>
        </p:nvGrpSpPr>
        <p:grpSpPr>
          <a:xfrm>
            <a:off x="4412368" y="2080477"/>
            <a:ext cx="329068" cy="329068"/>
            <a:chOff x="3601275" y="2319150"/>
            <a:chExt cx="294600" cy="294600"/>
          </a:xfrm>
        </p:grpSpPr>
        <p:sp>
          <p:nvSpPr>
            <p:cNvPr id="9267" name="Google Shape;9267;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9" name="Google Shape;9269;p78"/>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0" name="Google Shape;9270;p78"/>
          <p:cNvGrpSpPr/>
          <p:nvPr/>
        </p:nvGrpSpPr>
        <p:grpSpPr>
          <a:xfrm>
            <a:off x="6513741" y="1687670"/>
            <a:ext cx="310582" cy="330800"/>
            <a:chOff x="5421475" y="1945825"/>
            <a:chExt cx="278050" cy="296150"/>
          </a:xfrm>
        </p:grpSpPr>
        <p:sp>
          <p:nvSpPr>
            <p:cNvPr id="9271" name="Google Shape;9271;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9" name="Google Shape;9279;p78"/>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0" name="Google Shape;9280;p78"/>
          <p:cNvGrpSpPr/>
          <p:nvPr/>
        </p:nvGrpSpPr>
        <p:grpSpPr>
          <a:xfrm>
            <a:off x="6503185" y="2563914"/>
            <a:ext cx="331693" cy="212928"/>
            <a:chOff x="5411225" y="2726350"/>
            <a:chExt cx="296950" cy="190625"/>
          </a:xfrm>
        </p:grpSpPr>
        <p:sp>
          <p:nvSpPr>
            <p:cNvPr id="9281" name="Google Shape;9281;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78"/>
          <p:cNvGrpSpPr/>
          <p:nvPr/>
        </p:nvGrpSpPr>
        <p:grpSpPr>
          <a:xfrm>
            <a:off x="7764197" y="1698574"/>
            <a:ext cx="332559" cy="308990"/>
            <a:chOff x="6524150" y="1938725"/>
            <a:chExt cx="297725" cy="276625"/>
          </a:xfrm>
        </p:grpSpPr>
        <p:sp>
          <p:nvSpPr>
            <p:cNvPr id="9284" name="Google Shape;9284;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78"/>
          <p:cNvGrpSpPr/>
          <p:nvPr/>
        </p:nvGrpSpPr>
        <p:grpSpPr>
          <a:xfrm>
            <a:off x="2726867" y="1687656"/>
            <a:ext cx="331721" cy="330827"/>
            <a:chOff x="2141000" y="1954475"/>
            <a:chExt cx="296975" cy="296175"/>
          </a:xfrm>
        </p:grpSpPr>
        <p:sp>
          <p:nvSpPr>
            <p:cNvPr id="9289" name="Google Shape;9289;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8"/>
          <p:cNvGrpSpPr/>
          <p:nvPr/>
        </p:nvGrpSpPr>
        <p:grpSpPr>
          <a:xfrm>
            <a:off x="2720723" y="2079918"/>
            <a:ext cx="344008" cy="330185"/>
            <a:chOff x="2140225" y="2318650"/>
            <a:chExt cx="307975" cy="295600"/>
          </a:xfrm>
        </p:grpSpPr>
        <p:sp>
          <p:nvSpPr>
            <p:cNvPr id="9294" name="Google Shape;9294;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78"/>
          <p:cNvGrpSpPr/>
          <p:nvPr/>
        </p:nvGrpSpPr>
        <p:grpSpPr>
          <a:xfrm>
            <a:off x="2725987" y="2504979"/>
            <a:ext cx="333480" cy="330800"/>
            <a:chOff x="2139425" y="2682250"/>
            <a:chExt cx="298550" cy="296150"/>
          </a:xfrm>
        </p:grpSpPr>
        <p:sp>
          <p:nvSpPr>
            <p:cNvPr id="9297" name="Google Shape;9297;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78"/>
          <p:cNvGrpSpPr/>
          <p:nvPr/>
        </p:nvGrpSpPr>
        <p:grpSpPr>
          <a:xfrm>
            <a:off x="4823141" y="1727686"/>
            <a:ext cx="331721" cy="250767"/>
            <a:chOff x="3962775" y="1990700"/>
            <a:chExt cx="296975" cy="224500"/>
          </a:xfrm>
        </p:grpSpPr>
        <p:sp>
          <p:nvSpPr>
            <p:cNvPr id="9302" name="Google Shape;9302;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8"/>
          <p:cNvGrpSpPr/>
          <p:nvPr/>
        </p:nvGrpSpPr>
        <p:grpSpPr>
          <a:xfrm>
            <a:off x="4823588" y="2079597"/>
            <a:ext cx="330827" cy="330827"/>
            <a:chOff x="3963575" y="2317575"/>
            <a:chExt cx="296175" cy="296175"/>
          </a:xfrm>
        </p:grpSpPr>
        <p:sp>
          <p:nvSpPr>
            <p:cNvPr id="9307" name="Google Shape;9307;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78"/>
          <p:cNvGrpSpPr/>
          <p:nvPr/>
        </p:nvGrpSpPr>
        <p:grpSpPr>
          <a:xfrm>
            <a:off x="4823588" y="2505411"/>
            <a:ext cx="330827" cy="329934"/>
            <a:chOff x="3962775" y="2683025"/>
            <a:chExt cx="296175" cy="295375"/>
          </a:xfrm>
        </p:grpSpPr>
        <p:sp>
          <p:nvSpPr>
            <p:cNvPr id="9324" name="Google Shape;9324;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7" name="Google Shape;9327;p78"/>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8" name="Google Shape;9328;p78"/>
          <p:cNvGrpSpPr/>
          <p:nvPr/>
        </p:nvGrpSpPr>
        <p:grpSpPr>
          <a:xfrm>
            <a:off x="6920069" y="2080044"/>
            <a:ext cx="329934" cy="329934"/>
            <a:chOff x="5775900" y="2308125"/>
            <a:chExt cx="295375" cy="295375"/>
          </a:xfrm>
        </p:grpSpPr>
        <p:sp>
          <p:nvSpPr>
            <p:cNvPr id="9329" name="Google Shape;9329;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8"/>
          <p:cNvGrpSpPr/>
          <p:nvPr/>
        </p:nvGrpSpPr>
        <p:grpSpPr>
          <a:xfrm>
            <a:off x="6939868" y="2504965"/>
            <a:ext cx="290336" cy="330827"/>
            <a:chOff x="5794025" y="2673575"/>
            <a:chExt cx="259925" cy="296175"/>
          </a:xfrm>
        </p:grpSpPr>
        <p:sp>
          <p:nvSpPr>
            <p:cNvPr id="9335" name="Google Shape;9335;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7" name="Google Shape;9337;p78"/>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8" name="Google Shape;9338;p78"/>
          <p:cNvGrpSpPr/>
          <p:nvPr/>
        </p:nvGrpSpPr>
        <p:grpSpPr>
          <a:xfrm>
            <a:off x="1050280" y="3049892"/>
            <a:ext cx="332587" cy="329040"/>
            <a:chOff x="581525" y="3254850"/>
            <a:chExt cx="297750" cy="294575"/>
          </a:xfrm>
        </p:grpSpPr>
        <p:sp>
          <p:nvSpPr>
            <p:cNvPr id="9339" name="Google Shape;9339;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78"/>
          <p:cNvGrpSpPr/>
          <p:nvPr/>
        </p:nvGrpSpPr>
        <p:grpSpPr>
          <a:xfrm>
            <a:off x="1049401" y="3464690"/>
            <a:ext cx="334346" cy="332168"/>
            <a:chOff x="580725" y="3617925"/>
            <a:chExt cx="299325" cy="297375"/>
          </a:xfrm>
        </p:grpSpPr>
        <p:sp>
          <p:nvSpPr>
            <p:cNvPr id="9343" name="Google Shape;9343;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78"/>
          <p:cNvGrpSpPr/>
          <p:nvPr/>
        </p:nvGrpSpPr>
        <p:grpSpPr>
          <a:xfrm>
            <a:off x="1051160" y="3866308"/>
            <a:ext cx="330827" cy="330827"/>
            <a:chOff x="583100" y="3982600"/>
            <a:chExt cx="296175" cy="296175"/>
          </a:xfrm>
        </p:grpSpPr>
        <p:sp>
          <p:nvSpPr>
            <p:cNvPr id="9349" name="Google Shape;9349;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78"/>
          <p:cNvGrpSpPr/>
          <p:nvPr/>
        </p:nvGrpSpPr>
        <p:grpSpPr>
          <a:xfrm>
            <a:off x="3160998" y="3049655"/>
            <a:ext cx="290336" cy="329515"/>
            <a:chOff x="2423775" y="3226875"/>
            <a:chExt cx="259925" cy="295000"/>
          </a:xfrm>
        </p:grpSpPr>
        <p:sp>
          <p:nvSpPr>
            <p:cNvPr id="9357" name="Google Shape;9357;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8"/>
          <p:cNvGrpSpPr/>
          <p:nvPr/>
        </p:nvGrpSpPr>
        <p:grpSpPr>
          <a:xfrm>
            <a:off x="3139439" y="3466673"/>
            <a:ext cx="333452" cy="328203"/>
            <a:chOff x="2404875" y="3592725"/>
            <a:chExt cx="298525" cy="293825"/>
          </a:xfrm>
        </p:grpSpPr>
        <p:sp>
          <p:nvSpPr>
            <p:cNvPr id="9361" name="Google Shape;9361;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78"/>
          <p:cNvGrpSpPr/>
          <p:nvPr/>
        </p:nvGrpSpPr>
        <p:grpSpPr>
          <a:xfrm>
            <a:off x="3140319" y="3866754"/>
            <a:ext cx="331693" cy="329934"/>
            <a:chOff x="2404875" y="3955825"/>
            <a:chExt cx="296950" cy="295375"/>
          </a:xfrm>
        </p:grpSpPr>
        <p:sp>
          <p:nvSpPr>
            <p:cNvPr id="9365" name="Google Shape;9365;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78"/>
          <p:cNvGrpSpPr/>
          <p:nvPr/>
        </p:nvGrpSpPr>
        <p:grpSpPr>
          <a:xfrm>
            <a:off x="5245063" y="3048999"/>
            <a:ext cx="329962" cy="330827"/>
            <a:chOff x="4263650" y="3235150"/>
            <a:chExt cx="295400" cy="296175"/>
          </a:xfrm>
        </p:grpSpPr>
        <p:sp>
          <p:nvSpPr>
            <p:cNvPr id="9370" name="Google Shape;9370;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78"/>
          <p:cNvGrpSpPr/>
          <p:nvPr/>
        </p:nvGrpSpPr>
        <p:grpSpPr>
          <a:xfrm>
            <a:off x="5242871" y="3475916"/>
            <a:ext cx="334346" cy="309716"/>
            <a:chOff x="4266025" y="3609275"/>
            <a:chExt cx="299325" cy="277275"/>
          </a:xfrm>
        </p:grpSpPr>
        <p:sp>
          <p:nvSpPr>
            <p:cNvPr id="9376" name="Google Shape;9376;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8"/>
          <p:cNvGrpSpPr/>
          <p:nvPr/>
        </p:nvGrpSpPr>
        <p:grpSpPr>
          <a:xfrm>
            <a:off x="5243304" y="3866754"/>
            <a:ext cx="333480" cy="329934"/>
            <a:chOff x="4263650" y="3963700"/>
            <a:chExt cx="298550" cy="295375"/>
          </a:xfrm>
        </p:grpSpPr>
        <p:sp>
          <p:nvSpPr>
            <p:cNvPr id="9379" name="Google Shape;9379;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8"/>
          <p:cNvGrpSpPr/>
          <p:nvPr/>
        </p:nvGrpSpPr>
        <p:grpSpPr>
          <a:xfrm>
            <a:off x="7396351" y="3048999"/>
            <a:ext cx="213822" cy="330827"/>
            <a:chOff x="6164975" y="3211525"/>
            <a:chExt cx="191425" cy="296175"/>
          </a:xfrm>
        </p:grpSpPr>
        <p:sp>
          <p:nvSpPr>
            <p:cNvPr id="9387" name="Google Shape;9387;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78"/>
          <p:cNvGrpSpPr/>
          <p:nvPr/>
        </p:nvGrpSpPr>
        <p:grpSpPr>
          <a:xfrm>
            <a:off x="1470010" y="3049013"/>
            <a:ext cx="333480" cy="330800"/>
            <a:chOff x="946175" y="3253275"/>
            <a:chExt cx="298550" cy="296150"/>
          </a:xfrm>
        </p:grpSpPr>
        <p:sp>
          <p:nvSpPr>
            <p:cNvPr id="9395" name="Google Shape;9395;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8"/>
          <p:cNvGrpSpPr/>
          <p:nvPr/>
        </p:nvGrpSpPr>
        <p:grpSpPr>
          <a:xfrm>
            <a:off x="1470890" y="3466673"/>
            <a:ext cx="331721" cy="328203"/>
            <a:chOff x="946175" y="3619500"/>
            <a:chExt cx="296975" cy="293825"/>
          </a:xfrm>
        </p:grpSpPr>
        <p:sp>
          <p:nvSpPr>
            <p:cNvPr id="9401" name="Google Shape;9401;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78"/>
          <p:cNvGrpSpPr/>
          <p:nvPr/>
        </p:nvGrpSpPr>
        <p:grpSpPr>
          <a:xfrm>
            <a:off x="1470457" y="3865875"/>
            <a:ext cx="332587" cy="331693"/>
            <a:chOff x="944600" y="3981825"/>
            <a:chExt cx="297750" cy="296950"/>
          </a:xfrm>
        </p:grpSpPr>
        <p:sp>
          <p:nvSpPr>
            <p:cNvPr id="9408" name="Google Shape;9408;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8"/>
          <p:cNvGrpSpPr/>
          <p:nvPr/>
        </p:nvGrpSpPr>
        <p:grpSpPr>
          <a:xfrm>
            <a:off x="3565479" y="3049445"/>
            <a:ext cx="330827" cy="329934"/>
            <a:chOff x="2768750" y="3227275"/>
            <a:chExt cx="296175" cy="295375"/>
          </a:xfrm>
        </p:grpSpPr>
        <p:sp>
          <p:nvSpPr>
            <p:cNvPr id="9413" name="Google Shape;9413;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8"/>
          <p:cNvGrpSpPr/>
          <p:nvPr/>
        </p:nvGrpSpPr>
        <p:grpSpPr>
          <a:xfrm>
            <a:off x="3585277" y="3466072"/>
            <a:ext cx="291230" cy="329403"/>
            <a:chOff x="2786075" y="3591800"/>
            <a:chExt cx="260725" cy="294900"/>
          </a:xfrm>
        </p:grpSpPr>
        <p:sp>
          <p:nvSpPr>
            <p:cNvPr id="9422" name="Google Shape;9422;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78"/>
          <p:cNvGrpSpPr/>
          <p:nvPr/>
        </p:nvGrpSpPr>
        <p:grpSpPr>
          <a:xfrm>
            <a:off x="3623549" y="3866308"/>
            <a:ext cx="214687" cy="330827"/>
            <a:chOff x="2819150" y="3955025"/>
            <a:chExt cx="192200" cy="296175"/>
          </a:xfrm>
        </p:grpSpPr>
        <p:sp>
          <p:nvSpPr>
            <p:cNvPr id="9428" name="Google Shape;9428;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78"/>
          <p:cNvGrpSpPr/>
          <p:nvPr/>
        </p:nvGrpSpPr>
        <p:grpSpPr>
          <a:xfrm>
            <a:off x="5661947" y="3049878"/>
            <a:ext cx="329934" cy="329068"/>
            <a:chOff x="4629125" y="3235150"/>
            <a:chExt cx="295375" cy="294600"/>
          </a:xfrm>
        </p:grpSpPr>
        <p:sp>
          <p:nvSpPr>
            <p:cNvPr id="9433" name="Google Shape;9433;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78"/>
          <p:cNvGrpSpPr/>
          <p:nvPr/>
        </p:nvGrpSpPr>
        <p:grpSpPr>
          <a:xfrm>
            <a:off x="5661933" y="3465807"/>
            <a:ext cx="329962" cy="329934"/>
            <a:chOff x="4628325" y="3599825"/>
            <a:chExt cx="295400" cy="295375"/>
          </a:xfrm>
        </p:grpSpPr>
        <p:sp>
          <p:nvSpPr>
            <p:cNvPr id="9439" name="Google Shape;9439;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8"/>
          <p:cNvGrpSpPr/>
          <p:nvPr/>
        </p:nvGrpSpPr>
        <p:grpSpPr>
          <a:xfrm>
            <a:off x="5681732" y="3866308"/>
            <a:ext cx="290364" cy="330827"/>
            <a:chOff x="4645650" y="3962900"/>
            <a:chExt cx="259950" cy="296175"/>
          </a:xfrm>
        </p:grpSpPr>
        <p:sp>
          <p:nvSpPr>
            <p:cNvPr id="9452" name="Google Shape;9452;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8"/>
          <p:cNvGrpSpPr/>
          <p:nvPr/>
        </p:nvGrpSpPr>
        <p:grpSpPr>
          <a:xfrm>
            <a:off x="7338295" y="3466254"/>
            <a:ext cx="329934" cy="329040"/>
            <a:chOff x="6143725" y="3582500"/>
            <a:chExt cx="295375" cy="294575"/>
          </a:xfrm>
        </p:grpSpPr>
        <p:sp>
          <p:nvSpPr>
            <p:cNvPr id="9459" name="Google Shape;9459;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78"/>
          <p:cNvGrpSpPr/>
          <p:nvPr/>
        </p:nvGrpSpPr>
        <p:grpSpPr>
          <a:xfrm>
            <a:off x="1890873" y="3049013"/>
            <a:ext cx="331693" cy="330800"/>
            <a:chOff x="1310075" y="3253275"/>
            <a:chExt cx="296950" cy="296150"/>
          </a:xfrm>
        </p:grpSpPr>
        <p:sp>
          <p:nvSpPr>
            <p:cNvPr id="9467" name="Google Shape;9467;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0" name="Google Shape;9470;p78"/>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8"/>
          <p:cNvGrpSpPr/>
          <p:nvPr/>
        </p:nvGrpSpPr>
        <p:grpSpPr>
          <a:xfrm>
            <a:off x="1890427" y="3865554"/>
            <a:ext cx="332587" cy="332335"/>
            <a:chOff x="1310075" y="3980250"/>
            <a:chExt cx="297750" cy="297525"/>
          </a:xfrm>
        </p:grpSpPr>
        <p:sp>
          <p:nvSpPr>
            <p:cNvPr id="9472" name="Google Shape;9472;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78"/>
          <p:cNvGrpSpPr/>
          <p:nvPr/>
        </p:nvGrpSpPr>
        <p:grpSpPr>
          <a:xfrm>
            <a:off x="4030669" y="3049445"/>
            <a:ext cx="251660" cy="329934"/>
            <a:chOff x="3167275" y="3227275"/>
            <a:chExt cx="225300" cy="295375"/>
          </a:xfrm>
        </p:grpSpPr>
        <p:sp>
          <p:nvSpPr>
            <p:cNvPr id="9477" name="Google Shape;9477;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2" name="Google Shape;9482;p78"/>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3" name="Google Shape;9483;p78"/>
          <p:cNvGrpSpPr/>
          <p:nvPr/>
        </p:nvGrpSpPr>
        <p:grpSpPr>
          <a:xfrm>
            <a:off x="3990205" y="3866740"/>
            <a:ext cx="332587" cy="329962"/>
            <a:chOff x="3133425" y="3955025"/>
            <a:chExt cx="297750" cy="295400"/>
          </a:xfrm>
        </p:grpSpPr>
        <p:sp>
          <p:nvSpPr>
            <p:cNvPr id="9484" name="Google Shape;9484;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78"/>
          <p:cNvGrpSpPr/>
          <p:nvPr/>
        </p:nvGrpSpPr>
        <p:grpSpPr>
          <a:xfrm>
            <a:off x="6081903" y="3048412"/>
            <a:ext cx="330827" cy="332000"/>
            <a:chOff x="4991425" y="3234750"/>
            <a:chExt cx="296175" cy="297225"/>
          </a:xfrm>
        </p:grpSpPr>
        <p:sp>
          <p:nvSpPr>
            <p:cNvPr id="9488" name="Google Shape;9488;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78"/>
          <p:cNvGrpSpPr/>
          <p:nvPr/>
        </p:nvGrpSpPr>
        <p:grpSpPr>
          <a:xfrm>
            <a:off x="6081903" y="3485159"/>
            <a:ext cx="330827" cy="291230"/>
            <a:chOff x="4991425" y="3617150"/>
            <a:chExt cx="296175" cy="260725"/>
          </a:xfrm>
        </p:grpSpPr>
        <p:sp>
          <p:nvSpPr>
            <p:cNvPr id="9495" name="Google Shape;9495;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78"/>
          <p:cNvGrpSpPr/>
          <p:nvPr/>
        </p:nvGrpSpPr>
        <p:grpSpPr>
          <a:xfrm>
            <a:off x="6154927" y="3866740"/>
            <a:ext cx="184780" cy="329962"/>
            <a:chOff x="5056800" y="3962900"/>
            <a:chExt cx="165425" cy="295400"/>
          </a:xfrm>
        </p:grpSpPr>
        <p:sp>
          <p:nvSpPr>
            <p:cNvPr id="9503" name="Google Shape;9503;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8"/>
          <p:cNvGrpSpPr/>
          <p:nvPr/>
        </p:nvGrpSpPr>
        <p:grpSpPr>
          <a:xfrm>
            <a:off x="7337415" y="3866754"/>
            <a:ext cx="331693" cy="329934"/>
            <a:chOff x="6168925" y="3936925"/>
            <a:chExt cx="296950" cy="295375"/>
          </a:xfrm>
        </p:grpSpPr>
        <p:sp>
          <p:nvSpPr>
            <p:cNvPr id="9507" name="Google Shape;9507;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8"/>
          <p:cNvGrpSpPr/>
          <p:nvPr/>
        </p:nvGrpSpPr>
        <p:grpSpPr>
          <a:xfrm>
            <a:off x="2310396" y="3049446"/>
            <a:ext cx="329040" cy="329934"/>
            <a:chOff x="1674750" y="3254050"/>
            <a:chExt cx="294575" cy="295375"/>
          </a:xfrm>
        </p:grpSpPr>
        <p:sp>
          <p:nvSpPr>
            <p:cNvPr id="9514" name="Google Shape;9514;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78"/>
          <p:cNvGrpSpPr/>
          <p:nvPr/>
        </p:nvGrpSpPr>
        <p:grpSpPr>
          <a:xfrm>
            <a:off x="2324024" y="3465807"/>
            <a:ext cx="301785" cy="329934"/>
            <a:chOff x="1687350" y="3618725"/>
            <a:chExt cx="270175" cy="295375"/>
          </a:xfrm>
        </p:grpSpPr>
        <p:sp>
          <p:nvSpPr>
            <p:cNvPr id="9518" name="Google Shape;9518;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8"/>
          <p:cNvGrpSpPr/>
          <p:nvPr/>
        </p:nvGrpSpPr>
        <p:grpSpPr>
          <a:xfrm>
            <a:off x="2308623" y="3866754"/>
            <a:ext cx="332587" cy="329934"/>
            <a:chOff x="1672375" y="3982600"/>
            <a:chExt cx="297750" cy="295375"/>
          </a:xfrm>
        </p:grpSpPr>
        <p:sp>
          <p:nvSpPr>
            <p:cNvPr id="9522" name="Google Shape;9522;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8"/>
          <p:cNvGrpSpPr/>
          <p:nvPr/>
        </p:nvGrpSpPr>
        <p:grpSpPr>
          <a:xfrm>
            <a:off x="4411488" y="3048999"/>
            <a:ext cx="330827" cy="330827"/>
            <a:chOff x="3497300" y="3227275"/>
            <a:chExt cx="296175" cy="296175"/>
          </a:xfrm>
        </p:grpSpPr>
        <p:sp>
          <p:nvSpPr>
            <p:cNvPr id="9526" name="Google Shape;9526;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8"/>
          <p:cNvGrpSpPr/>
          <p:nvPr/>
        </p:nvGrpSpPr>
        <p:grpSpPr>
          <a:xfrm>
            <a:off x="4411934" y="3466687"/>
            <a:ext cx="329934" cy="328175"/>
            <a:chOff x="3497300" y="3591950"/>
            <a:chExt cx="295375" cy="293800"/>
          </a:xfrm>
        </p:grpSpPr>
        <p:sp>
          <p:nvSpPr>
            <p:cNvPr id="9535" name="Google Shape;9535;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78"/>
          <p:cNvGrpSpPr/>
          <p:nvPr/>
        </p:nvGrpSpPr>
        <p:grpSpPr>
          <a:xfrm>
            <a:off x="4411934" y="3866740"/>
            <a:ext cx="329934" cy="329962"/>
            <a:chOff x="3497300" y="3955025"/>
            <a:chExt cx="295375" cy="295400"/>
          </a:xfrm>
        </p:grpSpPr>
        <p:sp>
          <p:nvSpPr>
            <p:cNvPr id="9544" name="Google Shape;9544;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78"/>
          <p:cNvGrpSpPr/>
          <p:nvPr/>
        </p:nvGrpSpPr>
        <p:grpSpPr>
          <a:xfrm>
            <a:off x="6514173" y="3049683"/>
            <a:ext cx="309716" cy="329459"/>
            <a:chOff x="5364750" y="3235150"/>
            <a:chExt cx="277275" cy="294950"/>
          </a:xfrm>
        </p:grpSpPr>
        <p:sp>
          <p:nvSpPr>
            <p:cNvPr id="9548" name="Google Shape;9548;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8"/>
          <p:cNvGrpSpPr/>
          <p:nvPr/>
        </p:nvGrpSpPr>
        <p:grpSpPr>
          <a:xfrm>
            <a:off x="6503171" y="3464481"/>
            <a:ext cx="331721" cy="332587"/>
            <a:chOff x="5355300" y="3598250"/>
            <a:chExt cx="296975" cy="297750"/>
          </a:xfrm>
        </p:grpSpPr>
        <p:sp>
          <p:nvSpPr>
            <p:cNvPr id="9557" name="Google Shape;9557;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78"/>
          <p:cNvGrpSpPr/>
          <p:nvPr/>
        </p:nvGrpSpPr>
        <p:grpSpPr>
          <a:xfrm>
            <a:off x="6507136" y="3924810"/>
            <a:ext cx="323790" cy="213822"/>
            <a:chOff x="5358450" y="4015675"/>
            <a:chExt cx="289875" cy="191425"/>
          </a:xfrm>
        </p:grpSpPr>
        <p:sp>
          <p:nvSpPr>
            <p:cNvPr id="9566" name="Google Shape;9566;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8"/>
          <p:cNvGrpSpPr/>
          <p:nvPr/>
        </p:nvGrpSpPr>
        <p:grpSpPr>
          <a:xfrm>
            <a:off x="7764616" y="3060629"/>
            <a:ext cx="331721" cy="307566"/>
            <a:chOff x="6543825" y="3202075"/>
            <a:chExt cx="296975" cy="275350"/>
          </a:xfrm>
        </p:grpSpPr>
        <p:sp>
          <p:nvSpPr>
            <p:cNvPr id="9571" name="Google Shape;9571;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8"/>
          <p:cNvGrpSpPr/>
          <p:nvPr/>
        </p:nvGrpSpPr>
        <p:grpSpPr>
          <a:xfrm>
            <a:off x="2727312" y="3048999"/>
            <a:ext cx="330827" cy="330827"/>
            <a:chOff x="2037825" y="3254050"/>
            <a:chExt cx="296175" cy="296175"/>
          </a:xfrm>
        </p:grpSpPr>
        <p:sp>
          <p:nvSpPr>
            <p:cNvPr id="9579" name="Google Shape;9579;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8"/>
          <p:cNvGrpSpPr/>
          <p:nvPr/>
        </p:nvGrpSpPr>
        <p:grpSpPr>
          <a:xfrm>
            <a:off x="2725553" y="3465905"/>
            <a:ext cx="334346" cy="329738"/>
            <a:chOff x="2034675" y="3617925"/>
            <a:chExt cx="299325" cy="295200"/>
          </a:xfrm>
        </p:grpSpPr>
        <p:sp>
          <p:nvSpPr>
            <p:cNvPr id="9586" name="Google Shape;9586;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78"/>
          <p:cNvGrpSpPr/>
          <p:nvPr/>
        </p:nvGrpSpPr>
        <p:grpSpPr>
          <a:xfrm>
            <a:off x="2727312" y="3866754"/>
            <a:ext cx="330827" cy="329934"/>
            <a:chOff x="2037825" y="3981825"/>
            <a:chExt cx="296175" cy="295375"/>
          </a:xfrm>
        </p:grpSpPr>
        <p:sp>
          <p:nvSpPr>
            <p:cNvPr id="9592" name="Google Shape;9592;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8"/>
          <p:cNvGrpSpPr/>
          <p:nvPr/>
        </p:nvGrpSpPr>
        <p:grpSpPr>
          <a:xfrm>
            <a:off x="4823587" y="3079353"/>
            <a:ext cx="330827" cy="270119"/>
            <a:chOff x="3860400" y="3254050"/>
            <a:chExt cx="296175" cy="241825"/>
          </a:xfrm>
        </p:grpSpPr>
        <p:sp>
          <p:nvSpPr>
            <p:cNvPr id="9596" name="Google Shape;9596;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78"/>
          <p:cNvGrpSpPr/>
          <p:nvPr/>
        </p:nvGrpSpPr>
        <p:grpSpPr>
          <a:xfrm>
            <a:off x="4823140" y="3465360"/>
            <a:ext cx="331721" cy="330827"/>
            <a:chOff x="3859600" y="3591950"/>
            <a:chExt cx="296975" cy="296175"/>
          </a:xfrm>
        </p:grpSpPr>
        <p:sp>
          <p:nvSpPr>
            <p:cNvPr id="9604" name="Google Shape;9604;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8"/>
          <p:cNvGrpSpPr/>
          <p:nvPr/>
        </p:nvGrpSpPr>
        <p:grpSpPr>
          <a:xfrm>
            <a:off x="4823587" y="3866308"/>
            <a:ext cx="330827" cy="330827"/>
            <a:chOff x="3860400" y="3955025"/>
            <a:chExt cx="296175" cy="296175"/>
          </a:xfrm>
        </p:grpSpPr>
        <p:sp>
          <p:nvSpPr>
            <p:cNvPr id="9608" name="Google Shape;9608;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78"/>
          <p:cNvGrpSpPr/>
          <p:nvPr/>
        </p:nvGrpSpPr>
        <p:grpSpPr>
          <a:xfrm>
            <a:off x="6916983" y="3049445"/>
            <a:ext cx="336105" cy="329934"/>
            <a:chOff x="5716825" y="3235950"/>
            <a:chExt cx="300900" cy="295375"/>
          </a:xfrm>
        </p:grpSpPr>
        <p:sp>
          <p:nvSpPr>
            <p:cNvPr id="9614" name="Google Shape;9614;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78"/>
          <p:cNvGrpSpPr/>
          <p:nvPr/>
        </p:nvGrpSpPr>
        <p:grpSpPr>
          <a:xfrm>
            <a:off x="6929298" y="3475916"/>
            <a:ext cx="311475" cy="309716"/>
            <a:chOff x="5727850" y="3609275"/>
            <a:chExt cx="278850" cy="277275"/>
          </a:xfrm>
        </p:grpSpPr>
        <p:sp>
          <p:nvSpPr>
            <p:cNvPr id="9619" name="Google Shape;9619;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78"/>
          <p:cNvGrpSpPr/>
          <p:nvPr/>
        </p:nvGrpSpPr>
        <p:grpSpPr>
          <a:xfrm>
            <a:off x="6939868" y="3866754"/>
            <a:ext cx="290336" cy="329934"/>
            <a:chOff x="5736525" y="3963700"/>
            <a:chExt cx="259925" cy="295375"/>
          </a:xfrm>
        </p:grpSpPr>
        <p:sp>
          <p:nvSpPr>
            <p:cNvPr id="9625" name="Google Shape;9625;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7764616" y="3465360"/>
            <a:ext cx="331721" cy="330827"/>
            <a:chOff x="6553275" y="3604550"/>
            <a:chExt cx="296975" cy="296175"/>
          </a:xfrm>
        </p:grpSpPr>
        <p:sp>
          <p:nvSpPr>
            <p:cNvPr id="9633" name="Google Shape;9633;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2"/>
        <p:cNvGrpSpPr/>
        <p:nvPr/>
      </p:nvGrpSpPr>
      <p:grpSpPr>
        <a:xfrm>
          <a:off x="0" y="0"/>
          <a:ext cx="0" cy="0"/>
          <a:chOff x="0" y="0"/>
          <a:chExt cx="0" cy="0"/>
        </a:xfrm>
      </p:grpSpPr>
      <p:sp>
        <p:nvSpPr>
          <p:cNvPr id="9643" name="Google Shape;9643;p79"/>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
        <p:nvSpPr>
          <p:cNvPr id="9644" name="Google Shape;9644;p79"/>
          <p:cNvSpPr/>
          <p:nvPr/>
        </p:nvSpPr>
        <p:spPr>
          <a:xfrm>
            <a:off x="1504285" y="294881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9"/>
          <p:cNvSpPr/>
          <p:nvPr/>
        </p:nvSpPr>
        <p:spPr>
          <a:xfrm>
            <a:off x="2653822" y="2845479"/>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9"/>
          <p:cNvSpPr/>
          <p:nvPr/>
        </p:nvSpPr>
        <p:spPr>
          <a:xfrm>
            <a:off x="1380284" y="2845479"/>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9"/>
          <p:cNvSpPr/>
          <p:nvPr/>
        </p:nvSpPr>
        <p:spPr>
          <a:xfrm>
            <a:off x="1998733" y="392248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9"/>
          <p:cNvSpPr/>
          <p:nvPr/>
        </p:nvSpPr>
        <p:spPr>
          <a:xfrm>
            <a:off x="2949013" y="392248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9"/>
          <p:cNvSpPr/>
          <p:nvPr/>
        </p:nvSpPr>
        <p:spPr>
          <a:xfrm>
            <a:off x="1048453" y="392248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9"/>
          <p:cNvSpPr/>
          <p:nvPr/>
        </p:nvSpPr>
        <p:spPr>
          <a:xfrm>
            <a:off x="1998733" y="192212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9"/>
          <p:cNvSpPr/>
          <p:nvPr/>
        </p:nvSpPr>
        <p:spPr>
          <a:xfrm>
            <a:off x="2949013" y="192212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9"/>
          <p:cNvSpPr/>
          <p:nvPr/>
        </p:nvSpPr>
        <p:spPr>
          <a:xfrm>
            <a:off x="1048453" y="192212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9"/>
          <p:cNvSpPr/>
          <p:nvPr/>
        </p:nvSpPr>
        <p:spPr>
          <a:xfrm>
            <a:off x="1180249" y="221418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9"/>
          <p:cNvSpPr/>
          <p:nvPr/>
        </p:nvSpPr>
        <p:spPr>
          <a:xfrm>
            <a:off x="2132085" y="221418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9"/>
          <p:cNvSpPr/>
          <p:nvPr/>
        </p:nvSpPr>
        <p:spPr>
          <a:xfrm>
            <a:off x="3087047" y="221418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9"/>
          <p:cNvSpPr/>
          <p:nvPr/>
        </p:nvSpPr>
        <p:spPr>
          <a:xfrm>
            <a:off x="3087047" y="421454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9"/>
          <p:cNvSpPr/>
          <p:nvPr/>
        </p:nvSpPr>
        <p:spPr>
          <a:xfrm>
            <a:off x="2132085" y="421454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9"/>
          <p:cNvSpPr/>
          <p:nvPr/>
        </p:nvSpPr>
        <p:spPr>
          <a:xfrm>
            <a:off x="1181416" y="421454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9"/>
          <p:cNvSpPr txBox="1">
            <a:spLocks noGrp="1"/>
          </p:cNvSpPr>
          <p:nvPr>
            <p:ph type="title" idx="4294967295"/>
          </p:nvPr>
        </p:nvSpPr>
        <p:spPr>
          <a:xfrm>
            <a:off x="1644313" y="3079887"/>
            <a:ext cx="1428600" cy="27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9660" name="Google Shape;9660;p79"/>
          <p:cNvGrpSpPr/>
          <p:nvPr/>
        </p:nvGrpSpPr>
        <p:grpSpPr>
          <a:xfrm>
            <a:off x="1311648" y="1983281"/>
            <a:ext cx="197743" cy="197743"/>
            <a:chOff x="2676100" y="832575"/>
            <a:chExt cx="483125" cy="483125"/>
          </a:xfrm>
        </p:grpSpPr>
        <p:sp>
          <p:nvSpPr>
            <p:cNvPr id="9661" name="Google Shape;9661;p79"/>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2" name="Google Shape;9662;p79"/>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3" name="Google Shape;9663;p79"/>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64" name="Google Shape;9664;p79"/>
          <p:cNvGrpSpPr/>
          <p:nvPr/>
        </p:nvGrpSpPr>
        <p:grpSpPr>
          <a:xfrm>
            <a:off x="2258621" y="1976256"/>
            <a:ext cx="204394" cy="197743"/>
            <a:chOff x="3270550" y="832575"/>
            <a:chExt cx="499375" cy="483125"/>
          </a:xfrm>
        </p:grpSpPr>
        <p:sp>
          <p:nvSpPr>
            <p:cNvPr id="9665" name="Google Shape;9665;p79"/>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6" name="Google Shape;9666;p79"/>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7" name="Google Shape;9667;p79"/>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68" name="Google Shape;9668;p79"/>
          <p:cNvGrpSpPr/>
          <p:nvPr/>
        </p:nvGrpSpPr>
        <p:grpSpPr>
          <a:xfrm>
            <a:off x="3212214" y="1983307"/>
            <a:ext cx="197774" cy="197743"/>
            <a:chOff x="3270475" y="1427025"/>
            <a:chExt cx="483200" cy="483125"/>
          </a:xfrm>
        </p:grpSpPr>
        <p:sp>
          <p:nvSpPr>
            <p:cNvPr id="9669" name="Google Shape;9669;p79"/>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0" name="Google Shape;9670;p79"/>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1" name="Google Shape;9671;p79"/>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72" name="Google Shape;9672;p79"/>
          <p:cNvSpPr/>
          <p:nvPr/>
        </p:nvSpPr>
        <p:spPr>
          <a:xfrm>
            <a:off x="3212183" y="397857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3" name="Google Shape;9673;p79"/>
          <p:cNvSpPr/>
          <p:nvPr/>
        </p:nvSpPr>
        <p:spPr>
          <a:xfrm>
            <a:off x="1309717" y="397857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74" name="Google Shape;9674;p79"/>
          <p:cNvGrpSpPr/>
          <p:nvPr/>
        </p:nvGrpSpPr>
        <p:grpSpPr>
          <a:xfrm>
            <a:off x="2258607" y="3980427"/>
            <a:ext cx="204425" cy="194059"/>
            <a:chOff x="6222125" y="2025975"/>
            <a:chExt cx="499450" cy="474125"/>
          </a:xfrm>
        </p:grpSpPr>
        <p:sp>
          <p:nvSpPr>
            <p:cNvPr id="9675" name="Google Shape;9675;p79"/>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6" name="Google Shape;9676;p79"/>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7" name="Google Shape;9677;p79"/>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78" name="Google Shape;9678;p79"/>
          <p:cNvSpPr txBox="1">
            <a:spLocks noGrp="1"/>
          </p:cNvSpPr>
          <p:nvPr>
            <p:ph type="title" idx="4294967295"/>
          </p:nvPr>
        </p:nvSpPr>
        <p:spPr>
          <a:xfrm>
            <a:off x="1048453" y="2273439"/>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9679" name="Google Shape;9679;p79"/>
          <p:cNvSpPr txBox="1">
            <a:spLocks noGrp="1"/>
          </p:cNvSpPr>
          <p:nvPr>
            <p:ph type="title" idx="4294967295"/>
          </p:nvPr>
        </p:nvSpPr>
        <p:spPr>
          <a:xfrm>
            <a:off x="1998736" y="2272486"/>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9680" name="Google Shape;9680;p79"/>
          <p:cNvSpPr txBox="1">
            <a:spLocks noGrp="1"/>
          </p:cNvSpPr>
          <p:nvPr>
            <p:ph type="title" idx="4294967295"/>
          </p:nvPr>
        </p:nvSpPr>
        <p:spPr>
          <a:xfrm>
            <a:off x="2949019" y="2272486"/>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9681" name="Google Shape;9681;p79"/>
          <p:cNvSpPr txBox="1">
            <a:spLocks noGrp="1"/>
          </p:cNvSpPr>
          <p:nvPr>
            <p:ph type="title" idx="4294967295"/>
          </p:nvPr>
        </p:nvSpPr>
        <p:spPr>
          <a:xfrm>
            <a:off x="1048350" y="4285808"/>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9682" name="Google Shape;9682;p79"/>
          <p:cNvSpPr txBox="1">
            <a:spLocks noGrp="1"/>
          </p:cNvSpPr>
          <p:nvPr>
            <p:ph type="title" idx="4294967295"/>
          </p:nvPr>
        </p:nvSpPr>
        <p:spPr>
          <a:xfrm>
            <a:off x="1998684" y="4285808"/>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9683" name="Google Shape;9683;p79"/>
          <p:cNvSpPr txBox="1">
            <a:spLocks noGrp="1"/>
          </p:cNvSpPr>
          <p:nvPr>
            <p:ph type="title" idx="4294967295"/>
          </p:nvPr>
        </p:nvSpPr>
        <p:spPr>
          <a:xfrm>
            <a:off x="2949019" y="4285808"/>
            <a:ext cx="724200" cy="2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9684" name="Google Shape;9684;p79"/>
          <p:cNvSpPr/>
          <p:nvPr/>
        </p:nvSpPr>
        <p:spPr>
          <a:xfrm>
            <a:off x="1374787"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9"/>
          <p:cNvSpPr/>
          <p:nvPr/>
        </p:nvSpPr>
        <p:spPr>
          <a:xfrm>
            <a:off x="2326630"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9"/>
          <p:cNvSpPr/>
          <p:nvPr/>
        </p:nvSpPr>
        <p:spPr>
          <a:xfrm>
            <a:off x="3278485"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9"/>
          <p:cNvSpPr/>
          <p:nvPr/>
        </p:nvSpPr>
        <p:spPr>
          <a:xfrm>
            <a:off x="1374774" y="381718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9"/>
          <p:cNvSpPr/>
          <p:nvPr/>
        </p:nvSpPr>
        <p:spPr>
          <a:xfrm>
            <a:off x="2326617" y="381718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9"/>
          <p:cNvSpPr/>
          <p:nvPr/>
        </p:nvSpPr>
        <p:spPr>
          <a:xfrm>
            <a:off x="3278472" y="381718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9"/>
          <p:cNvSpPr/>
          <p:nvPr/>
        </p:nvSpPr>
        <p:spPr>
          <a:xfrm>
            <a:off x="2200729"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9"/>
          <p:cNvSpPr/>
          <p:nvPr/>
        </p:nvSpPr>
        <p:spPr>
          <a:xfrm>
            <a:off x="2328782"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9"/>
          <p:cNvSpPr/>
          <p:nvPr/>
        </p:nvSpPr>
        <p:spPr>
          <a:xfrm>
            <a:off x="2456836"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9"/>
          <p:cNvSpPr/>
          <p:nvPr/>
        </p:nvSpPr>
        <p:spPr>
          <a:xfrm>
            <a:off x="2200729"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9"/>
          <p:cNvSpPr/>
          <p:nvPr/>
        </p:nvSpPr>
        <p:spPr>
          <a:xfrm>
            <a:off x="2328782"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9"/>
          <p:cNvSpPr/>
          <p:nvPr/>
        </p:nvSpPr>
        <p:spPr>
          <a:xfrm>
            <a:off x="2456836"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6" name="Google Shape;9696;p79"/>
          <p:cNvCxnSpPr>
            <a:stCxn id="9684" idx="4"/>
            <a:endCxn id="9690" idx="0"/>
          </p:cNvCxnSpPr>
          <p:nvPr/>
        </p:nvCxnSpPr>
        <p:spPr>
          <a:xfrm rot="-5400000" flipH="1">
            <a:off x="1718737" y="2306976"/>
            <a:ext cx="201900" cy="825900"/>
          </a:xfrm>
          <a:prstGeom prst="curvedConnector3">
            <a:avLst>
              <a:gd name="adj1" fmla="val 50008"/>
            </a:avLst>
          </a:prstGeom>
          <a:noFill/>
          <a:ln w="19050" cap="flat" cmpd="sng">
            <a:solidFill>
              <a:srgbClr val="5F7D95"/>
            </a:solidFill>
            <a:prstDash val="solid"/>
            <a:round/>
            <a:headEnd type="none" w="med" len="med"/>
            <a:tailEnd type="none" w="med" len="med"/>
          </a:ln>
        </p:spPr>
      </p:cxnSp>
      <p:cxnSp>
        <p:nvCxnSpPr>
          <p:cNvPr id="9697" name="Google Shape;9697;p79"/>
          <p:cNvCxnSpPr>
            <a:stCxn id="9686" idx="4"/>
            <a:endCxn id="9692" idx="0"/>
          </p:cNvCxnSpPr>
          <p:nvPr/>
        </p:nvCxnSpPr>
        <p:spPr>
          <a:xfrm rot="5400000">
            <a:off x="2798635" y="2309076"/>
            <a:ext cx="201900" cy="821700"/>
          </a:xfrm>
          <a:prstGeom prst="curvedConnector3">
            <a:avLst>
              <a:gd name="adj1" fmla="val 50008"/>
            </a:avLst>
          </a:prstGeom>
          <a:noFill/>
          <a:ln w="19050" cap="flat" cmpd="sng">
            <a:solidFill>
              <a:srgbClr val="5F7D95"/>
            </a:solidFill>
            <a:prstDash val="solid"/>
            <a:round/>
            <a:headEnd type="none" w="med" len="med"/>
            <a:tailEnd type="none" w="med" len="med"/>
          </a:ln>
        </p:spPr>
      </p:cxnSp>
      <p:cxnSp>
        <p:nvCxnSpPr>
          <p:cNvPr id="9698" name="Google Shape;9698;p79"/>
          <p:cNvCxnSpPr>
            <a:stCxn id="9685" idx="4"/>
            <a:endCxn id="9691" idx="0"/>
          </p:cNvCxnSpPr>
          <p:nvPr/>
        </p:nvCxnSpPr>
        <p:spPr>
          <a:xfrm rot="-5400000" flipH="1">
            <a:off x="2258680" y="2718876"/>
            <a:ext cx="201900" cy="2100"/>
          </a:xfrm>
          <a:prstGeom prst="curvedConnector3">
            <a:avLst>
              <a:gd name="adj1" fmla="val 50008"/>
            </a:avLst>
          </a:prstGeom>
          <a:noFill/>
          <a:ln w="19050" cap="flat" cmpd="sng">
            <a:solidFill>
              <a:srgbClr val="5F7D95"/>
            </a:solidFill>
            <a:prstDash val="solid"/>
            <a:round/>
            <a:headEnd type="none" w="med" len="med"/>
            <a:tailEnd type="none" w="med" len="med"/>
          </a:ln>
        </p:spPr>
      </p:cxnSp>
      <p:cxnSp>
        <p:nvCxnSpPr>
          <p:cNvPr id="9699" name="Google Shape;9699;p79"/>
          <p:cNvCxnSpPr>
            <a:stCxn id="9687" idx="0"/>
            <a:endCxn id="9693" idx="4"/>
          </p:cNvCxnSpPr>
          <p:nvPr/>
        </p:nvCxnSpPr>
        <p:spPr>
          <a:xfrm rot="-5400000">
            <a:off x="1717824" y="3302386"/>
            <a:ext cx="203700" cy="825900"/>
          </a:xfrm>
          <a:prstGeom prst="curvedConnector3">
            <a:avLst>
              <a:gd name="adj1" fmla="val 50003"/>
            </a:avLst>
          </a:prstGeom>
          <a:noFill/>
          <a:ln w="19050" cap="flat" cmpd="sng">
            <a:solidFill>
              <a:srgbClr val="5F7D95"/>
            </a:solidFill>
            <a:prstDash val="solid"/>
            <a:round/>
            <a:headEnd type="none" w="med" len="med"/>
            <a:tailEnd type="none" w="med" len="med"/>
          </a:ln>
        </p:spPr>
      </p:cxnSp>
      <p:cxnSp>
        <p:nvCxnSpPr>
          <p:cNvPr id="9700" name="Google Shape;9700;p79"/>
          <p:cNvCxnSpPr>
            <a:stCxn id="9689" idx="0"/>
            <a:endCxn id="9695" idx="4"/>
          </p:cNvCxnSpPr>
          <p:nvPr/>
        </p:nvCxnSpPr>
        <p:spPr>
          <a:xfrm rot="5400000" flipH="1">
            <a:off x="2797722" y="3304486"/>
            <a:ext cx="203700" cy="821700"/>
          </a:xfrm>
          <a:prstGeom prst="curvedConnector3">
            <a:avLst>
              <a:gd name="adj1" fmla="val 50003"/>
            </a:avLst>
          </a:prstGeom>
          <a:noFill/>
          <a:ln w="19050" cap="flat" cmpd="sng">
            <a:solidFill>
              <a:srgbClr val="5F7D95"/>
            </a:solidFill>
            <a:prstDash val="solid"/>
            <a:round/>
            <a:headEnd type="none" w="med" len="med"/>
            <a:tailEnd type="none" w="med" len="med"/>
          </a:ln>
        </p:spPr>
      </p:cxnSp>
      <p:cxnSp>
        <p:nvCxnSpPr>
          <p:cNvPr id="9701" name="Google Shape;9701;p79"/>
          <p:cNvCxnSpPr>
            <a:stCxn id="9688" idx="0"/>
            <a:endCxn id="9694" idx="4"/>
          </p:cNvCxnSpPr>
          <p:nvPr/>
        </p:nvCxnSpPr>
        <p:spPr>
          <a:xfrm rot="-5400000">
            <a:off x="2257767" y="3714286"/>
            <a:ext cx="203700" cy="2100"/>
          </a:xfrm>
          <a:prstGeom prst="curvedConnector3">
            <a:avLst>
              <a:gd name="adj1" fmla="val 50003"/>
            </a:avLst>
          </a:prstGeom>
          <a:noFill/>
          <a:ln w="19050" cap="flat" cmpd="sng">
            <a:solidFill>
              <a:srgbClr val="5F7D95"/>
            </a:solidFill>
            <a:prstDash val="solid"/>
            <a:round/>
            <a:headEnd type="none" w="med" len="med"/>
            <a:tailEnd type="none" w="med" len="med"/>
          </a:ln>
        </p:spPr>
      </p:cxnSp>
      <p:sp>
        <p:nvSpPr>
          <p:cNvPr id="9702" name="Google Shape;9702;p79"/>
          <p:cNvSpPr/>
          <p:nvPr/>
        </p:nvSpPr>
        <p:spPr>
          <a:xfrm>
            <a:off x="4239724" y="307096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9"/>
          <p:cNvSpPr/>
          <p:nvPr/>
        </p:nvSpPr>
        <p:spPr>
          <a:xfrm>
            <a:off x="5018842" y="307096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9"/>
          <p:cNvSpPr/>
          <p:nvPr/>
        </p:nvSpPr>
        <p:spPr>
          <a:xfrm>
            <a:off x="5797943" y="307096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9705" name="Google Shape;9705;p79"/>
          <p:cNvSpPr/>
          <p:nvPr/>
        </p:nvSpPr>
        <p:spPr>
          <a:xfrm>
            <a:off x="6576658" y="307096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9706" name="Google Shape;9706;p79"/>
          <p:cNvSpPr/>
          <p:nvPr/>
        </p:nvSpPr>
        <p:spPr>
          <a:xfrm>
            <a:off x="7355776" y="307096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9707" name="Google Shape;9707;p79"/>
          <p:cNvSpPr/>
          <p:nvPr/>
        </p:nvSpPr>
        <p:spPr>
          <a:xfrm>
            <a:off x="4429400" y="202500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9"/>
          <p:cNvSpPr/>
          <p:nvPr/>
        </p:nvSpPr>
        <p:spPr>
          <a:xfrm>
            <a:off x="5244198" y="402098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9"/>
          <p:cNvSpPr/>
          <p:nvPr/>
        </p:nvSpPr>
        <p:spPr>
          <a:xfrm>
            <a:off x="6007260" y="202500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9"/>
          <p:cNvSpPr/>
          <p:nvPr/>
        </p:nvSpPr>
        <p:spPr>
          <a:xfrm>
            <a:off x="6796005" y="402108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9"/>
          <p:cNvSpPr/>
          <p:nvPr/>
        </p:nvSpPr>
        <p:spPr>
          <a:xfrm>
            <a:off x="7585138" y="202500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9"/>
          <p:cNvSpPr/>
          <p:nvPr/>
        </p:nvSpPr>
        <p:spPr>
          <a:xfrm>
            <a:off x="4569763"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9"/>
          <p:cNvSpPr/>
          <p:nvPr/>
        </p:nvSpPr>
        <p:spPr>
          <a:xfrm>
            <a:off x="6147625"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9"/>
          <p:cNvSpPr/>
          <p:nvPr/>
        </p:nvSpPr>
        <p:spPr>
          <a:xfrm>
            <a:off x="7725475"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9"/>
          <p:cNvSpPr/>
          <p:nvPr/>
        </p:nvSpPr>
        <p:spPr>
          <a:xfrm>
            <a:off x="5384563" y="33623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9"/>
          <p:cNvSpPr/>
          <p:nvPr/>
        </p:nvSpPr>
        <p:spPr>
          <a:xfrm>
            <a:off x="6936563" y="33624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9"/>
          <p:cNvSpPr txBox="1">
            <a:spLocks noGrp="1"/>
          </p:cNvSpPr>
          <p:nvPr>
            <p:ph type="title" idx="4294967295"/>
          </p:nvPr>
        </p:nvSpPr>
        <p:spPr>
          <a:xfrm>
            <a:off x="4331422" y="3082559"/>
            <a:ext cx="538800" cy="2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b="1">
                <a:solidFill>
                  <a:schemeClr val="lt1"/>
                </a:solidFill>
                <a:latin typeface="Arial"/>
                <a:ea typeface="Arial"/>
                <a:cs typeface="Arial"/>
                <a:sym typeface="Arial"/>
              </a:rPr>
              <a:t>2016</a:t>
            </a:r>
            <a:endParaRPr sz="900" b="1">
              <a:latin typeface="Arial"/>
              <a:ea typeface="Arial"/>
              <a:cs typeface="Arial"/>
              <a:sym typeface="Arial"/>
            </a:endParaRPr>
          </a:p>
        </p:txBody>
      </p:sp>
      <p:sp>
        <p:nvSpPr>
          <p:cNvPr id="9718" name="Google Shape;9718;p79"/>
          <p:cNvSpPr/>
          <p:nvPr/>
        </p:nvSpPr>
        <p:spPr>
          <a:xfrm>
            <a:off x="4569763"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9"/>
          <p:cNvSpPr/>
          <p:nvPr/>
        </p:nvSpPr>
        <p:spPr>
          <a:xfrm>
            <a:off x="6153050"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9"/>
          <p:cNvSpPr/>
          <p:nvPr/>
        </p:nvSpPr>
        <p:spPr>
          <a:xfrm>
            <a:off x="7725475"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9"/>
          <p:cNvSpPr/>
          <p:nvPr/>
        </p:nvSpPr>
        <p:spPr>
          <a:xfrm>
            <a:off x="5384166" y="3932246"/>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9"/>
          <p:cNvSpPr/>
          <p:nvPr/>
        </p:nvSpPr>
        <p:spPr>
          <a:xfrm>
            <a:off x="6936566" y="3932246"/>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3" name="Google Shape;9723;p79"/>
          <p:cNvCxnSpPr>
            <a:stCxn id="9712" idx="0"/>
            <a:endCxn id="9718" idx="4"/>
          </p:cNvCxnSpPr>
          <p:nvPr/>
        </p:nvCxnSpPr>
        <p:spPr>
          <a:xfrm rot="10800000">
            <a:off x="4600813" y="250013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9724" name="Google Shape;9724;p79"/>
          <p:cNvCxnSpPr>
            <a:stCxn id="9713" idx="0"/>
            <a:endCxn id="9719" idx="4"/>
          </p:cNvCxnSpPr>
          <p:nvPr/>
        </p:nvCxnSpPr>
        <p:spPr>
          <a:xfrm rot="10800000" flipH="1">
            <a:off x="6178675" y="250013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9725" name="Google Shape;9725;p79"/>
          <p:cNvCxnSpPr>
            <a:stCxn id="9714" idx="0"/>
            <a:endCxn id="9720" idx="4"/>
          </p:cNvCxnSpPr>
          <p:nvPr/>
        </p:nvCxnSpPr>
        <p:spPr>
          <a:xfrm rot="10800000">
            <a:off x="7756525" y="250013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9726" name="Google Shape;9726;p79"/>
          <p:cNvCxnSpPr>
            <a:stCxn id="9715" idx="4"/>
            <a:endCxn id="9721" idx="0"/>
          </p:cNvCxnSpPr>
          <p:nvPr/>
        </p:nvCxnSpPr>
        <p:spPr>
          <a:xfrm flipH="1">
            <a:off x="5415313" y="342447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9727" name="Google Shape;9727;p79"/>
          <p:cNvCxnSpPr>
            <a:stCxn id="9716" idx="4"/>
            <a:endCxn id="9722" idx="0"/>
          </p:cNvCxnSpPr>
          <p:nvPr/>
        </p:nvCxnSpPr>
        <p:spPr>
          <a:xfrm>
            <a:off x="6967613" y="3424520"/>
            <a:ext cx="0" cy="507600"/>
          </a:xfrm>
          <a:prstGeom prst="straightConnector1">
            <a:avLst/>
          </a:prstGeom>
          <a:noFill/>
          <a:ln w="9525" cap="flat" cmpd="sng">
            <a:solidFill>
              <a:srgbClr val="A5B7C6"/>
            </a:solidFill>
            <a:prstDash val="dash"/>
            <a:round/>
            <a:headEnd type="none" w="med" len="med"/>
            <a:tailEnd type="none" w="med" len="med"/>
          </a:ln>
        </p:spPr>
      </p:cxnSp>
      <p:sp>
        <p:nvSpPr>
          <p:cNvPr id="9728" name="Google Shape;9728;p79"/>
          <p:cNvSpPr txBox="1">
            <a:spLocks noGrp="1"/>
          </p:cNvSpPr>
          <p:nvPr>
            <p:ph type="title" idx="4294967295"/>
          </p:nvPr>
        </p:nvSpPr>
        <p:spPr>
          <a:xfrm>
            <a:off x="5138997" y="3082559"/>
            <a:ext cx="538800" cy="2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b="1">
                <a:solidFill>
                  <a:schemeClr val="lt1"/>
                </a:solidFill>
                <a:latin typeface="Arial"/>
                <a:ea typeface="Arial"/>
                <a:cs typeface="Arial"/>
                <a:sym typeface="Arial"/>
              </a:rPr>
              <a:t>2017</a:t>
            </a:r>
            <a:endParaRPr sz="900" b="1">
              <a:latin typeface="Arial"/>
              <a:ea typeface="Arial"/>
              <a:cs typeface="Arial"/>
              <a:sym typeface="Arial"/>
            </a:endParaRPr>
          </a:p>
        </p:txBody>
      </p:sp>
      <p:sp>
        <p:nvSpPr>
          <p:cNvPr id="9729" name="Google Shape;9729;p79"/>
          <p:cNvSpPr txBox="1">
            <a:spLocks noGrp="1"/>
          </p:cNvSpPr>
          <p:nvPr>
            <p:ph type="title" idx="4294967295"/>
          </p:nvPr>
        </p:nvSpPr>
        <p:spPr>
          <a:xfrm>
            <a:off x="5904672" y="3082559"/>
            <a:ext cx="538800" cy="2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b="1">
                <a:solidFill>
                  <a:schemeClr val="lt1"/>
                </a:solidFill>
                <a:latin typeface="Arial"/>
                <a:ea typeface="Arial"/>
                <a:cs typeface="Arial"/>
                <a:sym typeface="Arial"/>
              </a:rPr>
              <a:t>2018</a:t>
            </a:r>
            <a:endParaRPr sz="900" b="1">
              <a:latin typeface="Arial"/>
              <a:ea typeface="Arial"/>
              <a:cs typeface="Arial"/>
              <a:sym typeface="Arial"/>
            </a:endParaRPr>
          </a:p>
        </p:txBody>
      </p:sp>
      <p:sp>
        <p:nvSpPr>
          <p:cNvPr id="9730" name="Google Shape;9730;p79"/>
          <p:cNvSpPr txBox="1">
            <a:spLocks noGrp="1"/>
          </p:cNvSpPr>
          <p:nvPr>
            <p:ph type="title" idx="4294967295"/>
          </p:nvPr>
        </p:nvSpPr>
        <p:spPr>
          <a:xfrm>
            <a:off x="6696822" y="3082559"/>
            <a:ext cx="538800" cy="2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b="1">
                <a:solidFill>
                  <a:schemeClr val="lt1"/>
                </a:solidFill>
                <a:latin typeface="Arial"/>
                <a:ea typeface="Arial"/>
                <a:cs typeface="Arial"/>
                <a:sym typeface="Arial"/>
              </a:rPr>
              <a:t>2019</a:t>
            </a:r>
            <a:endParaRPr sz="900" b="1">
              <a:latin typeface="Arial"/>
              <a:ea typeface="Arial"/>
              <a:cs typeface="Arial"/>
              <a:sym typeface="Arial"/>
            </a:endParaRPr>
          </a:p>
        </p:txBody>
      </p:sp>
      <p:sp>
        <p:nvSpPr>
          <p:cNvPr id="9731" name="Google Shape;9731;p79"/>
          <p:cNvSpPr txBox="1">
            <a:spLocks noGrp="1"/>
          </p:cNvSpPr>
          <p:nvPr>
            <p:ph type="title" idx="4294967295"/>
          </p:nvPr>
        </p:nvSpPr>
        <p:spPr>
          <a:xfrm>
            <a:off x="7488972" y="3082559"/>
            <a:ext cx="538800" cy="22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sz="900" b="1">
                <a:solidFill>
                  <a:schemeClr val="lt1"/>
                </a:solidFill>
                <a:latin typeface="Arial"/>
                <a:ea typeface="Arial"/>
                <a:cs typeface="Arial"/>
                <a:sym typeface="Arial"/>
              </a:rPr>
              <a:t>2020</a:t>
            </a:r>
            <a:endParaRPr sz="900" b="1">
              <a:latin typeface="Arial"/>
              <a:ea typeface="Arial"/>
              <a:cs typeface="Arial"/>
              <a:sym typeface="Arial"/>
            </a:endParaRPr>
          </a:p>
        </p:txBody>
      </p:sp>
      <p:sp>
        <p:nvSpPr>
          <p:cNvPr id="9732" name="Google Shape;9732;p79"/>
          <p:cNvSpPr/>
          <p:nvPr/>
        </p:nvSpPr>
        <p:spPr>
          <a:xfrm>
            <a:off x="6865977" y="4092071"/>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3" name="Google Shape;9733;p79"/>
          <p:cNvGrpSpPr/>
          <p:nvPr/>
        </p:nvGrpSpPr>
        <p:grpSpPr>
          <a:xfrm>
            <a:off x="5307356" y="4111119"/>
            <a:ext cx="206115" cy="206115"/>
            <a:chOff x="1049375" y="2680675"/>
            <a:chExt cx="297725" cy="297725"/>
          </a:xfrm>
        </p:grpSpPr>
        <p:sp>
          <p:nvSpPr>
            <p:cNvPr id="9734" name="Google Shape;9734;p7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9"/>
          <p:cNvGrpSpPr/>
          <p:nvPr/>
        </p:nvGrpSpPr>
        <p:grpSpPr>
          <a:xfrm>
            <a:off x="7653299" y="2121502"/>
            <a:ext cx="205578" cy="204332"/>
            <a:chOff x="5045775" y="1946400"/>
            <a:chExt cx="296950" cy="295150"/>
          </a:xfrm>
        </p:grpSpPr>
        <p:sp>
          <p:nvSpPr>
            <p:cNvPr id="9737" name="Google Shape;9737;p7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9"/>
          <p:cNvGrpSpPr/>
          <p:nvPr/>
        </p:nvGrpSpPr>
        <p:grpSpPr>
          <a:xfrm>
            <a:off x="6076163" y="2127191"/>
            <a:ext cx="205042" cy="204505"/>
            <a:chOff x="3599700" y="1954475"/>
            <a:chExt cx="296175" cy="295400"/>
          </a:xfrm>
        </p:grpSpPr>
        <p:sp>
          <p:nvSpPr>
            <p:cNvPr id="9740" name="Google Shape;9740;p7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79"/>
          <p:cNvGrpSpPr/>
          <p:nvPr/>
        </p:nvGrpSpPr>
        <p:grpSpPr>
          <a:xfrm>
            <a:off x="4485399" y="2145958"/>
            <a:ext cx="205596" cy="155421"/>
            <a:chOff x="3962775" y="1990700"/>
            <a:chExt cx="296975" cy="224500"/>
          </a:xfrm>
        </p:grpSpPr>
        <p:sp>
          <p:nvSpPr>
            <p:cNvPr id="9744" name="Google Shape;9744;p7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8" name="Google Shape;9748;p79"/>
          <p:cNvSpPr txBox="1"/>
          <p:nvPr/>
        </p:nvSpPr>
        <p:spPr>
          <a:xfrm>
            <a:off x="6405263" y="245295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“Despite being red, Mars is a cold place full of iron oxide”</a:t>
            </a:r>
            <a:endParaRPr sz="800">
              <a:solidFill>
                <a:srgbClr val="A5B7C6"/>
              </a:solidFill>
            </a:endParaRPr>
          </a:p>
        </p:txBody>
      </p:sp>
      <p:sp>
        <p:nvSpPr>
          <p:cNvPr id="9749" name="Google Shape;9749;p79"/>
          <p:cNvSpPr txBox="1"/>
          <p:nvPr/>
        </p:nvSpPr>
        <p:spPr>
          <a:xfrm>
            <a:off x="4827411" y="245295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“Mercury is closest planet to the Sun and the smallest”</a:t>
            </a:r>
            <a:endParaRPr sz="800">
              <a:solidFill>
                <a:srgbClr val="A5B7C6"/>
              </a:solidFill>
            </a:endParaRPr>
          </a:p>
        </p:txBody>
      </p:sp>
      <p:sp>
        <p:nvSpPr>
          <p:cNvPr id="9750" name="Google Shape;9750;p79"/>
          <p:cNvSpPr txBox="1"/>
          <p:nvPr/>
        </p:nvSpPr>
        <p:spPr>
          <a:xfrm>
            <a:off x="5626377" y="351239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“Neptune is the farthest-known planet from the Sun”</a:t>
            </a:r>
            <a:endParaRPr sz="800">
              <a:solidFill>
                <a:srgbClr val="A5B7C6"/>
              </a:solidFill>
            </a:endParaRPr>
          </a:p>
        </p:txBody>
      </p:sp>
      <p:sp>
        <p:nvSpPr>
          <p:cNvPr id="9751" name="Google Shape;9751;p79"/>
          <p:cNvSpPr txBox="1"/>
          <p:nvPr/>
        </p:nvSpPr>
        <p:spPr>
          <a:xfrm>
            <a:off x="7178777" y="349932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“Saturn is a gas giant and has several rings”</a:t>
            </a:r>
            <a:endParaRPr sz="800">
              <a:solidFill>
                <a:srgbClr val="A5B7C6"/>
              </a:solidFill>
            </a:endParaRPr>
          </a:p>
        </p:txBody>
      </p:sp>
      <p:sp>
        <p:nvSpPr>
          <p:cNvPr id="9752" name="Google Shape;9752;p79"/>
          <p:cNvSpPr txBox="1"/>
          <p:nvPr/>
        </p:nvSpPr>
        <p:spPr>
          <a:xfrm>
            <a:off x="4037377" y="349932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56"/>
        <p:cNvGrpSpPr/>
        <p:nvPr/>
      </p:nvGrpSpPr>
      <p:grpSpPr>
        <a:xfrm>
          <a:off x="0" y="0"/>
          <a:ext cx="0" cy="0"/>
          <a:chOff x="0" y="0"/>
          <a:chExt cx="0" cy="0"/>
        </a:xfrm>
      </p:grpSpPr>
      <p:sp>
        <p:nvSpPr>
          <p:cNvPr id="9757" name="Google Shape;9757;p80"/>
          <p:cNvSpPr/>
          <p:nvPr/>
        </p:nvSpPr>
        <p:spPr>
          <a:xfrm>
            <a:off x="3439355" y="234297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0"/>
          <p:cNvSpPr/>
          <p:nvPr/>
        </p:nvSpPr>
        <p:spPr>
          <a:xfrm>
            <a:off x="6549404" y="2094025"/>
            <a:ext cx="1542300" cy="702000"/>
          </a:xfrm>
          <a:prstGeom prst="roundRect">
            <a:avLst>
              <a:gd name="adj" fmla="val 16667"/>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0"/>
          <p:cNvSpPr/>
          <p:nvPr/>
        </p:nvSpPr>
        <p:spPr>
          <a:xfrm>
            <a:off x="1048350" y="434997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0"/>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grpSp>
        <p:nvGrpSpPr>
          <p:cNvPr id="9761" name="Google Shape;9761;p80"/>
          <p:cNvGrpSpPr/>
          <p:nvPr/>
        </p:nvGrpSpPr>
        <p:grpSpPr>
          <a:xfrm>
            <a:off x="1494592" y="1933354"/>
            <a:ext cx="763219" cy="763219"/>
            <a:chOff x="4049800" y="640400"/>
            <a:chExt cx="858900" cy="858900"/>
          </a:xfrm>
        </p:grpSpPr>
        <p:sp>
          <p:nvSpPr>
            <p:cNvPr id="9762" name="Google Shape;9762;p80"/>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0"/>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4" name="Google Shape;9764;p80"/>
          <p:cNvSpPr/>
          <p:nvPr/>
        </p:nvSpPr>
        <p:spPr>
          <a:xfrm>
            <a:off x="1210102" y="2917440"/>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0"/>
          <p:cNvSpPr/>
          <p:nvPr/>
        </p:nvSpPr>
        <p:spPr>
          <a:xfrm>
            <a:off x="1759085" y="426976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6" name="Google Shape;9766;p80"/>
          <p:cNvCxnSpPr>
            <a:stCxn id="9762" idx="4"/>
            <a:endCxn id="9764" idx="0"/>
          </p:cNvCxnSpPr>
          <p:nvPr/>
        </p:nvCxnSpPr>
        <p:spPr>
          <a:xfrm>
            <a:off x="1876201" y="2696573"/>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9767" name="Google Shape;9767;p80"/>
          <p:cNvCxnSpPr/>
          <p:nvPr/>
        </p:nvCxnSpPr>
        <p:spPr>
          <a:xfrm>
            <a:off x="1876179" y="4048889"/>
            <a:ext cx="0" cy="220800"/>
          </a:xfrm>
          <a:prstGeom prst="straightConnector1">
            <a:avLst/>
          </a:prstGeom>
          <a:noFill/>
          <a:ln w="9525" cap="flat" cmpd="sng">
            <a:solidFill>
              <a:srgbClr val="D7DFE5"/>
            </a:solidFill>
            <a:prstDash val="solid"/>
            <a:round/>
            <a:headEnd type="none" w="med" len="med"/>
            <a:tailEnd type="none" w="med" len="med"/>
          </a:ln>
        </p:spPr>
      </p:cxnSp>
      <p:sp>
        <p:nvSpPr>
          <p:cNvPr id="9768" name="Google Shape;9768;p80"/>
          <p:cNvSpPr txBox="1"/>
          <p:nvPr/>
        </p:nvSpPr>
        <p:spPr>
          <a:xfrm>
            <a:off x="1297398" y="346550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“Mercury is closest planet to the Sun and the smallest”</a:t>
            </a:r>
            <a:endParaRPr sz="800">
              <a:solidFill>
                <a:srgbClr val="A5B7C6"/>
              </a:solidFill>
            </a:endParaRPr>
          </a:p>
        </p:txBody>
      </p:sp>
      <p:cxnSp>
        <p:nvCxnSpPr>
          <p:cNvPr id="9769" name="Google Shape;9769;p80"/>
          <p:cNvCxnSpPr/>
          <p:nvPr/>
        </p:nvCxnSpPr>
        <p:spPr>
          <a:xfrm>
            <a:off x="1621737" y="3334746"/>
            <a:ext cx="508800" cy="0"/>
          </a:xfrm>
          <a:prstGeom prst="straightConnector1">
            <a:avLst/>
          </a:prstGeom>
          <a:noFill/>
          <a:ln w="19050" cap="flat" cmpd="sng">
            <a:solidFill>
              <a:srgbClr val="A5B7C6"/>
            </a:solidFill>
            <a:prstDash val="solid"/>
            <a:round/>
            <a:headEnd type="none" w="med" len="med"/>
            <a:tailEnd type="none" w="med" len="med"/>
          </a:ln>
        </p:spPr>
      </p:cxnSp>
      <p:sp>
        <p:nvSpPr>
          <p:cNvPr id="9770" name="Google Shape;9770;p80"/>
          <p:cNvSpPr txBox="1"/>
          <p:nvPr/>
        </p:nvSpPr>
        <p:spPr>
          <a:xfrm>
            <a:off x="1454136" y="308104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b="1">
                <a:solidFill>
                  <a:srgbClr val="A5B7C6"/>
                </a:solidFill>
              </a:rPr>
              <a:t>TITLE 1</a:t>
            </a:r>
            <a:endParaRPr sz="800" b="1">
              <a:solidFill>
                <a:srgbClr val="A5B7C6"/>
              </a:solidFill>
            </a:endParaRPr>
          </a:p>
        </p:txBody>
      </p:sp>
      <p:sp>
        <p:nvSpPr>
          <p:cNvPr id="9771" name="Google Shape;9771;p80"/>
          <p:cNvSpPr txBox="1"/>
          <p:nvPr/>
        </p:nvSpPr>
        <p:spPr>
          <a:xfrm>
            <a:off x="1585964" y="2132282"/>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300" b="1">
                <a:solidFill>
                  <a:srgbClr val="A5B7C6"/>
                </a:solidFill>
              </a:rPr>
              <a:t>75%</a:t>
            </a:r>
            <a:endParaRPr sz="1300" b="1">
              <a:solidFill>
                <a:srgbClr val="A5B7C6"/>
              </a:solidFill>
            </a:endParaRPr>
          </a:p>
        </p:txBody>
      </p:sp>
      <p:grpSp>
        <p:nvGrpSpPr>
          <p:cNvPr id="9772" name="Google Shape;9772;p80"/>
          <p:cNvGrpSpPr/>
          <p:nvPr/>
        </p:nvGrpSpPr>
        <p:grpSpPr>
          <a:xfrm>
            <a:off x="3576485" y="2515941"/>
            <a:ext cx="1443832" cy="1443832"/>
            <a:chOff x="5681300" y="2527788"/>
            <a:chExt cx="805800" cy="805800"/>
          </a:xfrm>
        </p:grpSpPr>
        <p:sp>
          <p:nvSpPr>
            <p:cNvPr id="9773" name="Google Shape;9773;p80"/>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80"/>
          <p:cNvGrpSpPr/>
          <p:nvPr/>
        </p:nvGrpSpPr>
        <p:grpSpPr>
          <a:xfrm>
            <a:off x="6240886" y="2131713"/>
            <a:ext cx="626590" cy="626590"/>
            <a:chOff x="5681300" y="2527788"/>
            <a:chExt cx="805800" cy="805800"/>
          </a:xfrm>
        </p:grpSpPr>
        <p:sp>
          <p:nvSpPr>
            <p:cNvPr id="9776" name="Google Shape;9776;p80"/>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0"/>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8" name="Google Shape;9778;p80"/>
          <p:cNvSpPr txBox="1"/>
          <p:nvPr/>
        </p:nvSpPr>
        <p:spPr>
          <a:xfrm>
            <a:off x="6993115" y="22240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“Mercury is closest planet to the Sun and the smallest”</a:t>
            </a:r>
            <a:endParaRPr sz="800">
              <a:solidFill>
                <a:srgbClr val="A5B7C6"/>
              </a:solidFill>
            </a:endParaRPr>
          </a:p>
        </p:txBody>
      </p:sp>
      <p:sp>
        <p:nvSpPr>
          <p:cNvPr id="9779" name="Google Shape;9779;p80"/>
          <p:cNvSpPr/>
          <p:nvPr/>
        </p:nvSpPr>
        <p:spPr>
          <a:xfrm>
            <a:off x="6549404" y="2886125"/>
            <a:ext cx="1542300" cy="702000"/>
          </a:xfrm>
          <a:prstGeom prst="roundRect">
            <a:avLst>
              <a:gd name="adj" fmla="val 16667"/>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0" name="Google Shape;9780;p80"/>
          <p:cNvGrpSpPr/>
          <p:nvPr/>
        </p:nvGrpSpPr>
        <p:grpSpPr>
          <a:xfrm>
            <a:off x="6240886" y="2923813"/>
            <a:ext cx="626590" cy="626590"/>
            <a:chOff x="5681300" y="2527788"/>
            <a:chExt cx="805800" cy="805800"/>
          </a:xfrm>
        </p:grpSpPr>
        <p:sp>
          <p:nvSpPr>
            <p:cNvPr id="9781" name="Google Shape;9781;p80"/>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0"/>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3" name="Google Shape;9783;p80"/>
          <p:cNvSpPr txBox="1"/>
          <p:nvPr/>
        </p:nvSpPr>
        <p:spPr>
          <a:xfrm>
            <a:off x="6993115" y="30161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“Mercury is closest planet to the Sun and the smallest”</a:t>
            </a:r>
            <a:endParaRPr sz="800">
              <a:solidFill>
                <a:srgbClr val="A5B7C6"/>
              </a:solidFill>
            </a:endParaRPr>
          </a:p>
        </p:txBody>
      </p:sp>
      <p:sp>
        <p:nvSpPr>
          <p:cNvPr id="9784" name="Google Shape;9784;p80"/>
          <p:cNvSpPr/>
          <p:nvPr/>
        </p:nvSpPr>
        <p:spPr>
          <a:xfrm>
            <a:off x="6549404" y="3678225"/>
            <a:ext cx="1542300" cy="702000"/>
          </a:xfrm>
          <a:prstGeom prst="roundRect">
            <a:avLst>
              <a:gd name="adj" fmla="val 16667"/>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5" name="Google Shape;9785;p80"/>
          <p:cNvGrpSpPr/>
          <p:nvPr/>
        </p:nvGrpSpPr>
        <p:grpSpPr>
          <a:xfrm>
            <a:off x="6240886" y="3715913"/>
            <a:ext cx="626590" cy="626590"/>
            <a:chOff x="5681300" y="2527788"/>
            <a:chExt cx="805800" cy="805800"/>
          </a:xfrm>
        </p:grpSpPr>
        <p:sp>
          <p:nvSpPr>
            <p:cNvPr id="9786" name="Google Shape;9786;p80"/>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0"/>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80"/>
          <p:cNvSpPr txBox="1"/>
          <p:nvPr/>
        </p:nvSpPr>
        <p:spPr>
          <a:xfrm>
            <a:off x="6993115" y="38082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“Mercury is closest planet to the Sun and the smallest”</a:t>
            </a:r>
            <a:endParaRPr sz="800">
              <a:solidFill>
                <a:srgbClr val="A5B7C6"/>
              </a:solidFill>
            </a:endParaRPr>
          </a:p>
        </p:txBody>
      </p:sp>
      <p:sp>
        <p:nvSpPr>
          <p:cNvPr id="9789" name="Google Shape;9789;p80"/>
          <p:cNvSpPr/>
          <p:nvPr/>
        </p:nvSpPr>
        <p:spPr>
          <a:xfrm>
            <a:off x="4229854" y="22775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0"/>
          <p:cNvSpPr/>
          <p:nvPr/>
        </p:nvSpPr>
        <p:spPr>
          <a:xfrm>
            <a:off x="4229854" y="406107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0"/>
          <p:cNvSpPr/>
          <p:nvPr/>
        </p:nvSpPr>
        <p:spPr>
          <a:xfrm>
            <a:off x="5157904" y="316931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92" name="Google Shape;9792;p80"/>
          <p:cNvCxnSpPr>
            <a:stCxn id="9791" idx="6"/>
            <a:endCxn id="9777" idx="2"/>
          </p:cNvCxnSpPr>
          <p:nvPr/>
        </p:nvCxnSpPr>
        <p:spPr>
          <a:xfrm rot="10800000" flipH="1">
            <a:off x="5295004" y="2444962"/>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9793" name="Google Shape;9793;p80"/>
          <p:cNvCxnSpPr>
            <a:stCxn id="9791" idx="6"/>
            <a:endCxn id="9787" idx="2"/>
          </p:cNvCxnSpPr>
          <p:nvPr/>
        </p:nvCxnSpPr>
        <p:spPr>
          <a:xfrm>
            <a:off x="5295004" y="3237862"/>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9794" name="Google Shape;9794;p80"/>
          <p:cNvCxnSpPr>
            <a:stCxn id="9791" idx="6"/>
            <a:endCxn id="9782" idx="2"/>
          </p:cNvCxnSpPr>
          <p:nvPr/>
        </p:nvCxnSpPr>
        <p:spPr>
          <a:xfrm rot="10800000" flipH="1">
            <a:off x="5295004" y="3236962"/>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9795" name="Google Shape;9795;p80"/>
          <p:cNvSpPr txBox="1"/>
          <p:nvPr/>
        </p:nvSpPr>
        <p:spPr>
          <a:xfrm>
            <a:off x="3800713" y="292451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b="1">
                <a:solidFill>
                  <a:srgbClr val="213B55"/>
                </a:solidFill>
              </a:rPr>
              <a:t>75%</a:t>
            </a:r>
            <a:endParaRPr sz="3000" b="1">
              <a:solidFill>
                <a:srgbClr val="213B55"/>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367" name="Google Shape;367;p36"/>
          <p:cNvSpPr txBox="1">
            <a:spLocks noGrp="1"/>
          </p:cNvSpPr>
          <p:nvPr>
            <p:ph type="title"/>
          </p:nvPr>
        </p:nvSpPr>
        <p:spPr>
          <a:xfrm>
            <a:off x="1229850" y="1159500"/>
            <a:ext cx="7086600" cy="48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Alternative Education </a:t>
            </a:r>
            <a:r>
              <a:rPr lang="es" b="1">
                <a:solidFill>
                  <a:srgbClr val="E9AA1B"/>
                </a:solidFill>
              </a:rPr>
              <a:t>this year</a:t>
            </a:r>
            <a:r>
              <a:rPr lang="es"/>
              <a:t>, in SRVUSD</a:t>
            </a:r>
            <a:endParaRPr/>
          </a:p>
        </p:txBody>
      </p:sp>
      <p:sp>
        <p:nvSpPr>
          <p:cNvPr id="368" name="Google Shape;368;p36"/>
          <p:cNvSpPr txBox="1">
            <a:spLocks noGrp="1"/>
          </p:cNvSpPr>
          <p:nvPr>
            <p:ph type="subTitle" idx="1"/>
          </p:nvPr>
        </p:nvSpPr>
        <p:spPr>
          <a:xfrm>
            <a:off x="888100" y="2521725"/>
            <a:ext cx="2086200" cy="31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latin typeface="Montserrat ExtraBold"/>
                <a:ea typeface="Montserrat ExtraBold"/>
                <a:cs typeface="Montserrat ExtraBold"/>
                <a:sym typeface="Montserrat ExtraBold"/>
              </a:rPr>
              <a:t>VIRTUAL ACADEMY</a:t>
            </a:r>
            <a:endParaRPr>
              <a:solidFill>
                <a:srgbClr val="3E516C"/>
              </a:solidFill>
              <a:latin typeface="Montserrat ExtraBold"/>
              <a:ea typeface="Montserrat ExtraBold"/>
              <a:cs typeface="Montserrat ExtraBold"/>
              <a:sym typeface="Montserrat ExtraBold"/>
            </a:endParaRPr>
          </a:p>
        </p:txBody>
      </p:sp>
      <p:sp>
        <p:nvSpPr>
          <p:cNvPr id="369" name="Google Shape;369;p36"/>
          <p:cNvSpPr txBox="1">
            <a:spLocks noGrp="1"/>
          </p:cNvSpPr>
          <p:nvPr>
            <p:ph type="subTitle" idx="4"/>
          </p:nvPr>
        </p:nvSpPr>
        <p:spPr>
          <a:xfrm>
            <a:off x="3413688" y="2521725"/>
            <a:ext cx="2300400" cy="31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latin typeface="Montserrat ExtraBold"/>
                <a:ea typeface="Montserrat ExtraBold"/>
                <a:cs typeface="Montserrat ExtraBold"/>
                <a:sym typeface="Montserrat ExtraBold"/>
              </a:rPr>
              <a:t>ONLINE INDEPENDENT STUDY</a:t>
            </a:r>
            <a:endParaRPr>
              <a:solidFill>
                <a:srgbClr val="3E516C"/>
              </a:solidFill>
              <a:latin typeface="Montserrat ExtraBold"/>
              <a:ea typeface="Montserrat ExtraBold"/>
              <a:cs typeface="Montserrat ExtraBold"/>
              <a:sym typeface="Montserrat ExtraBold"/>
            </a:endParaRPr>
          </a:p>
        </p:txBody>
      </p:sp>
      <p:sp>
        <p:nvSpPr>
          <p:cNvPr id="370" name="Google Shape;370;p36"/>
          <p:cNvSpPr/>
          <p:nvPr/>
        </p:nvSpPr>
        <p:spPr>
          <a:xfrm>
            <a:off x="3646825" y="1896588"/>
            <a:ext cx="454500" cy="393600"/>
          </a:xfrm>
          <a:prstGeom prst="hexagon">
            <a:avLst>
              <a:gd name="adj" fmla="val 25000"/>
              <a:gd name="vf" fmla="val 115470"/>
            </a:avLst>
          </a:prstGeom>
          <a:solidFill>
            <a:srgbClr val="3E516C"/>
          </a:solidFill>
          <a:ln w="9525" cap="flat" cmpd="sng">
            <a:solidFill>
              <a:srgbClr val="3E516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1" name="Google Shape;371;p36"/>
          <p:cNvCxnSpPr/>
          <p:nvPr/>
        </p:nvCxnSpPr>
        <p:spPr>
          <a:xfrm>
            <a:off x="3279313" y="1878350"/>
            <a:ext cx="0" cy="1961100"/>
          </a:xfrm>
          <a:prstGeom prst="straightConnector1">
            <a:avLst/>
          </a:prstGeom>
          <a:noFill/>
          <a:ln w="9525" cap="rnd" cmpd="sng">
            <a:solidFill>
              <a:srgbClr val="E9AA1B"/>
            </a:solidFill>
            <a:prstDash val="dash"/>
            <a:round/>
            <a:headEnd type="none" w="med" len="med"/>
            <a:tailEnd type="none" w="med" len="med"/>
          </a:ln>
        </p:spPr>
      </p:cxnSp>
      <p:cxnSp>
        <p:nvCxnSpPr>
          <p:cNvPr id="372" name="Google Shape;372;p36"/>
          <p:cNvCxnSpPr/>
          <p:nvPr/>
        </p:nvCxnSpPr>
        <p:spPr>
          <a:xfrm>
            <a:off x="5848663" y="1871450"/>
            <a:ext cx="0" cy="1950600"/>
          </a:xfrm>
          <a:prstGeom prst="straightConnector1">
            <a:avLst/>
          </a:prstGeom>
          <a:noFill/>
          <a:ln w="9525" cap="rnd" cmpd="sng">
            <a:solidFill>
              <a:srgbClr val="E9AA1B"/>
            </a:solidFill>
            <a:prstDash val="dash"/>
            <a:round/>
            <a:headEnd type="none" w="med" len="med"/>
            <a:tailEnd type="none" w="med" len="med"/>
          </a:ln>
        </p:spPr>
      </p:cxnSp>
      <p:sp>
        <p:nvSpPr>
          <p:cNvPr id="373" name="Google Shape;373;p36"/>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a:t>5</a:t>
            </a:fld>
            <a:endParaRPr/>
          </a:p>
        </p:txBody>
      </p:sp>
      <p:sp>
        <p:nvSpPr>
          <p:cNvPr id="374" name="Google Shape;374;p36"/>
          <p:cNvSpPr/>
          <p:nvPr/>
        </p:nvSpPr>
        <p:spPr>
          <a:xfrm>
            <a:off x="1000013" y="1896550"/>
            <a:ext cx="454500" cy="393600"/>
          </a:xfrm>
          <a:prstGeom prst="hexagon">
            <a:avLst>
              <a:gd name="adj" fmla="val 25000"/>
              <a:gd name="vf" fmla="val 115470"/>
            </a:avLst>
          </a:prstGeom>
          <a:solidFill>
            <a:srgbClr val="3E516C"/>
          </a:solidFill>
          <a:ln w="9525" cap="flat" cmpd="sng">
            <a:solidFill>
              <a:srgbClr val="3E516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6"/>
          <p:cNvSpPr/>
          <p:nvPr/>
        </p:nvSpPr>
        <p:spPr>
          <a:xfrm rot="10800000">
            <a:off x="1112308" y="1243020"/>
            <a:ext cx="94142" cy="194921"/>
          </a:xfrm>
          <a:custGeom>
            <a:avLst/>
            <a:gdLst/>
            <a:ahLst/>
            <a:cxnLst/>
            <a:rect l="l" t="t" r="r" b="b"/>
            <a:pathLst>
              <a:path w="9970" h="11493" extrusionOk="0">
                <a:moveTo>
                  <a:pt x="9969" y="1"/>
                </a:moveTo>
                <a:lnTo>
                  <a:pt x="1" y="5747"/>
                </a:lnTo>
                <a:lnTo>
                  <a:pt x="9969" y="11493"/>
                </a:lnTo>
                <a:lnTo>
                  <a:pt x="9969" y="1"/>
                </a:lnTo>
                <a:close/>
              </a:path>
            </a:pathLst>
          </a:custGeom>
          <a:solidFill>
            <a:srgbClr val="314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Montserrat"/>
              <a:ea typeface="Montserrat"/>
              <a:cs typeface="Montserrat"/>
              <a:sym typeface="Montserrat"/>
            </a:endParaRPr>
          </a:p>
        </p:txBody>
      </p:sp>
      <p:sp>
        <p:nvSpPr>
          <p:cNvPr id="376" name="Google Shape;376;p36"/>
          <p:cNvSpPr txBox="1">
            <a:spLocks noGrp="1"/>
          </p:cNvSpPr>
          <p:nvPr>
            <p:ph type="subTitle" idx="3"/>
          </p:nvPr>
        </p:nvSpPr>
        <p:spPr>
          <a:xfrm>
            <a:off x="888100" y="2878900"/>
            <a:ext cx="2222400" cy="908400"/>
          </a:xfrm>
          <a:prstGeom prst="rect">
            <a:avLst/>
          </a:prstGeom>
        </p:spPr>
        <p:txBody>
          <a:bodyPr spcFirstLastPara="1" wrap="square" lIns="91425" tIns="91425" rIns="91425" bIns="91425" anchor="t" anchorCtr="0">
            <a:noAutofit/>
          </a:bodyPr>
          <a:lstStyle/>
          <a:p>
            <a:pPr marL="269999" lvl="0" indent="-196850" algn="l" rtl="0">
              <a:spcBef>
                <a:spcPts val="0"/>
              </a:spcBef>
              <a:spcAft>
                <a:spcPts val="0"/>
              </a:spcAft>
              <a:buClr>
                <a:schemeClr val="dk2"/>
              </a:buClr>
              <a:buSzPts val="1600"/>
              <a:buChar char="❏"/>
            </a:pPr>
            <a:r>
              <a:rPr lang="es">
                <a:solidFill>
                  <a:schemeClr val="dk2"/>
                </a:solidFill>
              </a:rPr>
              <a:t>TK-12</a:t>
            </a:r>
            <a:endParaRPr>
              <a:solidFill>
                <a:schemeClr val="dk2"/>
              </a:solidFill>
            </a:endParaRPr>
          </a:p>
          <a:p>
            <a:pPr marL="269999" lvl="0" indent="-196850" algn="l" rtl="0">
              <a:spcBef>
                <a:spcPts val="1000"/>
              </a:spcBef>
              <a:spcAft>
                <a:spcPts val="0"/>
              </a:spcAft>
              <a:buClr>
                <a:schemeClr val="dk2"/>
              </a:buClr>
              <a:buSzPts val="1600"/>
              <a:buChar char="❏"/>
            </a:pPr>
            <a:r>
              <a:rPr lang="es">
                <a:solidFill>
                  <a:schemeClr val="dk2"/>
                </a:solidFill>
              </a:rPr>
              <a:t>Resembles remote learning from 20-21 school year</a:t>
            </a:r>
            <a:endParaRPr>
              <a:solidFill>
                <a:schemeClr val="dk2"/>
              </a:solidFill>
            </a:endParaRPr>
          </a:p>
          <a:p>
            <a:pPr marL="0" lvl="0" indent="0" algn="l" rtl="0">
              <a:spcBef>
                <a:spcPts val="1000"/>
              </a:spcBef>
              <a:spcAft>
                <a:spcPts val="1000"/>
              </a:spcAft>
              <a:buNone/>
            </a:pPr>
            <a:endParaRPr>
              <a:solidFill>
                <a:schemeClr val="dk2"/>
              </a:solidFill>
            </a:endParaRPr>
          </a:p>
        </p:txBody>
      </p:sp>
      <p:sp>
        <p:nvSpPr>
          <p:cNvPr id="377" name="Google Shape;377;p36"/>
          <p:cNvSpPr txBox="1">
            <a:spLocks noGrp="1"/>
          </p:cNvSpPr>
          <p:nvPr>
            <p:ph type="subTitle" idx="6"/>
          </p:nvPr>
        </p:nvSpPr>
        <p:spPr>
          <a:xfrm>
            <a:off x="6153700" y="2521725"/>
            <a:ext cx="2086200" cy="311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s">
                <a:latin typeface="Montserrat ExtraBold"/>
                <a:ea typeface="Montserrat ExtraBold"/>
                <a:cs typeface="Montserrat ExtraBold"/>
                <a:sym typeface="Montserrat ExtraBold"/>
              </a:rPr>
              <a:t>DEL AMIGO </a:t>
            </a:r>
            <a:endParaRPr>
              <a:latin typeface="Montserrat ExtraBold"/>
              <a:ea typeface="Montserrat ExtraBold"/>
              <a:cs typeface="Montserrat ExtraBold"/>
              <a:sym typeface="Montserrat ExtraBold"/>
            </a:endParaRPr>
          </a:p>
          <a:p>
            <a:pPr marL="0" lvl="0" indent="0" algn="l" rtl="0">
              <a:lnSpc>
                <a:spcPct val="100000"/>
              </a:lnSpc>
              <a:spcBef>
                <a:spcPts val="0"/>
              </a:spcBef>
              <a:spcAft>
                <a:spcPts val="0"/>
              </a:spcAft>
              <a:buClr>
                <a:schemeClr val="dk1"/>
              </a:buClr>
              <a:buSzPts val="1100"/>
              <a:buFont typeface="Arial"/>
              <a:buNone/>
            </a:pPr>
            <a:r>
              <a:rPr lang="es">
                <a:latin typeface="Montserrat ExtraBold"/>
                <a:ea typeface="Montserrat ExtraBold"/>
                <a:cs typeface="Montserrat ExtraBold"/>
                <a:sym typeface="Montserrat ExtraBold"/>
              </a:rPr>
              <a:t>HIGH SCHOOL</a:t>
            </a:r>
            <a:endParaRPr/>
          </a:p>
        </p:txBody>
      </p:sp>
      <p:sp>
        <p:nvSpPr>
          <p:cNvPr id="378" name="Google Shape;378;p36"/>
          <p:cNvSpPr/>
          <p:nvPr/>
        </p:nvSpPr>
        <p:spPr>
          <a:xfrm>
            <a:off x="6169050" y="1896575"/>
            <a:ext cx="454500" cy="393600"/>
          </a:xfrm>
          <a:prstGeom prst="hexagon">
            <a:avLst>
              <a:gd name="adj" fmla="val 25000"/>
              <a:gd name="vf" fmla="val 115470"/>
            </a:avLst>
          </a:prstGeom>
          <a:solidFill>
            <a:srgbClr val="3E516C"/>
          </a:solidFill>
          <a:ln w="9525" cap="flat" cmpd="sng">
            <a:solidFill>
              <a:srgbClr val="3E516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6"/>
          <p:cNvSpPr txBox="1">
            <a:spLocks noGrp="1"/>
          </p:cNvSpPr>
          <p:nvPr>
            <p:ph type="subTitle" idx="7"/>
          </p:nvPr>
        </p:nvSpPr>
        <p:spPr>
          <a:xfrm>
            <a:off x="6153700" y="2878900"/>
            <a:ext cx="2014500" cy="908400"/>
          </a:xfrm>
          <a:prstGeom prst="rect">
            <a:avLst/>
          </a:prstGeom>
        </p:spPr>
        <p:txBody>
          <a:bodyPr spcFirstLastPara="1" wrap="square" lIns="91425" tIns="91425" rIns="91425" bIns="91425" anchor="t" anchorCtr="0">
            <a:noAutofit/>
          </a:bodyPr>
          <a:lstStyle/>
          <a:p>
            <a:pPr marL="269999" lvl="0" indent="-184150" algn="l" rtl="0">
              <a:spcBef>
                <a:spcPts val="0"/>
              </a:spcBef>
              <a:spcAft>
                <a:spcPts val="0"/>
              </a:spcAft>
              <a:buClr>
                <a:schemeClr val="dk2"/>
              </a:buClr>
              <a:buSzPts val="1400"/>
              <a:buChar char="❏"/>
            </a:pPr>
            <a:r>
              <a:rPr lang="es">
                <a:solidFill>
                  <a:schemeClr val="dk2"/>
                </a:solidFill>
              </a:rPr>
              <a:t>Continuation school for ages 16-18</a:t>
            </a:r>
            <a:endParaRPr>
              <a:solidFill>
                <a:schemeClr val="dk2"/>
              </a:solidFill>
            </a:endParaRPr>
          </a:p>
          <a:p>
            <a:pPr marL="269999" lvl="0" indent="-196850" algn="l" rtl="0">
              <a:spcBef>
                <a:spcPts val="1000"/>
              </a:spcBef>
              <a:spcAft>
                <a:spcPts val="0"/>
              </a:spcAft>
              <a:buClr>
                <a:schemeClr val="dk2"/>
              </a:buClr>
              <a:buSzPts val="1600"/>
              <a:buChar char="❏"/>
            </a:pPr>
            <a:r>
              <a:rPr lang="es">
                <a:solidFill>
                  <a:schemeClr val="dk2"/>
                </a:solidFill>
              </a:rPr>
              <a:t>Small enrollment</a:t>
            </a:r>
            <a:endParaRPr>
              <a:solidFill>
                <a:schemeClr val="dk2"/>
              </a:solidFill>
            </a:endParaRPr>
          </a:p>
          <a:p>
            <a:pPr marL="269999" lvl="0" indent="-196850" algn="l" rtl="0">
              <a:spcBef>
                <a:spcPts val="1000"/>
              </a:spcBef>
              <a:spcAft>
                <a:spcPts val="1000"/>
              </a:spcAft>
              <a:buClr>
                <a:schemeClr val="dk2"/>
              </a:buClr>
              <a:buSzPts val="1600"/>
              <a:buChar char="❏"/>
            </a:pPr>
            <a:r>
              <a:rPr lang="es">
                <a:solidFill>
                  <a:schemeClr val="dk2"/>
                </a:solidFill>
              </a:rPr>
              <a:t>On Venture campus</a:t>
            </a:r>
            <a:endParaRPr>
              <a:solidFill>
                <a:schemeClr val="dk2"/>
              </a:solidFill>
            </a:endParaRPr>
          </a:p>
        </p:txBody>
      </p:sp>
      <p:sp>
        <p:nvSpPr>
          <p:cNvPr id="380" name="Google Shape;380;p36"/>
          <p:cNvSpPr txBox="1">
            <a:spLocks noGrp="1"/>
          </p:cNvSpPr>
          <p:nvPr>
            <p:ph type="subTitle" idx="5"/>
          </p:nvPr>
        </p:nvSpPr>
        <p:spPr>
          <a:xfrm>
            <a:off x="3413800" y="2878900"/>
            <a:ext cx="2300400" cy="908400"/>
          </a:xfrm>
          <a:prstGeom prst="rect">
            <a:avLst/>
          </a:prstGeom>
        </p:spPr>
        <p:txBody>
          <a:bodyPr spcFirstLastPara="1" wrap="square" lIns="91425" tIns="91425" rIns="91425" bIns="91425" anchor="t" anchorCtr="0">
            <a:noAutofit/>
          </a:bodyPr>
          <a:lstStyle/>
          <a:p>
            <a:pPr marL="269999" lvl="0" indent="-196850" algn="l" rtl="0">
              <a:spcBef>
                <a:spcPts val="0"/>
              </a:spcBef>
              <a:spcAft>
                <a:spcPts val="0"/>
              </a:spcAft>
              <a:buClr>
                <a:schemeClr val="dk2"/>
              </a:buClr>
              <a:buSzPts val="1600"/>
              <a:buChar char="❏"/>
            </a:pPr>
            <a:r>
              <a:rPr lang="es">
                <a:solidFill>
                  <a:schemeClr val="dk2"/>
                </a:solidFill>
              </a:rPr>
              <a:t>TK-12</a:t>
            </a:r>
            <a:endParaRPr>
              <a:solidFill>
                <a:schemeClr val="dk2"/>
              </a:solidFill>
            </a:endParaRPr>
          </a:p>
          <a:p>
            <a:pPr marL="269999" lvl="0" indent="-196850" algn="l" rtl="0">
              <a:spcBef>
                <a:spcPts val="1000"/>
              </a:spcBef>
              <a:spcAft>
                <a:spcPts val="0"/>
              </a:spcAft>
              <a:buClr>
                <a:schemeClr val="dk2"/>
              </a:buClr>
              <a:buSzPts val="1600"/>
              <a:buChar char="❏"/>
            </a:pPr>
            <a:r>
              <a:rPr lang="es">
                <a:solidFill>
                  <a:schemeClr val="dk2"/>
                </a:solidFill>
              </a:rPr>
              <a:t>Self-study with teacher guidance and daily or weekly check-ins</a:t>
            </a:r>
            <a:endParaRPr>
              <a:solidFill>
                <a:schemeClr val="dk2"/>
              </a:solidFill>
            </a:endParaRPr>
          </a:p>
          <a:p>
            <a:pPr marL="269999" lvl="0" indent="-196850" algn="l" rtl="0">
              <a:spcBef>
                <a:spcPts val="1000"/>
              </a:spcBef>
              <a:spcAft>
                <a:spcPts val="1000"/>
              </a:spcAft>
              <a:buClr>
                <a:schemeClr val="dk2"/>
              </a:buClr>
              <a:buSzPts val="1600"/>
              <a:buChar char="❏"/>
            </a:pPr>
            <a:r>
              <a:rPr lang="es">
                <a:solidFill>
                  <a:schemeClr val="dk2"/>
                </a:solidFill>
              </a:rPr>
              <a:t>Supplemental curriculum programs</a:t>
            </a:r>
            <a:endParaRPr>
              <a:solidFill>
                <a:schemeClr val="dk2"/>
              </a:solidFill>
            </a:endParaRPr>
          </a:p>
        </p:txBody>
      </p:sp>
      <p:sp>
        <p:nvSpPr>
          <p:cNvPr id="381" name="Google Shape;381;p36"/>
          <p:cNvSpPr/>
          <p:nvPr/>
        </p:nvSpPr>
        <p:spPr>
          <a:xfrm>
            <a:off x="3728199" y="1927925"/>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 name="Google Shape;382;p36"/>
          <p:cNvGrpSpPr/>
          <p:nvPr/>
        </p:nvGrpSpPr>
        <p:grpSpPr>
          <a:xfrm>
            <a:off x="1111920" y="1973664"/>
            <a:ext cx="230698" cy="216274"/>
            <a:chOff x="5049725" y="2635825"/>
            <a:chExt cx="481825" cy="451700"/>
          </a:xfrm>
        </p:grpSpPr>
        <p:sp>
          <p:nvSpPr>
            <p:cNvPr id="383" name="Google Shape;383;p3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 name="Google Shape;384;p3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 name="Google Shape;385;p3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6" name="Google Shape;386;p36"/>
          <p:cNvGrpSpPr/>
          <p:nvPr/>
        </p:nvGrpSpPr>
        <p:grpSpPr>
          <a:xfrm>
            <a:off x="6280975" y="1966460"/>
            <a:ext cx="230662" cy="230710"/>
            <a:chOff x="5049725" y="2027900"/>
            <a:chExt cx="481750" cy="481850"/>
          </a:xfrm>
        </p:grpSpPr>
        <p:sp>
          <p:nvSpPr>
            <p:cNvPr id="387" name="Google Shape;387;p3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 name="Google Shape;388;p3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 name="Google Shape;389;p3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 name="Google Shape;390;p3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 name="Google Shape;391;p3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 name="Google Shape;392;p3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 name="Google Shape;393;p3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 name="Google Shape;394;p3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395" name="Google Shape;395;p36"/>
          <p:cNvPicPr preferRelativeResize="0"/>
          <p:nvPr/>
        </p:nvPicPr>
        <p:blipFill>
          <a:blip r:embed="rId3">
            <a:alphaModFix/>
          </a:blip>
          <a:stretch>
            <a:fillRect/>
          </a:stretch>
        </p:blipFill>
        <p:spPr>
          <a:xfrm>
            <a:off x="8533700" y="4555825"/>
            <a:ext cx="476652" cy="476652"/>
          </a:xfrm>
          <a:prstGeom prst="rect">
            <a:avLst/>
          </a:prstGeom>
          <a:noFill/>
          <a:ln>
            <a:noFill/>
          </a:ln>
        </p:spPr>
      </p:pic>
      <p:pic>
        <p:nvPicPr>
          <p:cNvPr id="396" name="Google Shape;396;p36"/>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99"/>
        <p:cNvGrpSpPr/>
        <p:nvPr/>
      </p:nvGrpSpPr>
      <p:grpSpPr>
        <a:xfrm>
          <a:off x="0" y="0"/>
          <a:ext cx="0" cy="0"/>
          <a:chOff x="0" y="0"/>
          <a:chExt cx="0" cy="0"/>
        </a:xfrm>
      </p:grpSpPr>
      <p:sp>
        <p:nvSpPr>
          <p:cNvPr id="9800" name="Google Shape;9800;p81"/>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9801" name="Google Shape;9801;p81"/>
          <p:cNvSpPr/>
          <p:nvPr/>
        </p:nvSpPr>
        <p:spPr>
          <a:xfrm>
            <a:off x="1042813" y="1924366"/>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81"/>
          <p:cNvGrpSpPr/>
          <p:nvPr/>
        </p:nvGrpSpPr>
        <p:grpSpPr>
          <a:xfrm>
            <a:off x="2541658" y="1924331"/>
            <a:ext cx="356737" cy="353239"/>
            <a:chOff x="3192838" y="1931233"/>
            <a:chExt cx="298300" cy="295375"/>
          </a:xfrm>
        </p:grpSpPr>
        <p:sp>
          <p:nvSpPr>
            <p:cNvPr id="9803" name="Google Shape;9803;p81"/>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1"/>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1"/>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1"/>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1"/>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1"/>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1"/>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1"/>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1"/>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1"/>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1"/>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1"/>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1"/>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1"/>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1"/>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1"/>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1"/>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1"/>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1"/>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1"/>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1"/>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1"/>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1"/>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1"/>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1"/>
          <p:cNvGrpSpPr/>
          <p:nvPr/>
        </p:nvGrpSpPr>
        <p:grpSpPr>
          <a:xfrm>
            <a:off x="3272903" y="1922986"/>
            <a:ext cx="342506" cy="355302"/>
            <a:chOff x="3676863" y="1930108"/>
            <a:chExt cx="286400" cy="297100"/>
          </a:xfrm>
        </p:grpSpPr>
        <p:sp>
          <p:nvSpPr>
            <p:cNvPr id="9828" name="Google Shape;9828;p81"/>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1"/>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1"/>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1"/>
          <p:cNvGrpSpPr/>
          <p:nvPr/>
        </p:nvGrpSpPr>
        <p:grpSpPr>
          <a:xfrm>
            <a:off x="1797586" y="1922149"/>
            <a:ext cx="357454" cy="356139"/>
            <a:chOff x="2698088" y="1929408"/>
            <a:chExt cx="298900" cy="297800"/>
          </a:xfrm>
        </p:grpSpPr>
        <p:sp>
          <p:nvSpPr>
            <p:cNvPr id="9832" name="Google Shape;9832;p81"/>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1"/>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81"/>
          <p:cNvGrpSpPr/>
          <p:nvPr/>
        </p:nvGrpSpPr>
        <p:grpSpPr>
          <a:xfrm>
            <a:off x="4822994" y="1923674"/>
            <a:ext cx="288391" cy="354734"/>
            <a:chOff x="4718163" y="1930683"/>
            <a:chExt cx="241150" cy="296625"/>
          </a:xfrm>
        </p:grpSpPr>
        <p:sp>
          <p:nvSpPr>
            <p:cNvPr id="9835" name="Google Shape;9835;p81"/>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1"/>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1"/>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1"/>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1"/>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1"/>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1"/>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1"/>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81"/>
          <p:cNvGrpSpPr/>
          <p:nvPr/>
        </p:nvGrpSpPr>
        <p:grpSpPr>
          <a:xfrm>
            <a:off x="5516509" y="1922268"/>
            <a:ext cx="356019" cy="355302"/>
            <a:chOff x="5170638" y="1929508"/>
            <a:chExt cx="297700" cy="297100"/>
          </a:xfrm>
        </p:grpSpPr>
        <p:sp>
          <p:nvSpPr>
            <p:cNvPr id="9844" name="Google Shape;9844;p81"/>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1"/>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1"/>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1"/>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1"/>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1"/>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81"/>
          <p:cNvGrpSpPr/>
          <p:nvPr/>
        </p:nvGrpSpPr>
        <p:grpSpPr>
          <a:xfrm>
            <a:off x="6274094" y="1923674"/>
            <a:ext cx="356019" cy="353897"/>
            <a:chOff x="5676688" y="1930683"/>
            <a:chExt cx="297700" cy="295925"/>
          </a:xfrm>
        </p:grpSpPr>
        <p:sp>
          <p:nvSpPr>
            <p:cNvPr id="9851" name="Google Shape;9851;p81"/>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1"/>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1"/>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1"/>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5" name="Google Shape;9855;p81"/>
          <p:cNvSpPr/>
          <p:nvPr/>
        </p:nvSpPr>
        <p:spPr>
          <a:xfrm>
            <a:off x="7034468" y="1925083"/>
            <a:ext cx="302622" cy="357454"/>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6" name="Google Shape;9856;p81"/>
          <p:cNvGrpSpPr/>
          <p:nvPr/>
        </p:nvGrpSpPr>
        <p:grpSpPr>
          <a:xfrm>
            <a:off x="7742295" y="1924391"/>
            <a:ext cx="354614" cy="355332"/>
            <a:chOff x="6649513" y="1931283"/>
            <a:chExt cx="296525" cy="297125"/>
          </a:xfrm>
        </p:grpSpPr>
        <p:sp>
          <p:nvSpPr>
            <p:cNvPr id="9857" name="Google Shape;9857;p81"/>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1"/>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1"/>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81"/>
          <p:cNvGrpSpPr/>
          <p:nvPr/>
        </p:nvGrpSpPr>
        <p:grpSpPr>
          <a:xfrm>
            <a:off x="7740143" y="2448434"/>
            <a:ext cx="356767" cy="354584"/>
            <a:chOff x="6647713" y="2369483"/>
            <a:chExt cx="298325" cy="296500"/>
          </a:xfrm>
        </p:grpSpPr>
        <p:sp>
          <p:nvSpPr>
            <p:cNvPr id="9861" name="Google Shape;9861;p81"/>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1"/>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1"/>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1"/>
          <p:cNvGrpSpPr/>
          <p:nvPr/>
        </p:nvGrpSpPr>
        <p:grpSpPr>
          <a:xfrm>
            <a:off x="7007492" y="2448434"/>
            <a:ext cx="355302" cy="354584"/>
            <a:chOff x="6162513" y="2369483"/>
            <a:chExt cx="297100" cy="296500"/>
          </a:xfrm>
        </p:grpSpPr>
        <p:sp>
          <p:nvSpPr>
            <p:cNvPr id="9865" name="Google Shape;9865;p81"/>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1"/>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1"/>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1"/>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1"/>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1"/>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81"/>
          <p:cNvGrpSpPr/>
          <p:nvPr/>
        </p:nvGrpSpPr>
        <p:grpSpPr>
          <a:xfrm>
            <a:off x="6273376" y="2449122"/>
            <a:ext cx="356019" cy="354614"/>
            <a:chOff x="5676088" y="2370058"/>
            <a:chExt cx="297700" cy="296525"/>
          </a:xfrm>
        </p:grpSpPr>
        <p:sp>
          <p:nvSpPr>
            <p:cNvPr id="9872" name="Google Shape;9872;p81"/>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1"/>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1"/>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1"/>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1"/>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81"/>
          <p:cNvGrpSpPr/>
          <p:nvPr/>
        </p:nvGrpSpPr>
        <p:grpSpPr>
          <a:xfrm>
            <a:off x="5514356" y="2449122"/>
            <a:ext cx="356049" cy="355332"/>
            <a:chOff x="5168838" y="2370058"/>
            <a:chExt cx="297725" cy="297125"/>
          </a:xfrm>
        </p:grpSpPr>
        <p:sp>
          <p:nvSpPr>
            <p:cNvPr id="9878" name="Google Shape;9878;p81"/>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1"/>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1"/>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1"/>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1"/>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1"/>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1"/>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1"/>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1"/>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1"/>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81"/>
          <p:cNvGrpSpPr/>
          <p:nvPr/>
        </p:nvGrpSpPr>
        <p:grpSpPr>
          <a:xfrm>
            <a:off x="4770285" y="2512505"/>
            <a:ext cx="355332" cy="227849"/>
            <a:chOff x="4674088" y="2423058"/>
            <a:chExt cx="297125" cy="190525"/>
          </a:xfrm>
        </p:grpSpPr>
        <p:sp>
          <p:nvSpPr>
            <p:cNvPr id="9889" name="Google Shape;9889;p81"/>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1"/>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1"/>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1"/>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1"/>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4" name="Google Shape;9894;p81"/>
          <p:cNvSpPr/>
          <p:nvPr/>
        </p:nvSpPr>
        <p:spPr>
          <a:xfrm>
            <a:off x="4088105" y="2734489"/>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1"/>
          <p:cNvSpPr/>
          <p:nvPr/>
        </p:nvSpPr>
        <p:spPr>
          <a:xfrm>
            <a:off x="4318814" y="2701154"/>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1"/>
          <p:cNvSpPr/>
          <p:nvPr/>
        </p:nvSpPr>
        <p:spPr>
          <a:xfrm>
            <a:off x="4318814" y="2728898"/>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1"/>
          <p:cNvSpPr/>
          <p:nvPr/>
        </p:nvSpPr>
        <p:spPr>
          <a:xfrm>
            <a:off x="4318814" y="2672662"/>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1"/>
          <p:cNvSpPr/>
          <p:nvPr/>
        </p:nvSpPr>
        <p:spPr>
          <a:xfrm>
            <a:off x="4318814" y="2644888"/>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1"/>
          <p:cNvSpPr/>
          <p:nvPr/>
        </p:nvSpPr>
        <p:spPr>
          <a:xfrm>
            <a:off x="4318814" y="2617830"/>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1"/>
          <p:cNvSpPr/>
          <p:nvPr/>
        </p:nvSpPr>
        <p:spPr>
          <a:xfrm>
            <a:off x="4318814" y="2590086"/>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1"/>
          <p:cNvSpPr/>
          <p:nvPr/>
        </p:nvSpPr>
        <p:spPr>
          <a:xfrm>
            <a:off x="4273250" y="2748122"/>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1"/>
          <p:cNvSpPr/>
          <p:nvPr/>
        </p:nvSpPr>
        <p:spPr>
          <a:xfrm>
            <a:off x="4273250" y="2692603"/>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1"/>
          <p:cNvSpPr/>
          <p:nvPr/>
        </p:nvSpPr>
        <p:spPr>
          <a:xfrm>
            <a:off x="4273250" y="2719660"/>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1"/>
          <p:cNvSpPr/>
          <p:nvPr/>
        </p:nvSpPr>
        <p:spPr>
          <a:xfrm>
            <a:off x="4273250" y="2665546"/>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1"/>
          <p:cNvSpPr/>
          <p:nvPr/>
        </p:nvSpPr>
        <p:spPr>
          <a:xfrm>
            <a:off x="4135821" y="2679060"/>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1"/>
          <p:cNvSpPr/>
          <p:nvPr/>
        </p:nvSpPr>
        <p:spPr>
          <a:xfrm>
            <a:off x="4135821" y="2623541"/>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1"/>
          <p:cNvSpPr/>
          <p:nvPr/>
        </p:nvSpPr>
        <p:spPr>
          <a:xfrm>
            <a:off x="4135821" y="2651315"/>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1"/>
          <p:cNvSpPr/>
          <p:nvPr/>
        </p:nvSpPr>
        <p:spPr>
          <a:xfrm>
            <a:off x="4135821" y="2707552"/>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1"/>
          <p:cNvSpPr/>
          <p:nvPr/>
        </p:nvSpPr>
        <p:spPr>
          <a:xfrm>
            <a:off x="4135821" y="2735326"/>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1"/>
          <p:cNvSpPr/>
          <p:nvPr/>
        </p:nvSpPr>
        <p:spPr>
          <a:xfrm>
            <a:off x="4261859" y="2515313"/>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1"/>
          <p:cNvSpPr/>
          <p:nvPr/>
        </p:nvSpPr>
        <p:spPr>
          <a:xfrm>
            <a:off x="4316691" y="2515313"/>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1"/>
          <p:cNvSpPr/>
          <p:nvPr/>
        </p:nvSpPr>
        <p:spPr>
          <a:xfrm>
            <a:off x="4073874" y="2515313"/>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1"/>
          <p:cNvSpPr/>
          <p:nvPr/>
        </p:nvSpPr>
        <p:spPr>
          <a:xfrm>
            <a:off x="4288916" y="2515313"/>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1"/>
          <p:cNvSpPr/>
          <p:nvPr/>
        </p:nvSpPr>
        <p:spPr>
          <a:xfrm>
            <a:off x="4101648" y="2515313"/>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1"/>
          <p:cNvSpPr/>
          <p:nvPr/>
        </p:nvSpPr>
        <p:spPr>
          <a:xfrm>
            <a:off x="4233368" y="2515313"/>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1"/>
          <p:cNvSpPr/>
          <p:nvPr/>
        </p:nvSpPr>
        <p:spPr>
          <a:xfrm>
            <a:off x="4129423" y="2515313"/>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1"/>
          <p:cNvSpPr/>
          <p:nvPr/>
        </p:nvSpPr>
        <p:spPr>
          <a:xfrm>
            <a:off x="4385036" y="2501082"/>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1"/>
          <p:cNvSpPr/>
          <p:nvPr/>
        </p:nvSpPr>
        <p:spPr>
          <a:xfrm>
            <a:off x="4073874" y="2479018"/>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1"/>
          <p:cNvSpPr/>
          <p:nvPr/>
        </p:nvSpPr>
        <p:spPr>
          <a:xfrm>
            <a:off x="4399267" y="2627099"/>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1"/>
          <p:cNvSpPr/>
          <p:nvPr/>
        </p:nvSpPr>
        <p:spPr>
          <a:xfrm>
            <a:off x="4399267" y="2572267"/>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1"/>
          <p:cNvSpPr/>
          <p:nvPr/>
        </p:nvSpPr>
        <p:spPr>
          <a:xfrm>
            <a:off x="4399267" y="2654873"/>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1"/>
          <p:cNvSpPr/>
          <p:nvPr/>
        </p:nvSpPr>
        <p:spPr>
          <a:xfrm>
            <a:off x="4399267" y="2600042"/>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1"/>
          <p:cNvSpPr/>
          <p:nvPr/>
        </p:nvSpPr>
        <p:spPr>
          <a:xfrm>
            <a:off x="4399267" y="2711110"/>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1"/>
          <p:cNvSpPr/>
          <p:nvPr/>
        </p:nvSpPr>
        <p:spPr>
          <a:xfrm>
            <a:off x="4399267" y="2738884"/>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1"/>
          <p:cNvSpPr/>
          <p:nvPr/>
        </p:nvSpPr>
        <p:spPr>
          <a:xfrm>
            <a:off x="4399267" y="2682618"/>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1"/>
          <p:cNvSpPr/>
          <p:nvPr/>
        </p:nvSpPr>
        <p:spPr>
          <a:xfrm>
            <a:off x="4022630" y="2449091"/>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7" name="Google Shape;9927;p81"/>
          <p:cNvGrpSpPr/>
          <p:nvPr/>
        </p:nvGrpSpPr>
        <p:grpSpPr>
          <a:xfrm>
            <a:off x="3245846" y="2447657"/>
            <a:ext cx="361730" cy="358919"/>
            <a:chOff x="3654238" y="2368833"/>
            <a:chExt cx="302475" cy="300125"/>
          </a:xfrm>
        </p:grpSpPr>
        <p:sp>
          <p:nvSpPr>
            <p:cNvPr id="9928" name="Google Shape;9928;p81"/>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1"/>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1"/>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1"/>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1"/>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1"/>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1"/>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1"/>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1"/>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1"/>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1"/>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1"/>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81"/>
          <p:cNvGrpSpPr/>
          <p:nvPr/>
        </p:nvGrpSpPr>
        <p:grpSpPr>
          <a:xfrm>
            <a:off x="2544498" y="2447627"/>
            <a:ext cx="353179" cy="355332"/>
            <a:chOff x="3195213" y="2368808"/>
            <a:chExt cx="295325" cy="297125"/>
          </a:xfrm>
        </p:grpSpPr>
        <p:sp>
          <p:nvSpPr>
            <p:cNvPr id="9941" name="Google Shape;9941;p81"/>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1"/>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1"/>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1"/>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1"/>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1"/>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1"/>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1"/>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1"/>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1"/>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1"/>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1"/>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81"/>
          <p:cNvGrpSpPr/>
          <p:nvPr/>
        </p:nvGrpSpPr>
        <p:grpSpPr>
          <a:xfrm>
            <a:off x="1781202" y="2448434"/>
            <a:ext cx="368158" cy="355302"/>
            <a:chOff x="2684388" y="2369483"/>
            <a:chExt cx="307850" cy="297100"/>
          </a:xfrm>
        </p:grpSpPr>
        <p:sp>
          <p:nvSpPr>
            <p:cNvPr id="9954" name="Google Shape;9954;p81"/>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1"/>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1"/>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1"/>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8" name="Google Shape;9958;p81"/>
          <p:cNvSpPr/>
          <p:nvPr/>
        </p:nvSpPr>
        <p:spPr>
          <a:xfrm>
            <a:off x="1042813" y="2449001"/>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9" name="Google Shape;9959;p81"/>
          <p:cNvGrpSpPr/>
          <p:nvPr/>
        </p:nvGrpSpPr>
        <p:grpSpPr>
          <a:xfrm>
            <a:off x="1041406" y="2992390"/>
            <a:ext cx="356767" cy="356737"/>
            <a:chOff x="2193213" y="2824333"/>
            <a:chExt cx="298325" cy="298300"/>
          </a:xfrm>
        </p:grpSpPr>
        <p:sp>
          <p:nvSpPr>
            <p:cNvPr id="9960" name="Google Shape;9960;p81"/>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1"/>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1"/>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1"/>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1"/>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1"/>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1"/>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1"/>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1"/>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1"/>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1"/>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1"/>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1"/>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1"/>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1"/>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1"/>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6" name="Google Shape;9976;p81"/>
          <p:cNvSpPr/>
          <p:nvPr/>
        </p:nvSpPr>
        <p:spPr>
          <a:xfrm>
            <a:off x="1775487" y="2990917"/>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7" name="Google Shape;9977;p81"/>
          <p:cNvGrpSpPr/>
          <p:nvPr/>
        </p:nvGrpSpPr>
        <p:grpSpPr>
          <a:xfrm>
            <a:off x="2543093" y="2993077"/>
            <a:ext cx="356019" cy="356737"/>
            <a:chOff x="3194038" y="2824908"/>
            <a:chExt cx="297700" cy="298300"/>
          </a:xfrm>
        </p:grpSpPr>
        <p:sp>
          <p:nvSpPr>
            <p:cNvPr id="9978" name="Google Shape;9978;p81"/>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1"/>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1"/>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1"/>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1"/>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1"/>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1"/>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1"/>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1"/>
          <p:cNvGrpSpPr/>
          <p:nvPr/>
        </p:nvGrpSpPr>
        <p:grpSpPr>
          <a:xfrm>
            <a:off x="3233738" y="2992898"/>
            <a:ext cx="370281" cy="356946"/>
            <a:chOff x="3644113" y="2824758"/>
            <a:chExt cx="309625" cy="298475"/>
          </a:xfrm>
        </p:grpSpPr>
        <p:sp>
          <p:nvSpPr>
            <p:cNvPr id="9987" name="Google Shape;9987;p81"/>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1"/>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1"/>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1"/>
          <p:cNvGrpSpPr/>
          <p:nvPr/>
        </p:nvGrpSpPr>
        <p:grpSpPr>
          <a:xfrm>
            <a:off x="4022685" y="2993077"/>
            <a:ext cx="356019" cy="352492"/>
            <a:chOff x="4176388" y="2824908"/>
            <a:chExt cx="297700" cy="294750"/>
          </a:xfrm>
        </p:grpSpPr>
        <p:sp>
          <p:nvSpPr>
            <p:cNvPr id="9991" name="Google Shape;9991;p81"/>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1"/>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1"/>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1"/>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1"/>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1"/>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1"/>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1"/>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1"/>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1"/>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1"/>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1"/>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1"/>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1"/>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1"/>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81"/>
          <p:cNvGrpSpPr/>
          <p:nvPr/>
        </p:nvGrpSpPr>
        <p:grpSpPr>
          <a:xfrm>
            <a:off x="4769597" y="2990297"/>
            <a:ext cx="356019" cy="358112"/>
            <a:chOff x="4673513" y="2822583"/>
            <a:chExt cx="297700" cy="299450"/>
          </a:xfrm>
        </p:grpSpPr>
        <p:sp>
          <p:nvSpPr>
            <p:cNvPr id="10007" name="Google Shape;10007;p81"/>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1"/>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81"/>
          <p:cNvGrpSpPr/>
          <p:nvPr/>
        </p:nvGrpSpPr>
        <p:grpSpPr>
          <a:xfrm>
            <a:off x="5512951" y="3000223"/>
            <a:ext cx="357454" cy="338201"/>
            <a:chOff x="5167663" y="2830883"/>
            <a:chExt cx="298900" cy="282800"/>
          </a:xfrm>
        </p:grpSpPr>
        <p:sp>
          <p:nvSpPr>
            <p:cNvPr id="10010" name="Google Shape;10010;p81"/>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1"/>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1"/>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1"/>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81"/>
          <p:cNvGrpSpPr/>
          <p:nvPr/>
        </p:nvGrpSpPr>
        <p:grpSpPr>
          <a:xfrm>
            <a:off x="6296158" y="2992569"/>
            <a:ext cx="309768" cy="355122"/>
            <a:chOff x="5695138" y="2824483"/>
            <a:chExt cx="259025" cy="296950"/>
          </a:xfrm>
        </p:grpSpPr>
        <p:sp>
          <p:nvSpPr>
            <p:cNvPr id="10015" name="Google Shape;10015;p81"/>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1"/>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1"/>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1"/>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9" name="Google Shape;10019;p81"/>
          <p:cNvSpPr/>
          <p:nvPr/>
        </p:nvSpPr>
        <p:spPr>
          <a:xfrm>
            <a:off x="6997425" y="2993040"/>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1"/>
          <p:cNvSpPr/>
          <p:nvPr/>
        </p:nvSpPr>
        <p:spPr>
          <a:xfrm>
            <a:off x="7749323" y="2992352"/>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1" name="Google Shape;10021;p81"/>
          <p:cNvGrpSpPr/>
          <p:nvPr/>
        </p:nvGrpSpPr>
        <p:grpSpPr>
          <a:xfrm>
            <a:off x="7751534" y="3577633"/>
            <a:ext cx="351056" cy="355302"/>
            <a:chOff x="6657238" y="3313708"/>
            <a:chExt cx="293550" cy="297100"/>
          </a:xfrm>
        </p:grpSpPr>
        <p:sp>
          <p:nvSpPr>
            <p:cNvPr id="10022" name="Google Shape;10022;p81"/>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1"/>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1"/>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1"/>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1"/>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1"/>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1"/>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1"/>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1"/>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1"/>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1"/>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1"/>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1"/>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1"/>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1"/>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1"/>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8" name="Google Shape;10038;p81"/>
          <p:cNvSpPr/>
          <p:nvPr/>
        </p:nvSpPr>
        <p:spPr>
          <a:xfrm>
            <a:off x="7126312" y="3730663"/>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1"/>
          <p:cNvSpPr/>
          <p:nvPr/>
        </p:nvSpPr>
        <p:spPr>
          <a:xfrm>
            <a:off x="7126312" y="3757002"/>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1"/>
          <p:cNvSpPr/>
          <p:nvPr/>
        </p:nvSpPr>
        <p:spPr>
          <a:xfrm>
            <a:off x="7149811" y="3781937"/>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1"/>
          <p:cNvSpPr/>
          <p:nvPr/>
        </p:nvSpPr>
        <p:spPr>
          <a:xfrm>
            <a:off x="7007411" y="3579025"/>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2" name="Google Shape;10042;p81"/>
          <p:cNvGrpSpPr/>
          <p:nvPr/>
        </p:nvGrpSpPr>
        <p:grpSpPr>
          <a:xfrm>
            <a:off x="6273376" y="3579068"/>
            <a:ext cx="356019" cy="355302"/>
            <a:chOff x="5676088" y="3314908"/>
            <a:chExt cx="297700" cy="297100"/>
          </a:xfrm>
        </p:grpSpPr>
        <p:sp>
          <p:nvSpPr>
            <p:cNvPr id="10043" name="Google Shape;10043;p81"/>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1"/>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81"/>
          <p:cNvGrpSpPr/>
          <p:nvPr/>
        </p:nvGrpSpPr>
        <p:grpSpPr>
          <a:xfrm>
            <a:off x="5513639" y="3576916"/>
            <a:ext cx="356049" cy="355332"/>
            <a:chOff x="5168238" y="3313108"/>
            <a:chExt cx="297725" cy="297125"/>
          </a:xfrm>
        </p:grpSpPr>
        <p:sp>
          <p:nvSpPr>
            <p:cNvPr id="10046" name="Google Shape;10046;p81"/>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1"/>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1"/>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1"/>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1"/>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1" name="Google Shape;10051;p81"/>
          <p:cNvSpPr/>
          <p:nvPr/>
        </p:nvSpPr>
        <p:spPr>
          <a:xfrm>
            <a:off x="4760267" y="3576154"/>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2" name="Google Shape;10052;p81"/>
          <p:cNvGrpSpPr/>
          <p:nvPr/>
        </p:nvGrpSpPr>
        <p:grpSpPr>
          <a:xfrm>
            <a:off x="4024090" y="3577633"/>
            <a:ext cx="351056" cy="355302"/>
            <a:chOff x="4177563" y="3313708"/>
            <a:chExt cx="293550" cy="297100"/>
          </a:xfrm>
        </p:grpSpPr>
        <p:sp>
          <p:nvSpPr>
            <p:cNvPr id="10053" name="Google Shape;10053;p81"/>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1"/>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1"/>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1"/>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1"/>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1"/>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1"/>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1"/>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1"/>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1"/>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1"/>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1"/>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1"/>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6" name="Google Shape;10066;p81"/>
          <p:cNvSpPr/>
          <p:nvPr/>
        </p:nvSpPr>
        <p:spPr>
          <a:xfrm>
            <a:off x="3247951" y="3577470"/>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7" name="Google Shape;10067;p81"/>
          <p:cNvGrpSpPr/>
          <p:nvPr/>
        </p:nvGrpSpPr>
        <p:grpSpPr>
          <a:xfrm>
            <a:off x="2543093" y="3577633"/>
            <a:ext cx="354584" cy="354614"/>
            <a:chOff x="3194038" y="3313708"/>
            <a:chExt cx="296500" cy="296525"/>
          </a:xfrm>
        </p:grpSpPr>
        <p:sp>
          <p:nvSpPr>
            <p:cNvPr id="10068" name="Google Shape;10068;p81"/>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1"/>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1"/>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1"/>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1"/>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1"/>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1"/>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1"/>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1"/>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1"/>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81"/>
          <p:cNvGrpSpPr/>
          <p:nvPr/>
        </p:nvGrpSpPr>
        <p:grpSpPr>
          <a:xfrm>
            <a:off x="1778362" y="3587320"/>
            <a:ext cx="359577" cy="338051"/>
            <a:chOff x="2682013" y="3321808"/>
            <a:chExt cx="300675" cy="282675"/>
          </a:xfrm>
        </p:grpSpPr>
        <p:sp>
          <p:nvSpPr>
            <p:cNvPr id="10079" name="Google Shape;10079;p81"/>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1"/>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1"/>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1"/>
          <p:cNvGrpSpPr/>
          <p:nvPr/>
        </p:nvGrpSpPr>
        <p:grpSpPr>
          <a:xfrm>
            <a:off x="1091245" y="3576916"/>
            <a:ext cx="291261" cy="356737"/>
            <a:chOff x="2234888" y="3313108"/>
            <a:chExt cx="243550" cy="298300"/>
          </a:xfrm>
        </p:grpSpPr>
        <p:sp>
          <p:nvSpPr>
            <p:cNvPr id="10083" name="Google Shape;10083;p81"/>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1"/>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1"/>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1"/>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1"/>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1"/>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1"/>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1"/>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1"/>
          <p:cNvGrpSpPr/>
          <p:nvPr/>
        </p:nvGrpSpPr>
        <p:grpSpPr>
          <a:xfrm>
            <a:off x="1058508" y="4145805"/>
            <a:ext cx="357454" cy="356019"/>
            <a:chOff x="2207513" y="3788808"/>
            <a:chExt cx="298900" cy="297700"/>
          </a:xfrm>
        </p:grpSpPr>
        <p:sp>
          <p:nvSpPr>
            <p:cNvPr id="10092" name="Google Shape;10092;p81"/>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1"/>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1"/>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1"/>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1"/>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1"/>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81"/>
          <p:cNvGrpSpPr/>
          <p:nvPr/>
        </p:nvGrpSpPr>
        <p:grpSpPr>
          <a:xfrm>
            <a:off x="1781920" y="4147061"/>
            <a:ext cx="353897" cy="354046"/>
            <a:chOff x="2684988" y="3789858"/>
            <a:chExt cx="295925" cy="296050"/>
          </a:xfrm>
        </p:grpSpPr>
        <p:sp>
          <p:nvSpPr>
            <p:cNvPr id="10099" name="Google Shape;10099;p81"/>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1"/>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1"/>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1"/>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1"/>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1"/>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1"/>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1"/>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1"/>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1"/>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1"/>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1"/>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81"/>
          <p:cNvGrpSpPr/>
          <p:nvPr/>
        </p:nvGrpSpPr>
        <p:grpSpPr>
          <a:xfrm>
            <a:off x="2544498" y="4161412"/>
            <a:ext cx="356019" cy="326899"/>
            <a:chOff x="3195213" y="3801858"/>
            <a:chExt cx="297700" cy="273350"/>
          </a:xfrm>
        </p:grpSpPr>
        <p:sp>
          <p:nvSpPr>
            <p:cNvPr id="10112" name="Google Shape;10112;p81"/>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1"/>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1"/>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1"/>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1"/>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1"/>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1"/>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81"/>
          <p:cNvGrpSpPr/>
          <p:nvPr/>
        </p:nvGrpSpPr>
        <p:grpSpPr>
          <a:xfrm>
            <a:off x="3247999" y="4147838"/>
            <a:ext cx="356019" cy="356139"/>
            <a:chOff x="3656038" y="3790508"/>
            <a:chExt cx="297700" cy="297800"/>
          </a:xfrm>
        </p:grpSpPr>
        <p:sp>
          <p:nvSpPr>
            <p:cNvPr id="10120" name="Google Shape;10120;p81"/>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1"/>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1"/>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1"/>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1"/>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81"/>
          <p:cNvGrpSpPr/>
          <p:nvPr/>
        </p:nvGrpSpPr>
        <p:grpSpPr>
          <a:xfrm>
            <a:off x="4031151" y="4146473"/>
            <a:ext cx="355330" cy="353179"/>
            <a:chOff x="3688251" y="4146473"/>
            <a:chExt cx="355330" cy="353179"/>
          </a:xfrm>
        </p:grpSpPr>
        <p:sp>
          <p:nvSpPr>
            <p:cNvPr id="10126" name="Google Shape;10126;p81"/>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1"/>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81"/>
          <p:cNvGrpSpPr/>
          <p:nvPr/>
        </p:nvGrpSpPr>
        <p:grpSpPr>
          <a:xfrm>
            <a:off x="4769597" y="4146523"/>
            <a:ext cx="356019" cy="356019"/>
            <a:chOff x="4673513" y="3789408"/>
            <a:chExt cx="297700" cy="297700"/>
          </a:xfrm>
        </p:grpSpPr>
        <p:sp>
          <p:nvSpPr>
            <p:cNvPr id="10129" name="Google Shape;10129;p81"/>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1"/>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1"/>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81"/>
          <p:cNvGrpSpPr/>
          <p:nvPr/>
        </p:nvGrpSpPr>
        <p:grpSpPr>
          <a:xfrm>
            <a:off x="5522189" y="4146523"/>
            <a:ext cx="356019" cy="353179"/>
            <a:chOff x="5175388" y="3789408"/>
            <a:chExt cx="297700" cy="295325"/>
          </a:xfrm>
        </p:grpSpPr>
        <p:sp>
          <p:nvSpPr>
            <p:cNvPr id="10133" name="Google Shape;10133;p81"/>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1"/>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1"/>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81"/>
          <p:cNvGrpSpPr/>
          <p:nvPr/>
        </p:nvGrpSpPr>
        <p:grpSpPr>
          <a:xfrm>
            <a:off x="6273376" y="4145805"/>
            <a:ext cx="364570" cy="355750"/>
            <a:chOff x="5676088" y="3788808"/>
            <a:chExt cx="304850" cy="297475"/>
          </a:xfrm>
        </p:grpSpPr>
        <p:sp>
          <p:nvSpPr>
            <p:cNvPr id="10137" name="Google Shape;10137;p81"/>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1"/>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1"/>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1"/>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1"/>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1"/>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81"/>
          <p:cNvGrpSpPr/>
          <p:nvPr/>
        </p:nvGrpSpPr>
        <p:grpSpPr>
          <a:xfrm>
            <a:off x="6997506" y="4146523"/>
            <a:ext cx="356019" cy="356737"/>
            <a:chOff x="6154163" y="3789408"/>
            <a:chExt cx="297700" cy="298300"/>
          </a:xfrm>
        </p:grpSpPr>
        <p:sp>
          <p:nvSpPr>
            <p:cNvPr id="10144" name="Google Shape;10144;p81"/>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1"/>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1"/>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1"/>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1"/>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1"/>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1"/>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1"/>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1"/>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1"/>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1"/>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1"/>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1"/>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1"/>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1"/>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1"/>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1"/>
          <p:cNvGrpSpPr/>
          <p:nvPr/>
        </p:nvGrpSpPr>
        <p:grpSpPr>
          <a:xfrm>
            <a:off x="7740860" y="4149184"/>
            <a:ext cx="356049" cy="353359"/>
            <a:chOff x="6648313" y="3791633"/>
            <a:chExt cx="297725" cy="295475"/>
          </a:xfrm>
        </p:grpSpPr>
        <p:sp>
          <p:nvSpPr>
            <p:cNvPr id="10161" name="Google Shape;10161;p81"/>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1"/>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1"/>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1"/>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1"/>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1"/>
          <p:cNvGrpSpPr/>
          <p:nvPr/>
        </p:nvGrpSpPr>
        <p:grpSpPr>
          <a:xfrm>
            <a:off x="4023373" y="1924391"/>
            <a:ext cx="358172" cy="355332"/>
            <a:chOff x="4176963" y="1931283"/>
            <a:chExt cx="299500" cy="297125"/>
          </a:xfrm>
        </p:grpSpPr>
        <p:sp>
          <p:nvSpPr>
            <p:cNvPr id="10167" name="Google Shape;10167;p81"/>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1"/>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1"/>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1"/>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1"/>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1"/>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76"/>
        <p:cNvGrpSpPr/>
        <p:nvPr/>
      </p:nvGrpSpPr>
      <p:grpSpPr>
        <a:xfrm>
          <a:off x="0" y="0"/>
          <a:ext cx="0" cy="0"/>
          <a:chOff x="0" y="0"/>
          <a:chExt cx="0" cy="0"/>
        </a:xfrm>
      </p:grpSpPr>
      <p:sp>
        <p:nvSpPr>
          <p:cNvPr id="10177" name="Google Shape;10177;p82"/>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0178" name="Google Shape;10178;p82"/>
          <p:cNvGrpSpPr/>
          <p:nvPr/>
        </p:nvGrpSpPr>
        <p:grpSpPr>
          <a:xfrm>
            <a:off x="7746123" y="3573060"/>
            <a:ext cx="350776" cy="352207"/>
            <a:chOff x="7403210" y="3573060"/>
            <a:chExt cx="350776" cy="352207"/>
          </a:xfrm>
        </p:grpSpPr>
        <p:sp>
          <p:nvSpPr>
            <p:cNvPr id="10179" name="Google Shape;10179;p82"/>
            <p:cNvSpPr/>
            <p:nvPr/>
          </p:nvSpPr>
          <p:spPr>
            <a:xfrm>
              <a:off x="7430909" y="3578725"/>
              <a:ext cx="31962" cy="29875"/>
            </a:xfrm>
            <a:custGeom>
              <a:avLst/>
              <a:gdLst/>
              <a:ahLst/>
              <a:cxnLst/>
              <a:rect l="l" t="t" r="r" b="b"/>
              <a:pathLst>
                <a:path w="1072" h="1002" extrusionOk="0">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2"/>
            <p:cNvSpPr/>
            <p:nvPr/>
          </p:nvSpPr>
          <p:spPr>
            <a:xfrm>
              <a:off x="7431595" y="3579441"/>
              <a:ext cx="29875" cy="30471"/>
            </a:xfrm>
            <a:custGeom>
              <a:avLst/>
              <a:gdLst/>
              <a:ahLst/>
              <a:cxnLst/>
              <a:rect l="l" t="t" r="r" b="b"/>
              <a:pathLst>
                <a:path w="1002" h="1022" extrusionOk="0">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2"/>
            <p:cNvSpPr/>
            <p:nvPr/>
          </p:nvSpPr>
          <p:spPr>
            <a:xfrm>
              <a:off x="7411022" y="3625595"/>
              <a:ext cx="70304" cy="113625"/>
            </a:xfrm>
            <a:custGeom>
              <a:avLst/>
              <a:gdLst/>
              <a:ahLst/>
              <a:cxnLst/>
              <a:rect l="l" t="t" r="r" b="b"/>
              <a:pathLst>
                <a:path w="2358" h="3811" extrusionOk="0">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2"/>
            <p:cNvSpPr/>
            <p:nvPr/>
          </p:nvSpPr>
          <p:spPr>
            <a:xfrm>
              <a:off x="7450766" y="3653293"/>
              <a:ext cx="16368" cy="85241"/>
            </a:xfrm>
            <a:custGeom>
              <a:avLst/>
              <a:gdLst/>
              <a:ahLst/>
              <a:cxnLst/>
              <a:rect l="l" t="t" r="r" b="b"/>
              <a:pathLst>
                <a:path w="549" h="2859" extrusionOk="0">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2"/>
            <p:cNvSpPr/>
            <p:nvPr/>
          </p:nvSpPr>
          <p:spPr>
            <a:xfrm>
              <a:off x="7440121" y="3626280"/>
              <a:ext cx="41204" cy="70363"/>
            </a:xfrm>
            <a:custGeom>
              <a:avLst/>
              <a:gdLst/>
              <a:ahLst/>
              <a:cxnLst/>
              <a:rect l="l" t="t" r="r" b="b"/>
              <a:pathLst>
                <a:path w="1382" h="2360" extrusionOk="0">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2"/>
            <p:cNvSpPr/>
            <p:nvPr/>
          </p:nvSpPr>
          <p:spPr>
            <a:xfrm>
              <a:off x="7411022" y="3809496"/>
              <a:ext cx="71019" cy="111627"/>
            </a:xfrm>
            <a:custGeom>
              <a:avLst/>
              <a:gdLst/>
              <a:ahLst/>
              <a:cxnLst/>
              <a:rect l="l" t="t" r="r" b="b"/>
              <a:pathLst>
                <a:path w="2382" h="3744" extrusionOk="0">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2"/>
            <p:cNvSpPr/>
            <p:nvPr/>
          </p:nvSpPr>
          <p:spPr>
            <a:xfrm>
              <a:off x="7440837" y="3810211"/>
              <a:ext cx="41204" cy="112224"/>
            </a:xfrm>
            <a:custGeom>
              <a:avLst/>
              <a:gdLst/>
              <a:ahLst/>
              <a:cxnLst/>
              <a:rect l="l" t="t" r="r" b="b"/>
              <a:pathLst>
                <a:path w="1382" h="3764" extrusionOk="0">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2"/>
            <p:cNvSpPr/>
            <p:nvPr/>
          </p:nvSpPr>
          <p:spPr>
            <a:xfrm>
              <a:off x="7430909" y="3762984"/>
              <a:ext cx="30560" cy="31186"/>
            </a:xfrm>
            <a:custGeom>
              <a:avLst/>
              <a:gdLst/>
              <a:ahLst/>
              <a:cxnLst/>
              <a:rect l="l" t="t" r="r" b="b"/>
              <a:pathLst>
                <a:path w="1025" h="1046" extrusionOk="0">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2"/>
            <p:cNvSpPr/>
            <p:nvPr/>
          </p:nvSpPr>
          <p:spPr>
            <a:xfrm>
              <a:off x="7431595" y="3763342"/>
              <a:ext cx="29875" cy="30143"/>
            </a:xfrm>
            <a:custGeom>
              <a:avLst/>
              <a:gdLst/>
              <a:ahLst/>
              <a:cxnLst/>
              <a:rect l="l" t="t" r="r" b="b"/>
              <a:pathLst>
                <a:path w="1002" h="1011" extrusionOk="0">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2"/>
            <p:cNvSpPr/>
            <p:nvPr/>
          </p:nvSpPr>
          <p:spPr>
            <a:xfrm>
              <a:off x="7520355" y="3578725"/>
              <a:ext cx="31991" cy="29875"/>
            </a:xfrm>
            <a:custGeom>
              <a:avLst/>
              <a:gdLst/>
              <a:ahLst/>
              <a:cxnLst/>
              <a:rect l="l" t="t" r="r" b="b"/>
              <a:pathLst>
                <a:path w="1073" h="1002" extrusionOk="0">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2"/>
            <p:cNvSpPr/>
            <p:nvPr/>
          </p:nvSpPr>
          <p:spPr>
            <a:xfrm>
              <a:off x="7520355" y="3579441"/>
              <a:ext cx="29845" cy="30471"/>
            </a:xfrm>
            <a:custGeom>
              <a:avLst/>
              <a:gdLst/>
              <a:ahLst/>
              <a:cxnLst/>
              <a:rect l="l" t="t" r="r" b="b"/>
              <a:pathLst>
                <a:path w="1001" h="1022" extrusionOk="0">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2"/>
            <p:cNvSpPr/>
            <p:nvPr/>
          </p:nvSpPr>
          <p:spPr>
            <a:xfrm>
              <a:off x="7499782" y="3625595"/>
              <a:ext cx="71019" cy="113625"/>
            </a:xfrm>
            <a:custGeom>
              <a:avLst/>
              <a:gdLst/>
              <a:ahLst/>
              <a:cxnLst/>
              <a:rect l="l" t="t" r="r" b="b"/>
              <a:pathLst>
                <a:path w="2382" h="3811" extrusionOk="0">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2"/>
            <p:cNvSpPr/>
            <p:nvPr/>
          </p:nvSpPr>
          <p:spPr>
            <a:xfrm>
              <a:off x="7540957" y="3653293"/>
              <a:ext cx="15653" cy="85241"/>
            </a:xfrm>
            <a:custGeom>
              <a:avLst/>
              <a:gdLst/>
              <a:ahLst/>
              <a:cxnLst/>
              <a:rect l="l" t="t" r="r" b="b"/>
              <a:pathLst>
                <a:path w="525" h="2859" extrusionOk="0">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2"/>
            <p:cNvSpPr/>
            <p:nvPr/>
          </p:nvSpPr>
          <p:spPr>
            <a:xfrm>
              <a:off x="7530313" y="3626280"/>
              <a:ext cx="40489" cy="70363"/>
            </a:xfrm>
            <a:custGeom>
              <a:avLst/>
              <a:gdLst/>
              <a:ahLst/>
              <a:cxnLst/>
              <a:rect l="l" t="t" r="r" b="b"/>
              <a:pathLst>
                <a:path w="1358" h="2360" extrusionOk="0">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2"/>
            <p:cNvSpPr/>
            <p:nvPr/>
          </p:nvSpPr>
          <p:spPr>
            <a:xfrm>
              <a:off x="7499782" y="3809496"/>
              <a:ext cx="71019" cy="111627"/>
            </a:xfrm>
            <a:custGeom>
              <a:avLst/>
              <a:gdLst/>
              <a:ahLst/>
              <a:cxnLst/>
              <a:rect l="l" t="t" r="r" b="b"/>
              <a:pathLst>
                <a:path w="2382" h="3744" extrusionOk="0">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2"/>
            <p:cNvSpPr/>
            <p:nvPr/>
          </p:nvSpPr>
          <p:spPr>
            <a:xfrm>
              <a:off x="7529597" y="3810211"/>
              <a:ext cx="41204" cy="112224"/>
            </a:xfrm>
            <a:custGeom>
              <a:avLst/>
              <a:gdLst/>
              <a:ahLst/>
              <a:cxnLst/>
              <a:rect l="l" t="t" r="r" b="b"/>
              <a:pathLst>
                <a:path w="1382" h="3764" extrusionOk="0">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2"/>
            <p:cNvSpPr/>
            <p:nvPr/>
          </p:nvSpPr>
          <p:spPr>
            <a:xfrm>
              <a:off x="7519639" y="3762984"/>
              <a:ext cx="31991" cy="31186"/>
            </a:xfrm>
            <a:custGeom>
              <a:avLst/>
              <a:gdLst/>
              <a:ahLst/>
              <a:cxnLst/>
              <a:rect l="l" t="t" r="r" b="b"/>
              <a:pathLst>
                <a:path w="1073" h="1046" extrusionOk="0">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2"/>
            <p:cNvSpPr/>
            <p:nvPr/>
          </p:nvSpPr>
          <p:spPr>
            <a:xfrm>
              <a:off x="7520355" y="3763342"/>
              <a:ext cx="29845" cy="30143"/>
            </a:xfrm>
            <a:custGeom>
              <a:avLst/>
              <a:gdLst/>
              <a:ahLst/>
              <a:cxnLst/>
              <a:rect l="l" t="t" r="r" b="b"/>
              <a:pathLst>
                <a:path w="1001" h="1011" extrusionOk="0">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2"/>
            <p:cNvSpPr/>
            <p:nvPr/>
          </p:nvSpPr>
          <p:spPr>
            <a:xfrm>
              <a:off x="7609115" y="3578725"/>
              <a:ext cx="31991" cy="29875"/>
            </a:xfrm>
            <a:custGeom>
              <a:avLst/>
              <a:gdLst/>
              <a:ahLst/>
              <a:cxnLst/>
              <a:rect l="l" t="t" r="r" b="b"/>
              <a:pathLst>
                <a:path w="1073" h="1002" extrusionOk="0">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2"/>
            <p:cNvSpPr/>
            <p:nvPr/>
          </p:nvSpPr>
          <p:spPr>
            <a:xfrm>
              <a:off x="7609830" y="3579441"/>
              <a:ext cx="30560" cy="30471"/>
            </a:xfrm>
            <a:custGeom>
              <a:avLst/>
              <a:gdLst/>
              <a:ahLst/>
              <a:cxnLst/>
              <a:rect l="l" t="t" r="r" b="b"/>
              <a:pathLst>
                <a:path w="1025" h="1022" extrusionOk="0">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2"/>
            <p:cNvSpPr/>
            <p:nvPr/>
          </p:nvSpPr>
          <p:spPr>
            <a:xfrm>
              <a:off x="7588513" y="3625595"/>
              <a:ext cx="71049" cy="113625"/>
            </a:xfrm>
            <a:custGeom>
              <a:avLst/>
              <a:gdLst/>
              <a:ahLst/>
              <a:cxnLst/>
              <a:rect l="l" t="t" r="r" b="b"/>
              <a:pathLst>
                <a:path w="2383" h="3811" extrusionOk="0">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2"/>
            <p:cNvSpPr/>
            <p:nvPr/>
          </p:nvSpPr>
          <p:spPr>
            <a:xfrm>
              <a:off x="7629717" y="3653293"/>
              <a:ext cx="15623" cy="85241"/>
            </a:xfrm>
            <a:custGeom>
              <a:avLst/>
              <a:gdLst/>
              <a:ahLst/>
              <a:cxnLst/>
              <a:rect l="l" t="t" r="r" b="b"/>
              <a:pathLst>
                <a:path w="524" h="2859" extrusionOk="0">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2"/>
            <p:cNvSpPr/>
            <p:nvPr/>
          </p:nvSpPr>
          <p:spPr>
            <a:xfrm>
              <a:off x="7619043" y="3626280"/>
              <a:ext cx="40519" cy="70363"/>
            </a:xfrm>
            <a:custGeom>
              <a:avLst/>
              <a:gdLst/>
              <a:ahLst/>
              <a:cxnLst/>
              <a:rect l="l" t="t" r="r" b="b"/>
              <a:pathLst>
                <a:path w="1359" h="2360" extrusionOk="0">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2"/>
            <p:cNvSpPr/>
            <p:nvPr/>
          </p:nvSpPr>
          <p:spPr>
            <a:xfrm>
              <a:off x="7588513" y="3809496"/>
              <a:ext cx="71049" cy="111627"/>
            </a:xfrm>
            <a:custGeom>
              <a:avLst/>
              <a:gdLst/>
              <a:ahLst/>
              <a:cxnLst/>
              <a:rect l="l" t="t" r="r" b="b"/>
              <a:pathLst>
                <a:path w="2383" h="3744" extrusionOk="0">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2"/>
            <p:cNvSpPr/>
            <p:nvPr/>
          </p:nvSpPr>
          <p:spPr>
            <a:xfrm>
              <a:off x="7618358" y="3810211"/>
              <a:ext cx="41204" cy="112224"/>
            </a:xfrm>
            <a:custGeom>
              <a:avLst/>
              <a:gdLst/>
              <a:ahLst/>
              <a:cxnLst/>
              <a:rect l="l" t="t" r="r" b="b"/>
              <a:pathLst>
                <a:path w="1382" h="3764" extrusionOk="0">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2"/>
            <p:cNvSpPr/>
            <p:nvPr/>
          </p:nvSpPr>
          <p:spPr>
            <a:xfrm>
              <a:off x="7608399" y="3762984"/>
              <a:ext cx="31991" cy="31186"/>
            </a:xfrm>
            <a:custGeom>
              <a:avLst/>
              <a:gdLst/>
              <a:ahLst/>
              <a:cxnLst/>
              <a:rect l="l" t="t" r="r" b="b"/>
              <a:pathLst>
                <a:path w="1073" h="1046" extrusionOk="0">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2"/>
            <p:cNvSpPr/>
            <p:nvPr/>
          </p:nvSpPr>
          <p:spPr>
            <a:xfrm>
              <a:off x="7609115" y="3763342"/>
              <a:ext cx="29845" cy="30143"/>
            </a:xfrm>
            <a:custGeom>
              <a:avLst/>
              <a:gdLst/>
              <a:ahLst/>
              <a:cxnLst/>
              <a:rect l="l" t="t" r="r" b="b"/>
              <a:pathLst>
                <a:path w="1001" h="1011" extrusionOk="0">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2"/>
            <p:cNvSpPr/>
            <p:nvPr/>
          </p:nvSpPr>
          <p:spPr>
            <a:xfrm>
              <a:off x="7697875" y="3578725"/>
              <a:ext cx="31962" cy="29875"/>
            </a:xfrm>
            <a:custGeom>
              <a:avLst/>
              <a:gdLst/>
              <a:ahLst/>
              <a:cxnLst/>
              <a:rect l="l" t="t" r="r" b="b"/>
              <a:pathLst>
                <a:path w="1072" h="1002" extrusionOk="0">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2"/>
            <p:cNvSpPr/>
            <p:nvPr/>
          </p:nvSpPr>
          <p:spPr>
            <a:xfrm>
              <a:off x="7698591" y="3579441"/>
              <a:ext cx="30560" cy="30471"/>
            </a:xfrm>
            <a:custGeom>
              <a:avLst/>
              <a:gdLst/>
              <a:ahLst/>
              <a:cxnLst/>
              <a:rect l="l" t="t" r="r" b="b"/>
              <a:pathLst>
                <a:path w="1025" h="1022" extrusionOk="0">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2"/>
            <p:cNvSpPr/>
            <p:nvPr/>
          </p:nvSpPr>
          <p:spPr>
            <a:xfrm>
              <a:off x="7677273" y="3625595"/>
              <a:ext cx="71049" cy="113625"/>
            </a:xfrm>
            <a:custGeom>
              <a:avLst/>
              <a:gdLst/>
              <a:ahLst/>
              <a:cxnLst/>
              <a:rect l="l" t="t" r="r" b="b"/>
              <a:pathLst>
                <a:path w="2383" h="3811" extrusionOk="0">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2"/>
            <p:cNvSpPr/>
            <p:nvPr/>
          </p:nvSpPr>
          <p:spPr>
            <a:xfrm>
              <a:off x="7718448" y="3653293"/>
              <a:ext cx="15653" cy="85241"/>
            </a:xfrm>
            <a:custGeom>
              <a:avLst/>
              <a:gdLst/>
              <a:ahLst/>
              <a:cxnLst/>
              <a:rect l="l" t="t" r="r" b="b"/>
              <a:pathLst>
                <a:path w="525" h="2859" extrusionOk="0">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2"/>
            <p:cNvSpPr/>
            <p:nvPr/>
          </p:nvSpPr>
          <p:spPr>
            <a:xfrm>
              <a:off x="7707804" y="3626280"/>
              <a:ext cx="40519" cy="70363"/>
            </a:xfrm>
            <a:custGeom>
              <a:avLst/>
              <a:gdLst/>
              <a:ahLst/>
              <a:cxnLst/>
              <a:rect l="l" t="t" r="r" b="b"/>
              <a:pathLst>
                <a:path w="1359" h="2360" extrusionOk="0">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2"/>
            <p:cNvSpPr/>
            <p:nvPr/>
          </p:nvSpPr>
          <p:spPr>
            <a:xfrm>
              <a:off x="7677273" y="3809496"/>
              <a:ext cx="71049" cy="111627"/>
            </a:xfrm>
            <a:custGeom>
              <a:avLst/>
              <a:gdLst/>
              <a:ahLst/>
              <a:cxnLst/>
              <a:rect l="l" t="t" r="r" b="b"/>
              <a:pathLst>
                <a:path w="2383" h="3744" extrusionOk="0">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2"/>
            <p:cNvSpPr/>
            <p:nvPr/>
          </p:nvSpPr>
          <p:spPr>
            <a:xfrm>
              <a:off x="7707088" y="3810211"/>
              <a:ext cx="41234" cy="112224"/>
            </a:xfrm>
            <a:custGeom>
              <a:avLst/>
              <a:gdLst/>
              <a:ahLst/>
              <a:cxnLst/>
              <a:rect l="l" t="t" r="r" b="b"/>
              <a:pathLst>
                <a:path w="1383" h="3764" extrusionOk="0">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2"/>
            <p:cNvSpPr/>
            <p:nvPr/>
          </p:nvSpPr>
          <p:spPr>
            <a:xfrm>
              <a:off x="7697875" y="3762984"/>
              <a:ext cx="31276" cy="31186"/>
            </a:xfrm>
            <a:custGeom>
              <a:avLst/>
              <a:gdLst/>
              <a:ahLst/>
              <a:cxnLst/>
              <a:rect l="l" t="t" r="r" b="b"/>
              <a:pathLst>
                <a:path w="1049" h="1046" extrusionOk="0">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2"/>
            <p:cNvSpPr/>
            <p:nvPr/>
          </p:nvSpPr>
          <p:spPr>
            <a:xfrm>
              <a:off x="7698591" y="3763342"/>
              <a:ext cx="30560" cy="30143"/>
            </a:xfrm>
            <a:custGeom>
              <a:avLst/>
              <a:gdLst/>
              <a:ahLst/>
              <a:cxnLst/>
              <a:rect l="l" t="t" r="r" b="b"/>
              <a:pathLst>
                <a:path w="1025" h="1011" extrusionOk="0">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2"/>
            <p:cNvSpPr/>
            <p:nvPr/>
          </p:nvSpPr>
          <p:spPr>
            <a:xfrm>
              <a:off x="7403210" y="3803831"/>
              <a:ext cx="83094" cy="121436"/>
            </a:xfrm>
            <a:custGeom>
              <a:avLst/>
              <a:gdLst/>
              <a:ahLst/>
              <a:cxnLst/>
              <a:rect l="l" t="t" r="r" b="b"/>
              <a:pathLst>
                <a:path w="2787" h="4073" extrusionOk="0">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2"/>
            <p:cNvSpPr/>
            <p:nvPr/>
          </p:nvSpPr>
          <p:spPr>
            <a:xfrm>
              <a:off x="7425929" y="3757677"/>
              <a:ext cx="41204" cy="41204"/>
            </a:xfrm>
            <a:custGeom>
              <a:avLst/>
              <a:gdLst/>
              <a:ahLst/>
              <a:cxnLst/>
              <a:rect l="l" t="t" r="r" b="b"/>
              <a:pathLst>
                <a:path w="1382" h="1382" extrusionOk="0">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2"/>
            <p:cNvSpPr/>
            <p:nvPr/>
          </p:nvSpPr>
          <p:spPr>
            <a:xfrm>
              <a:off x="7425929" y="3573060"/>
              <a:ext cx="41204" cy="41204"/>
            </a:xfrm>
            <a:custGeom>
              <a:avLst/>
              <a:gdLst/>
              <a:ahLst/>
              <a:cxnLst/>
              <a:rect l="l" t="t" r="r" b="b"/>
              <a:pathLst>
                <a:path w="1382" h="1382" extrusionOk="0">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2"/>
            <p:cNvSpPr/>
            <p:nvPr/>
          </p:nvSpPr>
          <p:spPr>
            <a:xfrm>
              <a:off x="7403926" y="3622047"/>
              <a:ext cx="82379" cy="122868"/>
            </a:xfrm>
            <a:custGeom>
              <a:avLst/>
              <a:gdLst/>
              <a:ahLst/>
              <a:cxnLst/>
              <a:rect l="l" t="t" r="r" b="b"/>
              <a:pathLst>
                <a:path w="2763" h="4121" extrusionOk="0">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2"/>
            <p:cNvSpPr/>
            <p:nvPr/>
          </p:nvSpPr>
          <p:spPr>
            <a:xfrm>
              <a:off x="7491970" y="3803831"/>
              <a:ext cx="83094" cy="121436"/>
            </a:xfrm>
            <a:custGeom>
              <a:avLst/>
              <a:gdLst/>
              <a:ahLst/>
              <a:cxnLst/>
              <a:rect l="l" t="t" r="r" b="b"/>
              <a:pathLst>
                <a:path w="2787" h="4073" extrusionOk="0">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2"/>
            <p:cNvSpPr/>
            <p:nvPr/>
          </p:nvSpPr>
          <p:spPr>
            <a:xfrm>
              <a:off x="7514690" y="3757677"/>
              <a:ext cx="41204" cy="41204"/>
            </a:xfrm>
            <a:custGeom>
              <a:avLst/>
              <a:gdLst/>
              <a:ahLst/>
              <a:cxnLst/>
              <a:rect l="l" t="t" r="r" b="b"/>
              <a:pathLst>
                <a:path w="1382" h="1382" extrusionOk="0">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2"/>
            <p:cNvSpPr/>
            <p:nvPr/>
          </p:nvSpPr>
          <p:spPr>
            <a:xfrm>
              <a:off x="7514690" y="3573060"/>
              <a:ext cx="41204" cy="41204"/>
            </a:xfrm>
            <a:custGeom>
              <a:avLst/>
              <a:gdLst/>
              <a:ahLst/>
              <a:cxnLst/>
              <a:rect l="l" t="t" r="r" b="b"/>
              <a:pathLst>
                <a:path w="1382" h="1382" extrusionOk="0">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2"/>
            <p:cNvSpPr/>
            <p:nvPr/>
          </p:nvSpPr>
          <p:spPr>
            <a:xfrm>
              <a:off x="7492656" y="3622047"/>
              <a:ext cx="82409" cy="122868"/>
            </a:xfrm>
            <a:custGeom>
              <a:avLst/>
              <a:gdLst/>
              <a:ahLst/>
              <a:cxnLst/>
              <a:rect l="l" t="t" r="r" b="b"/>
              <a:pathLst>
                <a:path w="2764" h="4121" extrusionOk="0">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2"/>
            <p:cNvSpPr/>
            <p:nvPr/>
          </p:nvSpPr>
          <p:spPr>
            <a:xfrm>
              <a:off x="7580701" y="3803831"/>
              <a:ext cx="84526" cy="121436"/>
            </a:xfrm>
            <a:custGeom>
              <a:avLst/>
              <a:gdLst/>
              <a:ahLst/>
              <a:cxnLst/>
              <a:rect l="l" t="t" r="r" b="b"/>
              <a:pathLst>
                <a:path w="2835" h="4073" extrusionOk="0">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2"/>
            <p:cNvSpPr/>
            <p:nvPr/>
          </p:nvSpPr>
          <p:spPr>
            <a:xfrm>
              <a:off x="7603420" y="3757677"/>
              <a:ext cx="41234" cy="41204"/>
            </a:xfrm>
            <a:custGeom>
              <a:avLst/>
              <a:gdLst/>
              <a:ahLst/>
              <a:cxnLst/>
              <a:rect l="l" t="t" r="r" b="b"/>
              <a:pathLst>
                <a:path w="1383" h="1382" extrusionOk="0">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2"/>
            <p:cNvSpPr/>
            <p:nvPr/>
          </p:nvSpPr>
          <p:spPr>
            <a:xfrm>
              <a:off x="7603420" y="3573060"/>
              <a:ext cx="41234" cy="41204"/>
            </a:xfrm>
            <a:custGeom>
              <a:avLst/>
              <a:gdLst/>
              <a:ahLst/>
              <a:cxnLst/>
              <a:rect l="l" t="t" r="r" b="b"/>
              <a:pathLst>
                <a:path w="1383" h="1382" extrusionOk="0">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2"/>
            <p:cNvSpPr/>
            <p:nvPr/>
          </p:nvSpPr>
          <p:spPr>
            <a:xfrm>
              <a:off x="7582132" y="3622047"/>
              <a:ext cx="83094" cy="122868"/>
            </a:xfrm>
            <a:custGeom>
              <a:avLst/>
              <a:gdLst/>
              <a:ahLst/>
              <a:cxnLst/>
              <a:rect l="l" t="t" r="r" b="b"/>
              <a:pathLst>
                <a:path w="2787" h="4121" extrusionOk="0">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2"/>
            <p:cNvSpPr/>
            <p:nvPr/>
          </p:nvSpPr>
          <p:spPr>
            <a:xfrm>
              <a:off x="7669461" y="3803831"/>
              <a:ext cx="84526" cy="121436"/>
            </a:xfrm>
            <a:custGeom>
              <a:avLst/>
              <a:gdLst/>
              <a:ahLst/>
              <a:cxnLst/>
              <a:rect l="l" t="t" r="r" b="b"/>
              <a:pathLst>
                <a:path w="2835" h="4073" extrusionOk="0">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2"/>
            <p:cNvSpPr/>
            <p:nvPr/>
          </p:nvSpPr>
          <p:spPr>
            <a:xfrm>
              <a:off x="7692180" y="3757677"/>
              <a:ext cx="41204" cy="41204"/>
            </a:xfrm>
            <a:custGeom>
              <a:avLst/>
              <a:gdLst/>
              <a:ahLst/>
              <a:cxnLst/>
              <a:rect l="l" t="t" r="r" b="b"/>
              <a:pathLst>
                <a:path w="1382" h="1382" extrusionOk="0">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2"/>
            <p:cNvSpPr/>
            <p:nvPr/>
          </p:nvSpPr>
          <p:spPr>
            <a:xfrm>
              <a:off x="7692180" y="3573060"/>
              <a:ext cx="41204" cy="41204"/>
            </a:xfrm>
            <a:custGeom>
              <a:avLst/>
              <a:gdLst/>
              <a:ahLst/>
              <a:cxnLst/>
              <a:rect l="l" t="t" r="r" b="b"/>
              <a:pathLst>
                <a:path w="1382" h="1382" extrusionOk="0">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2"/>
            <p:cNvSpPr/>
            <p:nvPr/>
          </p:nvSpPr>
          <p:spPr>
            <a:xfrm>
              <a:off x="7670892" y="3622047"/>
              <a:ext cx="83094" cy="122868"/>
            </a:xfrm>
            <a:custGeom>
              <a:avLst/>
              <a:gdLst/>
              <a:ahLst/>
              <a:cxnLst/>
              <a:rect l="l" t="t" r="r" b="b"/>
              <a:pathLst>
                <a:path w="2787" h="4121" extrusionOk="0">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82"/>
          <p:cNvGrpSpPr/>
          <p:nvPr/>
        </p:nvGrpSpPr>
        <p:grpSpPr>
          <a:xfrm>
            <a:off x="1048518" y="1922930"/>
            <a:ext cx="362163" cy="354351"/>
            <a:chOff x="1696206" y="1922930"/>
            <a:chExt cx="362163" cy="354351"/>
          </a:xfrm>
        </p:grpSpPr>
        <p:sp>
          <p:nvSpPr>
            <p:cNvPr id="10232" name="Google Shape;10232;p82"/>
            <p:cNvSpPr/>
            <p:nvPr/>
          </p:nvSpPr>
          <p:spPr>
            <a:xfrm>
              <a:off x="1701185" y="1927909"/>
              <a:ext cx="342962" cy="342276"/>
            </a:xfrm>
            <a:custGeom>
              <a:avLst/>
              <a:gdLst/>
              <a:ahLst/>
              <a:cxnLst/>
              <a:rect l="l" t="t" r="r" b="b"/>
              <a:pathLst>
                <a:path w="11503" h="11480" extrusionOk="0">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2"/>
            <p:cNvSpPr/>
            <p:nvPr/>
          </p:nvSpPr>
          <p:spPr>
            <a:xfrm>
              <a:off x="1792778" y="1940700"/>
              <a:ext cx="252086" cy="329486"/>
            </a:xfrm>
            <a:custGeom>
              <a:avLst/>
              <a:gdLst/>
              <a:ahLst/>
              <a:cxnLst/>
              <a:rect l="l" t="t" r="r" b="b"/>
              <a:pathLst>
                <a:path w="8455" h="11051" extrusionOk="0">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2"/>
            <p:cNvSpPr/>
            <p:nvPr/>
          </p:nvSpPr>
          <p:spPr>
            <a:xfrm>
              <a:off x="1871610" y="1927909"/>
              <a:ext cx="172539" cy="171138"/>
            </a:xfrm>
            <a:custGeom>
              <a:avLst/>
              <a:gdLst/>
              <a:ahLst/>
              <a:cxnLst/>
              <a:rect l="l" t="t" r="r" b="b"/>
              <a:pathLst>
                <a:path w="5787" h="5740" extrusionOk="0">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2"/>
            <p:cNvSpPr/>
            <p:nvPr/>
          </p:nvSpPr>
          <p:spPr>
            <a:xfrm>
              <a:off x="1939052" y="1940700"/>
              <a:ext cx="105813" cy="158347"/>
            </a:xfrm>
            <a:custGeom>
              <a:avLst/>
              <a:gdLst/>
              <a:ahLst/>
              <a:cxnLst/>
              <a:rect l="l" t="t" r="r" b="b"/>
              <a:pathLst>
                <a:path w="3549" h="5311" extrusionOk="0">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2"/>
            <p:cNvSpPr/>
            <p:nvPr/>
          </p:nvSpPr>
          <p:spPr>
            <a:xfrm>
              <a:off x="1739528" y="1927194"/>
              <a:ext cx="133512" cy="95169"/>
            </a:xfrm>
            <a:custGeom>
              <a:avLst/>
              <a:gdLst/>
              <a:ahLst/>
              <a:cxnLst/>
              <a:rect l="l" t="t" r="r" b="b"/>
              <a:pathLst>
                <a:path w="4478" h="3192" extrusionOk="0">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2"/>
            <p:cNvSpPr/>
            <p:nvPr/>
          </p:nvSpPr>
          <p:spPr>
            <a:xfrm>
              <a:off x="1696206" y="1922930"/>
              <a:ext cx="362163" cy="354351"/>
            </a:xfrm>
            <a:custGeom>
              <a:avLst/>
              <a:gdLst/>
              <a:ahLst/>
              <a:cxnLst/>
              <a:rect l="l" t="t" r="r" b="b"/>
              <a:pathLst>
                <a:path w="12147" h="11885" extrusionOk="0">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82"/>
          <p:cNvGrpSpPr/>
          <p:nvPr/>
        </p:nvGrpSpPr>
        <p:grpSpPr>
          <a:xfrm>
            <a:off x="1805872" y="1922125"/>
            <a:ext cx="354351" cy="354441"/>
            <a:chOff x="2377359" y="1922125"/>
            <a:chExt cx="354351" cy="354441"/>
          </a:xfrm>
        </p:grpSpPr>
        <p:sp>
          <p:nvSpPr>
            <p:cNvPr id="10239" name="Google Shape;10239;p82"/>
            <p:cNvSpPr/>
            <p:nvPr/>
          </p:nvSpPr>
          <p:spPr>
            <a:xfrm>
              <a:off x="2632996" y="1957009"/>
              <a:ext cx="69588" cy="290428"/>
            </a:xfrm>
            <a:custGeom>
              <a:avLst/>
              <a:gdLst/>
              <a:ahLst/>
              <a:cxnLst/>
              <a:rect l="l" t="t" r="r" b="b"/>
              <a:pathLst>
                <a:path w="2334" h="9741" extrusionOk="0">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2"/>
            <p:cNvSpPr/>
            <p:nvPr/>
          </p:nvSpPr>
          <p:spPr>
            <a:xfrm>
              <a:off x="2529328" y="2068488"/>
              <a:ext cx="68187" cy="178950"/>
            </a:xfrm>
            <a:custGeom>
              <a:avLst/>
              <a:gdLst/>
              <a:ahLst/>
              <a:cxnLst/>
              <a:rect l="l" t="t" r="r" b="b"/>
              <a:pathLst>
                <a:path w="2287" h="6002" extrusionOk="0">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2"/>
            <p:cNvSpPr/>
            <p:nvPr/>
          </p:nvSpPr>
          <p:spPr>
            <a:xfrm>
              <a:off x="2426346" y="2144458"/>
              <a:ext cx="68217" cy="102981"/>
            </a:xfrm>
            <a:custGeom>
              <a:avLst/>
              <a:gdLst/>
              <a:ahLst/>
              <a:cxnLst/>
              <a:rect l="l" t="t" r="r" b="b"/>
              <a:pathLst>
                <a:path w="2288" h="3454" extrusionOk="0">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2"/>
            <p:cNvSpPr/>
            <p:nvPr/>
          </p:nvSpPr>
          <p:spPr>
            <a:xfrm>
              <a:off x="2686246" y="1957009"/>
              <a:ext cx="16339" cy="290428"/>
            </a:xfrm>
            <a:custGeom>
              <a:avLst/>
              <a:gdLst/>
              <a:ahLst/>
              <a:cxnLst/>
              <a:rect l="l" t="t" r="r" b="b"/>
              <a:pathLst>
                <a:path w="548" h="9741" extrusionOk="0">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2"/>
            <p:cNvSpPr/>
            <p:nvPr/>
          </p:nvSpPr>
          <p:spPr>
            <a:xfrm>
              <a:off x="2582578" y="2068488"/>
              <a:ext cx="15653" cy="178264"/>
            </a:xfrm>
            <a:custGeom>
              <a:avLst/>
              <a:gdLst/>
              <a:ahLst/>
              <a:cxnLst/>
              <a:rect l="l" t="t" r="r" b="b"/>
              <a:pathLst>
                <a:path w="525" h="5979" extrusionOk="0">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2"/>
            <p:cNvSpPr/>
            <p:nvPr/>
          </p:nvSpPr>
          <p:spPr>
            <a:xfrm>
              <a:off x="2479626" y="2143057"/>
              <a:ext cx="15623" cy="102981"/>
            </a:xfrm>
            <a:custGeom>
              <a:avLst/>
              <a:gdLst/>
              <a:ahLst/>
              <a:cxnLst/>
              <a:rect l="l" t="t" r="r" b="b"/>
              <a:pathLst>
                <a:path w="524" h="3454" extrusionOk="0">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2"/>
            <p:cNvSpPr/>
            <p:nvPr/>
          </p:nvSpPr>
          <p:spPr>
            <a:xfrm>
              <a:off x="2424229" y="1929340"/>
              <a:ext cx="193171" cy="156171"/>
            </a:xfrm>
            <a:custGeom>
              <a:avLst/>
              <a:gdLst/>
              <a:ahLst/>
              <a:cxnLst/>
              <a:rect l="l" t="t" r="r" b="b"/>
              <a:pathLst>
                <a:path w="6479" h="5238" extrusionOk="0">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2"/>
            <p:cNvSpPr/>
            <p:nvPr/>
          </p:nvSpPr>
          <p:spPr>
            <a:xfrm>
              <a:off x="2427061" y="1967921"/>
              <a:ext cx="153398" cy="117889"/>
            </a:xfrm>
            <a:custGeom>
              <a:avLst/>
              <a:gdLst/>
              <a:ahLst/>
              <a:cxnLst/>
              <a:rect l="l" t="t" r="r" b="b"/>
              <a:pathLst>
                <a:path w="5145" h="3954" extrusionOk="0">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2"/>
            <p:cNvSpPr/>
            <p:nvPr/>
          </p:nvSpPr>
          <p:spPr>
            <a:xfrm>
              <a:off x="2586126" y="1926478"/>
              <a:ext cx="31276" cy="59242"/>
            </a:xfrm>
            <a:custGeom>
              <a:avLst/>
              <a:gdLst/>
              <a:ahLst/>
              <a:cxnLst/>
              <a:rect l="l" t="t" r="r" b="b"/>
              <a:pathLst>
                <a:path w="1049" h="1987" extrusionOk="0">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2"/>
            <p:cNvSpPr/>
            <p:nvPr/>
          </p:nvSpPr>
          <p:spPr>
            <a:xfrm>
              <a:off x="2381623" y="2247410"/>
              <a:ext cx="343678" cy="23464"/>
            </a:xfrm>
            <a:custGeom>
              <a:avLst/>
              <a:gdLst/>
              <a:ahLst/>
              <a:cxnLst/>
              <a:rect l="l" t="t" r="r" b="b"/>
              <a:pathLst>
                <a:path w="11527" h="787" extrusionOk="0">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2"/>
            <p:cNvSpPr/>
            <p:nvPr/>
          </p:nvSpPr>
          <p:spPr>
            <a:xfrm>
              <a:off x="2708250" y="2247410"/>
              <a:ext cx="17770" cy="23464"/>
            </a:xfrm>
            <a:custGeom>
              <a:avLst/>
              <a:gdLst/>
              <a:ahLst/>
              <a:cxnLst/>
              <a:rect l="l" t="t" r="r" b="b"/>
              <a:pathLst>
                <a:path w="596" h="787" extrusionOk="0">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2"/>
            <p:cNvSpPr/>
            <p:nvPr/>
          </p:nvSpPr>
          <p:spPr>
            <a:xfrm>
              <a:off x="2419250" y="1922930"/>
              <a:ext cx="202384" cy="168455"/>
            </a:xfrm>
            <a:custGeom>
              <a:avLst/>
              <a:gdLst/>
              <a:ahLst/>
              <a:cxnLst/>
              <a:rect l="l" t="t" r="r" b="b"/>
              <a:pathLst>
                <a:path w="6788" h="5650" extrusionOk="0">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2"/>
            <p:cNvSpPr/>
            <p:nvPr/>
          </p:nvSpPr>
          <p:spPr>
            <a:xfrm>
              <a:off x="2377359" y="1922125"/>
              <a:ext cx="354351" cy="354441"/>
            </a:xfrm>
            <a:custGeom>
              <a:avLst/>
              <a:gdLst/>
              <a:ahLst/>
              <a:cxnLst/>
              <a:rect l="l" t="t" r="r" b="b"/>
              <a:pathLst>
                <a:path w="11885" h="11888" extrusionOk="0">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82"/>
          <p:cNvGrpSpPr/>
          <p:nvPr/>
        </p:nvGrpSpPr>
        <p:grpSpPr>
          <a:xfrm>
            <a:off x="2547602" y="1922870"/>
            <a:ext cx="354354" cy="352980"/>
            <a:chOff x="2738089" y="1922870"/>
            <a:chExt cx="354354" cy="352980"/>
          </a:xfrm>
        </p:grpSpPr>
        <p:sp>
          <p:nvSpPr>
            <p:cNvPr id="10253" name="Google Shape;10253;p82"/>
            <p:cNvSpPr/>
            <p:nvPr/>
          </p:nvSpPr>
          <p:spPr>
            <a:xfrm>
              <a:off x="2990148" y="1976896"/>
              <a:ext cx="98747" cy="293290"/>
            </a:xfrm>
            <a:custGeom>
              <a:avLst/>
              <a:gdLst/>
              <a:ahLst/>
              <a:cxnLst/>
              <a:rect l="l" t="t" r="r" b="b"/>
              <a:pathLst>
                <a:path w="3312" h="9837" extrusionOk="0">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2"/>
            <p:cNvSpPr/>
            <p:nvPr/>
          </p:nvSpPr>
          <p:spPr>
            <a:xfrm>
              <a:off x="3068264" y="1976180"/>
              <a:ext cx="19201" cy="293290"/>
            </a:xfrm>
            <a:custGeom>
              <a:avLst/>
              <a:gdLst/>
              <a:ahLst/>
              <a:cxnLst/>
              <a:rect l="l" t="t" r="r" b="b"/>
              <a:pathLst>
                <a:path w="644" h="9837" extrusionOk="0">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2"/>
            <p:cNvSpPr/>
            <p:nvPr/>
          </p:nvSpPr>
          <p:spPr>
            <a:xfrm>
              <a:off x="2865908" y="1927909"/>
              <a:ext cx="98717" cy="292575"/>
            </a:xfrm>
            <a:custGeom>
              <a:avLst/>
              <a:gdLst/>
              <a:ahLst/>
              <a:cxnLst/>
              <a:rect l="l" t="t" r="r" b="b"/>
              <a:pathLst>
                <a:path w="3311" h="9813" extrusionOk="0">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2"/>
            <p:cNvSpPr/>
            <p:nvPr/>
          </p:nvSpPr>
          <p:spPr>
            <a:xfrm>
              <a:off x="2944024" y="1928535"/>
              <a:ext cx="20602" cy="292634"/>
            </a:xfrm>
            <a:custGeom>
              <a:avLst/>
              <a:gdLst/>
              <a:ahLst/>
              <a:cxnLst/>
              <a:rect l="l" t="t" r="r" b="b"/>
              <a:pathLst>
                <a:path w="691" h="9815" extrusionOk="0">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2"/>
            <p:cNvSpPr/>
            <p:nvPr/>
          </p:nvSpPr>
          <p:spPr>
            <a:xfrm>
              <a:off x="2744499" y="1976896"/>
              <a:ext cx="98717" cy="293290"/>
            </a:xfrm>
            <a:custGeom>
              <a:avLst/>
              <a:gdLst/>
              <a:ahLst/>
              <a:cxnLst/>
              <a:rect l="l" t="t" r="r" b="b"/>
              <a:pathLst>
                <a:path w="3311" h="9837" extrusionOk="0">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2"/>
            <p:cNvSpPr/>
            <p:nvPr/>
          </p:nvSpPr>
          <p:spPr>
            <a:xfrm>
              <a:off x="2822586" y="1976180"/>
              <a:ext cx="20632" cy="293290"/>
            </a:xfrm>
            <a:custGeom>
              <a:avLst/>
              <a:gdLst/>
              <a:ahLst/>
              <a:cxnLst/>
              <a:rect l="l" t="t" r="r" b="b"/>
              <a:pathLst>
                <a:path w="692" h="9837" extrusionOk="0">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2"/>
            <p:cNvSpPr/>
            <p:nvPr/>
          </p:nvSpPr>
          <p:spPr>
            <a:xfrm>
              <a:off x="2743784" y="1928565"/>
              <a:ext cx="98002" cy="114221"/>
            </a:xfrm>
            <a:custGeom>
              <a:avLst/>
              <a:gdLst/>
              <a:ahLst/>
              <a:cxnLst/>
              <a:rect l="l" t="t" r="r" b="b"/>
              <a:pathLst>
                <a:path w="3287" h="3831" extrusionOk="0">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2"/>
            <p:cNvSpPr/>
            <p:nvPr/>
          </p:nvSpPr>
          <p:spPr>
            <a:xfrm>
              <a:off x="2784243" y="1935005"/>
              <a:ext cx="57543" cy="108497"/>
            </a:xfrm>
            <a:custGeom>
              <a:avLst/>
              <a:gdLst/>
              <a:ahLst/>
              <a:cxnLst/>
              <a:rect l="l" t="t" r="r" b="b"/>
              <a:pathLst>
                <a:path w="1930" h="3639" extrusionOk="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2"/>
            <p:cNvSpPr/>
            <p:nvPr/>
          </p:nvSpPr>
          <p:spPr>
            <a:xfrm>
              <a:off x="2866623" y="2155996"/>
              <a:ext cx="98717" cy="114191"/>
            </a:xfrm>
            <a:custGeom>
              <a:avLst/>
              <a:gdLst/>
              <a:ahLst/>
              <a:cxnLst/>
              <a:rect l="l" t="t" r="r" b="b"/>
              <a:pathLst>
                <a:path w="3311" h="3830" extrusionOk="0">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2"/>
            <p:cNvSpPr/>
            <p:nvPr/>
          </p:nvSpPr>
          <p:spPr>
            <a:xfrm>
              <a:off x="2907798" y="2154774"/>
              <a:ext cx="57543" cy="109004"/>
            </a:xfrm>
            <a:custGeom>
              <a:avLst/>
              <a:gdLst/>
              <a:ahLst/>
              <a:cxnLst/>
              <a:rect l="l" t="t" r="r" b="b"/>
              <a:pathLst>
                <a:path w="1930" h="3656" extrusionOk="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2"/>
            <p:cNvSpPr/>
            <p:nvPr/>
          </p:nvSpPr>
          <p:spPr>
            <a:xfrm>
              <a:off x="2989462" y="1928565"/>
              <a:ext cx="98002" cy="114221"/>
            </a:xfrm>
            <a:custGeom>
              <a:avLst/>
              <a:gdLst/>
              <a:ahLst/>
              <a:cxnLst/>
              <a:rect l="l" t="t" r="r" b="b"/>
              <a:pathLst>
                <a:path w="3287" h="3831" extrusionOk="0">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2"/>
            <p:cNvSpPr/>
            <p:nvPr/>
          </p:nvSpPr>
          <p:spPr>
            <a:xfrm>
              <a:off x="3029922" y="1935005"/>
              <a:ext cx="57543" cy="108497"/>
            </a:xfrm>
            <a:custGeom>
              <a:avLst/>
              <a:gdLst/>
              <a:ahLst/>
              <a:cxnLst/>
              <a:rect l="l" t="t" r="r" b="b"/>
              <a:pathLst>
                <a:path w="1930" h="3639" extrusionOk="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2"/>
            <p:cNvSpPr/>
            <p:nvPr/>
          </p:nvSpPr>
          <p:spPr>
            <a:xfrm>
              <a:off x="2738089" y="1922870"/>
              <a:ext cx="109391" cy="351549"/>
            </a:xfrm>
            <a:custGeom>
              <a:avLst/>
              <a:gdLst/>
              <a:ahLst/>
              <a:cxnLst/>
              <a:rect l="l" t="t" r="r" b="b"/>
              <a:pathLst>
                <a:path w="3669" h="11791" extrusionOk="0">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2"/>
            <p:cNvSpPr/>
            <p:nvPr/>
          </p:nvSpPr>
          <p:spPr>
            <a:xfrm>
              <a:off x="2772884" y="1952209"/>
              <a:ext cx="37656" cy="44782"/>
            </a:xfrm>
            <a:custGeom>
              <a:avLst/>
              <a:gdLst/>
              <a:ahLst/>
              <a:cxnLst/>
              <a:rect l="l" t="t" r="r" b="b"/>
              <a:pathLst>
                <a:path w="1263" h="1502" extrusionOk="0">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2"/>
            <p:cNvSpPr/>
            <p:nvPr/>
          </p:nvSpPr>
          <p:spPr>
            <a:xfrm>
              <a:off x="2761524" y="2092639"/>
              <a:ext cx="63923" cy="10674"/>
            </a:xfrm>
            <a:custGeom>
              <a:avLst/>
              <a:gdLst/>
              <a:ahLst/>
              <a:cxnLst/>
              <a:rect l="l" t="t" r="r" b="b"/>
              <a:pathLst>
                <a:path w="2144" h="358" extrusionOk="0">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2"/>
            <p:cNvSpPr/>
            <p:nvPr/>
          </p:nvSpPr>
          <p:spPr>
            <a:xfrm>
              <a:off x="2761524" y="2116789"/>
              <a:ext cx="63923" cy="10674"/>
            </a:xfrm>
            <a:custGeom>
              <a:avLst/>
              <a:gdLst/>
              <a:ahLst/>
              <a:cxnLst/>
              <a:rect l="l" t="t" r="r" b="b"/>
              <a:pathLst>
                <a:path w="2144" h="358" extrusionOk="0">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2"/>
            <p:cNvSpPr/>
            <p:nvPr/>
          </p:nvSpPr>
          <p:spPr>
            <a:xfrm>
              <a:off x="2761524" y="2139509"/>
              <a:ext cx="63923" cy="10674"/>
            </a:xfrm>
            <a:custGeom>
              <a:avLst/>
              <a:gdLst/>
              <a:ahLst/>
              <a:cxnLst/>
              <a:rect l="l" t="t" r="r" b="b"/>
              <a:pathLst>
                <a:path w="2144" h="358" extrusionOk="0">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2"/>
            <p:cNvSpPr/>
            <p:nvPr/>
          </p:nvSpPr>
          <p:spPr>
            <a:xfrm>
              <a:off x="2761524" y="2163629"/>
              <a:ext cx="63923" cy="10704"/>
            </a:xfrm>
            <a:custGeom>
              <a:avLst/>
              <a:gdLst/>
              <a:ahLst/>
              <a:cxnLst/>
              <a:rect l="l" t="t" r="r" b="b"/>
              <a:pathLst>
                <a:path w="2144" h="359" extrusionOk="0">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2"/>
            <p:cNvSpPr/>
            <p:nvPr/>
          </p:nvSpPr>
          <p:spPr>
            <a:xfrm>
              <a:off x="2761524" y="2187780"/>
              <a:ext cx="63923" cy="10674"/>
            </a:xfrm>
            <a:custGeom>
              <a:avLst/>
              <a:gdLst/>
              <a:ahLst/>
              <a:cxnLst/>
              <a:rect l="l" t="t" r="r" b="b"/>
              <a:pathLst>
                <a:path w="2144" h="358" extrusionOk="0">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2"/>
            <p:cNvSpPr/>
            <p:nvPr/>
          </p:nvSpPr>
          <p:spPr>
            <a:xfrm>
              <a:off x="2761524" y="2210499"/>
              <a:ext cx="32707" cy="10674"/>
            </a:xfrm>
            <a:custGeom>
              <a:avLst/>
              <a:gdLst/>
              <a:ahLst/>
              <a:cxnLst/>
              <a:rect l="l" t="t" r="r" b="b"/>
              <a:pathLst>
                <a:path w="1097" h="358" extrusionOk="0">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2"/>
            <p:cNvSpPr/>
            <p:nvPr/>
          </p:nvSpPr>
          <p:spPr>
            <a:xfrm>
              <a:off x="2983768" y="1922870"/>
              <a:ext cx="108676" cy="352264"/>
            </a:xfrm>
            <a:custGeom>
              <a:avLst/>
              <a:gdLst/>
              <a:ahLst/>
              <a:cxnLst/>
              <a:rect l="l" t="t" r="r" b="b"/>
              <a:pathLst>
                <a:path w="3645" h="11815" extrusionOk="0">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2"/>
            <p:cNvSpPr/>
            <p:nvPr/>
          </p:nvSpPr>
          <p:spPr>
            <a:xfrm>
              <a:off x="3019278" y="1951344"/>
              <a:ext cx="39087" cy="44752"/>
            </a:xfrm>
            <a:custGeom>
              <a:avLst/>
              <a:gdLst/>
              <a:ahLst/>
              <a:cxnLst/>
              <a:rect l="l" t="t" r="r" b="b"/>
              <a:pathLst>
                <a:path w="1311" h="1501" extrusionOk="0">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2"/>
            <p:cNvSpPr/>
            <p:nvPr/>
          </p:nvSpPr>
          <p:spPr>
            <a:xfrm>
              <a:off x="3007203" y="2092639"/>
              <a:ext cx="62522" cy="10674"/>
            </a:xfrm>
            <a:custGeom>
              <a:avLst/>
              <a:gdLst/>
              <a:ahLst/>
              <a:cxnLst/>
              <a:rect l="l" t="t" r="r" b="b"/>
              <a:pathLst>
                <a:path w="2097" h="358" extrusionOk="0">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2"/>
            <p:cNvSpPr/>
            <p:nvPr/>
          </p:nvSpPr>
          <p:spPr>
            <a:xfrm>
              <a:off x="3007203" y="2116789"/>
              <a:ext cx="62522" cy="10674"/>
            </a:xfrm>
            <a:custGeom>
              <a:avLst/>
              <a:gdLst/>
              <a:ahLst/>
              <a:cxnLst/>
              <a:rect l="l" t="t" r="r" b="b"/>
              <a:pathLst>
                <a:path w="2097" h="358" extrusionOk="0">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2"/>
            <p:cNvSpPr/>
            <p:nvPr/>
          </p:nvSpPr>
          <p:spPr>
            <a:xfrm>
              <a:off x="3007203" y="2139509"/>
              <a:ext cx="62522" cy="10674"/>
            </a:xfrm>
            <a:custGeom>
              <a:avLst/>
              <a:gdLst/>
              <a:ahLst/>
              <a:cxnLst/>
              <a:rect l="l" t="t" r="r" b="b"/>
              <a:pathLst>
                <a:path w="2097" h="358" extrusionOk="0">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2"/>
            <p:cNvSpPr/>
            <p:nvPr/>
          </p:nvSpPr>
          <p:spPr>
            <a:xfrm>
              <a:off x="3007203" y="2164345"/>
              <a:ext cx="62522" cy="10674"/>
            </a:xfrm>
            <a:custGeom>
              <a:avLst/>
              <a:gdLst/>
              <a:ahLst/>
              <a:cxnLst/>
              <a:rect l="l" t="t" r="r" b="b"/>
              <a:pathLst>
                <a:path w="2097" h="358" extrusionOk="0">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2"/>
            <p:cNvSpPr/>
            <p:nvPr/>
          </p:nvSpPr>
          <p:spPr>
            <a:xfrm>
              <a:off x="3007203" y="2187780"/>
              <a:ext cx="62522" cy="10674"/>
            </a:xfrm>
            <a:custGeom>
              <a:avLst/>
              <a:gdLst/>
              <a:ahLst/>
              <a:cxnLst/>
              <a:rect l="l" t="t" r="r" b="b"/>
              <a:pathLst>
                <a:path w="2097" h="358" extrusionOk="0">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2"/>
            <p:cNvSpPr/>
            <p:nvPr/>
          </p:nvSpPr>
          <p:spPr>
            <a:xfrm>
              <a:off x="3007918" y="2211930"/>
              <a:ext cx="31962" cy="10674"/>
            </a:xfrm>
            <a:custGeom>
              <a:avLst/>
              <a:gdLst/>
              <a:ahLst/>
              <a:cxnLst/>
              <a:rect l="l" t="t" r="r" b="b"/>
              <a:pathLst>
                <a:path w="1072" h="358" extrusionOk="0">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2"/>
            <p:cNvSpPr/>
            <p:nvPr/>
          </p:nvSpPr>
          <p:spPr>
            <a:xfrm>
              <a:off x="2900702" y="2199139"/>
              <a:ext cx="30560" cy="44067"/>
            </a:xfrm>
            <a:custGeom>
              <a:avLst/>
              <a:gdLst/>
              <a:ahLst/>
              <a:cxnLst/>
              <a:rect l="l" t="t" r="r" b="b"/>
              <a:pathLst>
                <a:path w="1025" h="1478" extrusionOk="0">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2"/>
            <p:cNvSpPr/>
            <p:nvPr/>
          </p:nvSpPr>
          <p:spPr>
            <a:xfrm>
              <a:off x="2862360" y="1922930"/>
              <a:ext cx="108646" cy="352920"/>
            </a:xfrm>
            <a:custGeom>
              <a:avLst/>
              <a:gdLst/>
              <a:ahLst/>
              <a:cxnLst/>
              <a:rect l="l" t="t" r="r" b="b"/>
              <a:pathLst>
                <a:path w="3644" h="11837" extrusionOk="0">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2"/>
            <p:cNvSpPr/>
            <p:nvPr/>
          </p:nvSpPr>
          <p:spPr>
            <a:xfrm>
              <a:off x="2884363" y="1976180"/>
              <a:ext cx="63238" cy="10704"/>
            </a:xfrm>
            <a:custGeom>
              <a:avLst/>
              <a:gdLst/>
              <a:ahLst/>
              <a:cxnLst/>
              <a:rect l="l" t="t" r="r" b="b"/>
              <a:pathLst>
                <a:path w="2121" h="359" extrusionOk="0">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2"/>
            <p:cNvSpPr/>
            <p:nvPr/>
          </p:nvSpPr>
          <p:spPr>
            <a:xfrm>
              <a:off x="2884363" y="1999615"/>
              <a:ext cx="63238" cy="10674"/>
            </a:xfrm>
            <a:custGeom>
              <a:avLst/>
              <a:gdLst/>
              <a:ahLst/>
              <a:cxnLst/>
              <a:rect l="l" t="t" r="r" b="b"/>
              <a:pathLst>
                <a:path w="2121" h="358" extrusionOk="0">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2"/>
            <p:cNvSpPr/>
            <p:nvPr/>
          </p:nvSpPr>
          <p:spPr>
            <a:xfrm>
              <a:off x="2884363" y="2024481"/>
              <a:ext cx="63238" cy="10674"/>
            </a:xfrm>
            <a:custGeom>
              <a:avLst/>
              <a:gdLst/>
              <a:ahLst/>
              <a:cxnLst/>
              <a:rect l="l" t="t" r="r" b="b"/>
              <a:pathLst>
                <a:path w="2121" h="358" extrusionOk="0">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2"/>
            <p:cNvSpPr/>
            <p:nvPr/>
          </p:nvSpPr>
          <p:spPr>
            <a:xfrm>
              <a:off x="2884363" y="2047200"/>
              <a:ext cx="63238" cy="10674"/>
            </a:xfrm>
            <a:custGeom>
              <a:avLst/>
              <a:gdLst/>
              <a:ahLst/>
              <a:cxnLst/>
              <a:rect l="l" t="t" r="r" b="b"/>
              <a:pathLst>
                <a:path w="2121" h="358" extrusionOk="0">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2"/>
            <p:cNvSpPr/>
            <p:nvPr/>
          </p:nvSpPr>
          <p:spPr>
            <a:xfrm>
              <a:off x="2884363" y="2071351"/>
              <a:ext cx="63238" cy="10674"/>
            </a:xfrm>
            <a:custGeom>
              <a:avLst/>
              <a:gdLst/>
              <a:ahLst/>
              <a:cxnLst/>
              <a:rect l="l" t="t" r="r" b="b"/>
              <a:pathLst>
                <a:path w="2121" h="358" extrusionOk="0">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2"/>
            <p:cNvSpPr/>
            <p:nvPr/>
          </p:nvSpPr>
          <p:spPr>
            <a:xfrm>
              <a:off x="2884363" y="2095471"/>
              <a:ext cx="31991" cy="10674"/>
            </a:xfrm>
            <a:custGeom>
              <a:avLst/>
              <a:gdLst/>
              <a:ahLst/>
              <a:cxnLst/>
              <a:rect l="l" t="t" r="r" b="b"/>
              <a:pathLst>
                <a:path w="1073" h="358" extrusionOk="0">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82"/>
          <p:cNvGrpSpPr/>
          <p:nvPr/>
        </p:nvGrpSpPr>
        <p:grpSpPr>
          <a:xfrm>
            <a:off x="3279403" y="1922214"/>
            <a:ext cx="339414" cy="354354"/>
            <a:chOff x="3698491" y="1922214"/>
            <a:chExt cx="339414" cy="354354"/>
          </a:xfrm>
        </p:grpSpPr>
        <p:sp>
          <p:nvSpPr>
            <p:cNvPr id="10290" name="Google Shape;10290;p82"/>
            <p:cNvSpPr/>
            <p:nvPr/>
          </p:nvSpPr>
          <p:spPr>
            <a:xfrm>
              <a:off x="3702039" y="2160797"/>
              <a:ext cx="331602" cy="110077"/>
            </a:xfrm>
            <a:custGeom>
              <a:avLst/>
              <a:gdLst/>
              <a:ahLst/>
              <a:cxnLst/>
              <a:rect l="l" t="t" r="r" b="b"/>
              <a:pathLst>
                <a:path w="11122" h="3692" extrusionOk="0">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2"/>
            <p:cNvSpPr/>
            <p:nvPr/>
          </p:nvSpPr>
          <p:spPr>
            <a:xfrm>
              <a:off x="3768080" y="2035841"/>
              <a:ext cx="199552" cy="99433"/>
            </a:xfrm>
            <a:custGeom>
              <a:avLst/>
              <a:gdLst/>
              <a:ahLst/>
              <a:cxnLst/>
              <a:rect l="l" t="t" r="r" b="b"/>
              <a:pathLst>
                <a:path w="6693" h="3335" extrusionOk="0">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2"/>
            <p:cNvSpPr/>
            <p:nvPr/>
          </p:nvSpPr>
          <p:spPr>
            <a:xfrm>
              <a:off x="3825594" y="1927015"/>
              <a:ext cx="84526" cy="83273"/>
            </a:xfrm>
            <a:custGeom>
              <a:avLst/>
              <a:gdLst/>
              <a:ahLst/>
              <a:cxnLst/>
              <a:rect l="l" t="t" r="r" b="b"/>
              <a:pathLst>
                <a:path w="2835" h="2793" extrusionOk="0">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2"/>
            <p:cNvSpPr/>
            <p:nvPr/>
          </p:nvSpPr>
          <p:spPr>
            <a:xfrm>
              <a:off x="3960478" y="2160797"/>
              <a:ext cx="71765" cy="110077"/>
            </a:xfrm>
            <a:custGeom>
              <a:avLst/>
              <a:gdLst/>
              <a:ahLst/>
              <a:cxnLst/>
              <a:rect l="l" t="t" r="r" b="b"/>
              <a:pathLst>
                <a:path w="2407" h="3692" extrusionOk="0">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2"/>
            <p:cNvSpPr/>
            <p:nvPr/>
          </p:nvSpPr>
          <p:spPr>
            <a:xfrm>
              <a:off x="3900132" y="2035841"/>
              <a:ext cx="67501" cy="99433"/>
            </a:xfrm>
            <a:custGeom>
              <a:avLst/>
              <a:gdLst/>
              <a:ahLst/>
              <a:cxnLst/>
              <a:rect l="l" t="t" r="r" b="b"/>
              <a:pathLst>
                <a:path w="2264" h="3335" extrusionOk="0">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2"/>
            <p:cNvSpPr/>
            <p:nvPr/>
          </p:nvSpPr>
          <p:spPr>
            <a:xfrm>
              <a:off x="3859673" y="1927015"/>
              <a:ext cx="50447" cy="83273"/>
            </a:xfrm>
            <a:custGeom>
              <a:avLst/>
              <a:gdLst/>
              <a:ahLst/>
              <a:cxnLst/>
              <a:rect l="l" t="t" r="r" b="b"/>
              <a:pathLst>
                <a:path w="1692" h="2793" extrusionOk="0">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2"/>
            <p:cNvSpPr/>
            <p:nvPr/>
          </p:nvSpPr>
          <p:spPr>
            <a:xfrm>
              <a:off x="3819899" y="1922214"/>
              <a:ext cx="95169" cy="94484"/>
            </a:xfrm>
            <a:custGeom>
              <a:avLst/>
              <a:gdLst/>
              <a:ahLst/>
              <a:cxnLst/>
              <a:rect l="l" t="t" r="r" b="b"/>
              <a:pathLst>
                <a:path w="3192" h="3169" extrusionOk="0">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2"/>
            <p:cNvSpPr/>
            <p:nvPr/>
          </p:nvSpPr>
          <p:spPr>
            <a:xfrm>
              <a:off x="3765933" y="2030862"/>
              <a:ext cx="207363" cy="110077"/>
            </a:xfrm>
            <a:custGeom>
              <a:avLst/>
              <a:gdLst/>
              <a:ahLst/>
              <a:cxnLst/>
              <a:rect l="l" t="t" r="r" b="b"/>
              <a:pathLst>
                <a:path w="6955" h="3692" extrusionOk="0">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2"/>
            <p:cNvSpPr/>
            <p:nvPr/>
          </p:nvSpPr>
          <p:spPr>
            <a:xfrm>
              <a:off x="3698491" y="2154416"/>
              <a:ext cx="339414" cy="122152"/>
            </a:xfrm>
            <a:custGeom>
              <a:avLst/>
              <a:gdLst/>
              <a:ahLst/>
              <a:cxnLst/>
              <a:rect l="l" t="t" r="r" b="b"/>
              <a:pathLst>
                <a:path w="11384" h="4097" extrusionOk="0">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82"/>
          <p:cNvGrpSpPr/>
          <p:nvPr/>
        </p:nvGrpSpPr>
        <p:grpSpPr>
          <a:xfrm>
            <a:off x="4818946" y="1922214"/>
            <a:ext cx="289030" cy="354442"/>
            <a:chOff x="5009434" y="1922214"/>
            <a:chExt cx="289030" cy="354442"/>
          </a:xfrm>
        </p:grpSpPr>
        <p:sp>
          <p:nvSpPr>
            <p:cNvPr id="10300" name="Google Shape;10300;p82"/>
            <p:cNvSpPr/>
            <p:nvPr/>
          </p:nvSpPr>
          <p:spPr>
            <a:xfrm>
              <a:off x="5177026" y="2047200"/>
              <a:ext cx="115026" cy="223672"/>
            </a:xfrm>
            <a:custGeom>
              <a:avLst/>
              <a:gdLst/>
              <a:ahLst/>
              <a:cxnLst/>
              <a:rect l="l" t="t" r="r" b="b"/>
              <a:pathLst>
                <a:path w="3858" h="7502" extrusionOk="0">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2"/>
            <p:cNvSpPr/>
            <p:nvPr/>
          </p:nvSpPr>
          <p:spPr>
            <a:xfrm>
              <a:off x="5277831" y="2046932"/>
              <a:ext cx="14937" cy="223940"/>
            </a:xfrm>
            <a:custGeom>
              <a:avLst/>
              <a:gdLst/>
              <a:ahLst/>
              <a:cxnLst/>
              <a:rect l="l" t="t" r="r" b="b"/>
              <a:pathLst>
                <a:path w="501" h="7511" extrusionOk="0">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2"/>
            <p:cNvSpPr/>
            <p:nvPr/>
          </p:nvSpPr>
          <p:spPr>
            <a:xfrm>
              <a:off x="5042111" y="1927909"/>
              <a:ext cx="58944" cy="58259"/>
            </a:xfrm>
            <a:custGeom>
              <a:avLst/>
              <a:gdLst/>
              <a:ahLst/>
              <a:cxnLst/>
              <a:rect l="l" t="t" r="r" b="b"/>
              <a:pathLst>
                <a:path w="1977" h="1954" extrusionOk="0">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2"/>
            <p:cNvSpPr/>
            <p:nvPr/>
          </p:nvSpPr>
          <p:spPr>
            <a:xfrm>
              <a:off x="5051324" y="1928625"/>
              <a:ext cx="49731" cy="57543"/>
            </a:xfrm>
            <a:custGeom>
              <a:avLst/>
              <a:gdLst/>
              <a:ahLst/>
              <a:cxnLst/>
              <a:rect l="l" t="t" r="r" b="b"/>
              <a:pathLst>
                <a:path w="1668" h="1930" extrusionOk="0">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2"/>
            <p:cNvSpPr/>
            <p:nvPr/>
          </p:nvSpPr>
          <p:spPr>
            <a:xfrm>
              <a:off x="5012296" y="2006711"/>
              <a:ext cx="117889" cy="263684"/>
            </a:xfrm>
            <a:custGeom>
              <a:avLst/>
              <a:gdLst/>
              <a:ahLst/>
              <a:cxnLst/>
              <a:rect l="l" t="t" r="r" b="b"/>
              <a:pathLst>
                <a:path w="3954" h="8844" extrusionOk="0">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2"/>
            <p:cNvSpPr/>
            <p:nvPr/>
          </p:nvSpPr>
          <p:spPr>
            <a:xfrm>
              <a:off x="5064830" y="2008142"/>
              <a:ext cx="65354" cy="262730"/>
            </a:xfrm>
            <a:custGeom>
              <a:avLst/>
              <a:gdLst/>
              <a:ahLst/>
              <a:cxnLst/>
              <a:rect l="l" t="t" r="r" b="b"/>
              <a:pathLst>
                <a:path w="2192" h="8812" extrusionOk="0">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2"/>
            <p:cNvSpPr/>
            <p:nvPr/>
          </p:nvSpPr>
          <p:spPr>
            <a:xfrm>
              <a:off x="5172046" y="2042221"/>
              <a:ext cx="124984" cy="234346"/>
            </a:xfrm>
            <a:custGeom>
              <a:avLst/>
              <a:gdLst/>
              <a:ahLst/>
              <a:cxnLst/>
              <a:rect l="l" t="t" r="r" b="b"/>
              <a:pathLst>
                <a:path w="4192" h="7860" extrusionOk="0">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2"/>
            <p:cNvSpPr/>
            <p:nvPr/>
          </p:nvSpPr>
          <p:spPr>
            <a:xfrm>
              <a:off x="5164235" y="1968160"/>
              <a:ext cx="36941" cy="53488"/>
            </a:xfrm>
            <a:custGeom>
              <a:avLst/>
              <a:gdLst/>
              <a:ahLst/>
              <a:cxnLst/>
              <a:rect l="l" t="t" r="r" b="b"/>
              <a:pathLst>
                <a:path w="1239" h="1794" extrusionOk="0">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2"/>
            <p:cNvSpPr/>
            <p:nvPr/>
          </p:nvSpPr>
          <p:spPr>
            <a:xfrm>
              <a:off x="5208958" y="1969054"/>
              <a:ext cx="34824" cy="55456"/>
            </a:xfrm>
            <a:custGeom>
              <a:avLst/>
              <a:gdLst/>
              <a:ahLst/>
              <a:cxnLst/>
              <a:rect l="l" t="t" r="r" b="b"/>
              <a:pathLst>
                <a:path w="1168" h="1860" extrusionOk="0">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2"/>
            <p:cNvSpPr/>
            <p:nvPr/>
          </p:nvSpPr>
          <p:spPr>
            <a:xfrm>
              <a:off x="5262208" y="1968130"/>
              <a:ext cx="29845" cy="55665"/>
            </a:xfrm>
            <a:custGeom>
              <a:avLst/>
              <a:gdLst/>
              <a:ahLst/>
              <a:cxnLst/>
              <a:rect l="l" t="t" r="r" b="b"/>
              <a:pathLst>
                <a:path w="1001" h="1867" extrusionOk="0">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2"/>
            <p:cNvSpPr/>
            <p:nvPr/>
          </p:nvSpPr>
          <p:spPr>
            <a:xfrm>
              <a:off x="5255828" y="1972632"/>
              <a:ext cx="12820" cy="1282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2"/>
            <p:cNvSpPr/>
            <p:nvPr/>
          </p:nvSpPr>
          <p:spPr>
            <a:xfrm>
              <a:off x="5286359" y="2007427"/>
              <a:ext cx="12105" cy="12820"/>
            </a:xfrm>
            <a:custGeom>
              <a:avLst/>
              <a:gdLst/>
              <a:ahLst/>
              <a:cxnLst/>
              <a:rect l="l" t="t" r="r" b="b"/>
              <a:pathLst>
                <a:path w="406" h="430" extrusionOk="0">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2"/>
            <p:cNvSpPr/>
            <p:nvPr/>
          </p:nvSpPr>
          <p:spPr>
            <a:xfrm>
              <a:off x="5037132" y="1922214"/>
              <a:ext cx="68902" cy="69618"/>
            </a:xfrm>
            <a:custGeom>
              <a:avLst/>
              <a:gdLst/>
              <a:ahLst/>
              <a:cxnLst/>
              <a:rect l="l" t="t" r="r" b="b"/>
              <a:pathLst>
                <a:path w="2311" h="2335" extrusionOk="0">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2"/>
            <p:cNvSpPr/>
            <p:nvPr/>
          </p:nvSpPr>
          <p:spPr>
            <a:xfrm>
              <a:off x="5009434" y="2003163"/>
              <a:ext cx="126416" cy="273493"/>
            </a:xfrm>
            <a:custGeom>
              <a:avLst/>
              <a:gdLst/>
              <a:ahLst/>
              <a:cxnLst/>
              <a:rect l="l" t="t" r="r" b="b"/>
              <a:pathLst>
                <a:path w="4240" h="9173" extrusionOk="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82"/>
          <p:cNvGrpSpPr/>
          <p:nvPr/>
        </p:nvGrpSpPr>
        <p:grpSpPr>
          <a:xfrm>
            <a:off x="5511689" y="1922214"/>
            <a:ext cx="352920" cy="353636"/>
            <a:chOff x="5549777" y="1922214"/>
            <a:chExt cx="352920" cy="353636"/>
          </a:xfrm>
        </p:grpSpPr>
        <p:sp>
          <p:nvSpPr>
            <p:cNvPr id="10315" name="Google Shape;10315;p82"/>
            <p:cNvSpPr/>
            <p:nvPr/>
          </p:nvSpPr>
          <p:spPr>
            <a:xfrm>
              <a:off x="5623630" y="2008858"/>
              <a:ext cx="100149" cy="191025"/>
            </a:xfrm>
            <a:custGeom>
              <a:avLst/>
              <a:gdLst/>
              <a:ahLst/>
              <a:cxnLst/>
              <a:rect l="l" t="t" r="r" b="b"/>
              <a:pathLst>
                <a:path w="3359" h="6407" extrusionOk="0">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2"/>
            <p:cNvSpPr/>
            <p:nvPr/>
          </p:nvSpPr>
          <p:spPr>
            <a:xfrm>
              <a:off x="5587404" y="1962704"/>
              <a:ext cx="241442" cy="272748"/>
            </a:xfrm>
            <a:custGeom>
              <a:avLst/>
              <a:gdLst/>
              <a:ahLst/>
              <a:cxnLst/>
              <a:rect l="l" t="t" r="r" b="b"/>
              <a:pathLst>
                <a:path w="8098" h="9148" extrusionOk="0">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2"/>
            <p:cNvSpPr/>
            <p:nvPr/>
          </p:nvSpPr>
          <p:spPr>
            <a:xfrm>
              <a:off x="5613671" y="2177851"/>
              <a:ext cx="215175" cy="57603"/>
            </a:xfrm>
            <a:custGeom>
              <a:avLst/>
              <a:gdLst/>
              <a:ahLst/>
              <a:cxnLst/>
              <a:rect l="l" t="t" r="r" b="b"/>
              <a:pathLst>
                <a:path w="7217" h="1932" extrusionOk="0">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2"/>
            <p:cNvSpPr/>
            <p:nvPr/>
          </p:nvSpPr>
          <p:spPr>
            <a:xfrm>
              <a:off x="5552609" y="1928625"/>
              <a:ext cx="342992" cy="342246"/>
            </a:xfrm>
            <a:custGeom>
              <a:avLst/>
              <a:gdLst/>
              <a:ahLst/>
              <a:cxnLst/>
              <a:rect l="l" t="t" r="r" b="b"/>
              <a:pathLst>
                <a:path w="11504" h="11479" extrusionOk="0">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2"/>
            <p:cNvSpPr/>
            <p:nvPr/>
          </p:nvSpPr>
          <p:spPr>
            <a:xfrm>
              <a:off x="5638537" y="2099019"/>
              <a:ext cx="258466" cy="171854"/>
            </a:xfrm>
            <a:custGeom>
              <a:avLst/>
              <a:gdLst/>
              <a:ahLst/>
              <a:cxnLst/>
              <a:rect l="l" t="t" r="r" b="b"/>
              <a:pathLst>
                <a:path w="8669" h="5764" extrusionOk="0">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2"/>
            <p:cNvSpPr/>
            <p:nvPr/>
          </p:nvSpPr>
          <p:spPr>
            <a:xfrm>
              <a:off x="5549777" y="1922214"/>
              <a:ext cx="352920" cy="353636"/>
            </a:xfrm>
            <a:custGeom>
              <a:avLst/>
              <a:gdLst/>
              <a:ahLst/>
              <a:cxnLst/>
              <a:rect l="l" t="t" r="r" b="b"/>
              <a:pathLst>
                <a:path w="11837" h="11861" extrusionOk="0">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2"/>
            <p:cNvSpPr/>
            <p:nvPr/>
          </p:nvSpPr>
          <p:spPr>
            <a:xfrm>
              <a:off x="5745038" y="1999615"/>
              <a:ext cx="41204" cy="63238"/>
            </a:xfrm>
            <a:custGeom>
              <a:avLst/>
              <a:gdLst/>
              <a:ahLst/>
              <a:cxnLst/>
              <a:rect l="l" t="t" r="r" b="b"/>
              <a:pathLst>
                <a:path w="1382" h="2121" extrusionOk="0">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2"/>
            <p:cNvSpPr/>
            <p:nvPr/>
          </p:nvSpPr>
          <p:spPr>
            <a:xfrm>
              <a:off x="5786928" y="1997498"/>
              <a:ext cx="42635" cy="66070"/>
            </a:xfrm>
            <a:custGeom>
              <a:avLst/>
              <a:gdLst/>
              <a:ahLst/>
              <a:cxnLst/>
              <a:rect l="l" t="t" r="r" b="b"/>
              <a:pathLst>
                <a:path w="1430" h="2216" extrusionOk="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2"/>
            <p:cNvSpPr/>
            <p:nvPr/>
          </p:nvSpPr>
          <p:spPr>
            <a:xfrm>
              <a:off x="5848705" y="1995829"/>
              <a:ext cx="37656" cy="71973"/>
            </a:xfrm>
            <a:custGeom>
              <a:avLst/>
              <a:gdLst/>
              <a:ahLst/>
              <a:cxnLst/>
              <a:rect l="l" t="t" r="r" b="b"/>
              <a:pathLst>
                <a:path w="1263" h="2414" extrusionOk="0">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2"/>
            <p:cNvSpPr/>
            <p:nvPr/>
          </p:nvSpPr>
          <p:spPr>
            <a:xfrm>
              <a:off x="5838777" y="1999615"/>
              <a:ext cx="15653" cy="15653"/>
            </a:xfrm>
            <a:custGeom>
              <a:avLst/>
              <a:gdLst/>
              <a:ahLst/>
              <a:cxnLst/>
              <a:rect l="l" t="t" r="r" b="b"/>
              <a:pathLst>
                <a:path w="525" h="525" extrusionOk="0">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2"/>
            <p:cNvSpPr/>
            <p:nvPr/>
          </p:nvSpPr>
          <p:spPr>
            <a:xfrm>
              <a:off x="5879952" y="2048602"/>
              <a:ext cx="16368" cy="15653"/>
            </a:xfrm>
            <a:custGeom>
              <a:avLst/>
              <a:gdLst/>
              <a:ahLst/>
              <a:cxnLst/>
              <a:rect l="l" t="t" r="r" b="b"/>
              <a:pathLst>
                <a:path w="549" h="525" extrusionOk="0">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2"/>
          <p:cNvGrpSpPr/>
          <p:nvPr/>
        </p:nvGrpSpPr>
        <p:grpSpPr>
          <a:xfrm>
            <a:off x="6271189" y="1922214"/>
            <a:ext cx="355037" cy="353636"/>
            <a:chOff x="6156877" y="1922214"/>
            <a:chExt cx="355037" cy="353636"/>
          </a:xfrm>
        </p:grpSpPr>
        <p:sp>
          <p:nvSpPr>
            <p:cNvPr id="10327" name="Google Shape;10327;p82"/>
            <p:cNvSpPr/>
            <p:nvPr/>
          </p:nvSpPr>
          <p:spPr>
            <a:xfrm>
              <a:off x="6222888" y="1986138"/>
              <a:ext cx="225103" cy="225103"/>
            </a:xfrm>
            <a:custGeom>
              <a:avLst/>
              <a:gdLst/>
              <a:ahLst/>
              <a:cxnLst/>
              <a:rect l="l" t="t" r="r" b="b"/>
              <a:pathLst>
                <a:path w="7550" h="7550" extrusionOk="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2"/>
            <p:cNvSpPr/>
            <p:nvPr/>
          </p:nvSpPr>
          <p:spPr>
            <a:xfrm>
              <a:off x="6259829" y="2006711"/>
              <a:ext cx="198121" cy="205008"/>
            </a:xfrm>
            <a:custGeom>
              <a:avLst/>
              <a:gdLst/>
              <a:ahLst/>
              <a:cxnLst/>
              <a:rect l="l" t="t" r="r" b="b"/>
              <a:pathLst>
                <a:path w="6645" h="6876" extrusionOk="0">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2"/>
            <p:cNvSpPr/>
            <p:nvPr/>
          </p:nvSpPr>
          <p:spPr>
            <a:xfrm>
              <a:off x="6163257" y="1943175"/>
              <a:ext cx="343678" cy="312431"/>
            </a:xfrm>
            <a:custGeom>
              <a:avLst/>
              <a:gdLst/>
              <a:ahLst/>
              <a:cxnLst/>
              <a:rect l="l" t="t" r="r" b="b"/>
              <a:pathLst>
                <a:path w="11527" h="10479" extrusionOk="0">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2"/>
            <p:cNvSpPr/>
            <p:nvPr/>
          </p:nvSpPr>
          <p:spPr>
            <a:xfrm>
              <a:off x="6298858" y="1944248"/>
              <a:ext cx="208079" cy="311626"/>
            </a:xfrm>
            <a:custGeom>
              <a:avLst/>
              <a:gdLst/>
              <a:ahLst/>
              <a:cxnLst/>
              <a:rect l="l" t="t" r="r" b="b"/>
              <a:pathLst>
                <a:path w="6979" h="10452" extrusionOk="0">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2"/>
            <p:cNvSpPr/>
            <p:nvPr/>
          </p:nvSpPr>
          <p:spPr>
            <a:xfrm>
              <a:off x="6224320" y="1988971"/>
              <a:ext cx="282616" cy="266636"/>
            </a:xfrm>
            <a:custGeom>
              <a:avLst/>
              <a:gdLst/>
              <a:ahLst/>
              <a:cxnLst/>
              <a:rect l="l" t="t" r="r" b="b"/>
              <a:pathLst>
                <a:path w="9479" h="8943" extrusionOk="0">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2"/>
            <p:cNvSpPr/>
            <p:nvPr/>
          </p:nvSpPr>
          <p:spPr>
            <a:xfrm>
              <a:off x="6298858" y="1988971"/>
              <a:ext cx="208079" cy="267023"/>
            </a:xfrm>
            <a:custGeom>
              <a:avLst/>
              <a:gdLst/>
              <a:ahLst/>
              <a:cxnLst/>
              <a:rect l="l" t="t" r="r" b="b"/>
              <a:pathLst>
                <a:path w="6979" h="8956" extrusionOk="0">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2"/>
            <p:cNvSpPr/>
            <p:nvPr/>
          </p:nvSpPr>
          <p:spPr>
            <a:xfrm>
              <a:off x="6163257" y="1927909"/>
              <a:ext cx="172569" cy="171854"/>
            </a:xfrm>
            <a:custGeom>
              <a:avLst/>
              <a:gdLst/>
              <a:ahLst/>
              <a:cxnLst/>
              <a:rect l="l" t="t" r="r" b="b"/>
              <a:pathLst>
                <a:path w="5788" h="5764" extrusionOk="0">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2"/>
            <p:cNvSpPr/>
            <p:nvPr/>
          </p:nvSpPr>
          <p:spPr>
            <a:xfrm>
              <a:off x="6163973" y="2099019"/>
              <a:ext cx="171854" cy="171168"/>
            </a:xfrm>
            <a:custGeom>
              <a:avLst/>
              <a:gdLst/>
              <a:ahLst/>
              <a:cxnLst/>
              <a:rect l="l" t="t" r="r" b="b"/>
              <a:pathLst>
                <a:path w="5764" h="5741" extrusionOk="0">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2"/>
            <p:cNvSpPr/>
            <p:nvPr/>
          </p:nvSpPr>
          <p:spPr>
            <a:xfrm>
              <a:off x="6168922" y="2138793"/>
              <a:ext cx="166904" cy="131395"/>
            </a:xfrm>
            <a:custGeom>
              <a:avLst/>
              <a:gdLst/>
              <a:ahLst/>
              <a:cxnLst/>
              <a:rect l="l" t="t" r="r" b="b"/>
              <a:pathLst>
                <a:path w="5598" h="4407" extrusionOk="0">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2"/>
            <p:cNvSpPr/>
            <p:nvPr/>
          </p:nvSpPr>
          <p:spPr>
            <a:xfrm>
              <a:off x="6336514" y="1927194"/>
              <a:ext cx="171138" cy="171854"/>
            </a:xfrm>
            <a:custGeom>
              <a:avLst/>
              <a:gdLst/>
              <a:ahLst/>
              <a:cxnLst/>
              <a:rect l="l" t="t" r="r" b="b"/>
              <a:pathLst>
                <a:path w="5740" h="5764" extrusionOk="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2"/>
            <p:cNvSpPr/>
            <p:nvPr/>
          </p:nvSpPr>
          <p:spPr>
            <a:xfrm>
              <a:off x="6357087" y="1928625"/>
              <a:ext cx="149850" cy="170423"/>
            </a:xfrm>
            <a:custGeom>
              <a:avLst/>
              <a:gdLst/>
              <a:ahLst/>
              <a:cxnLst/>
              <a:rect l="l" t="t" r="r" b="b"/>
              <a:pathLst>
                <a:path w="5026" h="5716" extrusionOk="0">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2"/>
            <p:cNvSpPr/>
            <p:nvPr/>
          </p:nvSpPr>
          <p:spPr>
            <a:xfrm>
              <a:off x="6276854" y="2074183"/>
              <a:ext cx="103697" cy="10674"/>
            </a:xfrm>
            <a:custGeom>
              <a:avLst/>
              <a:gdLst/>
              <a:ahLst/>
              <a:cxnLst/>
              <a:rect l="l" t="t" r="r" b="b"/>
              <a:pathLst>
                <a:path w="3478" h="358" extrusionOk="0">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2"/>
            <p:cNvSpPr/>
            <p:nvPr/>
          </p:nvSpPr>
          <p:spPr>
            <a:xfrm>
              <a:off x="6276854" y="2100451"/>
              <a:ext cx="103697" cy="10674"/>
            </a:xfrm>
            <a:custGeom>
              <a:avLst/>
              <a:gdLst/>
              <a:ahLst/>
              <a:cxnLst/>
              <a:rect l="l" t="t" r="r" b="b"/>
              <a:pathLst>
                <a:path w="3478" h="358" extrusionOk="0">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2"/>
            <p:cNvSpPr/>
            <p:nvPr/>
          </p:nvSpPr>
          <p:spPr>
            <a:xfrm>
              <a:off x="6300289" y="2126718"/>
              <a:ext cx="58259" cy="10674"/>
            </a:xfrm>
            <a:custGeom>
              <a:avLst/>
              <a:gdLst/>
              <a:ahLst/>
              <a:cxnLst/>
              <a:rect l="l" t="t" r="r" b="b"/>
              <a:pathLst>
                <a:path w="1954" h="358" extrusionOk="0">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2"/>
            <p:cNvSpPr/>
            <p:nvPr/>
          </p:nvSpPr>
          <p:spPr>
            <a:xfrm>
              <a:off x="6156877" y="1922214"/>
              <a:ext cx="355037" cy="353636"/>
            </a:xfrm>
            <a:custGeom>
              <a:avLst/>
              <a:gdLst/>
              <a:ahLst/>
              <a:cxnLst/>
              <a:rect l="l" t="t" r="r" b="b"/>
              <a:pathLst>
                <a:path w="11908" h="11861" extrusionOk="0">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82"/>
          <p:cNvGrpSpPr/>
          <p:nvPr/>
        </p:nvGrpSpPr>
        <p:grpSpPr>
          <a:xfrm>
            <a:off x="7024965" y="1922930"/>
            <a:ext cx="302503" cy="355037"/>
            <a:chOff x="6758252" y="1922930"/>
            <a:chExt cx="302503" cy="355037"/>
          </a:xfrm>
        </p:grpSpPr>
        <p:sp>
          <p:nvSpPr>
            <p:cNvPr id="10343" name="Google Shape;10343;p82"/>
            <p:cNvSpPr/>
            <p:nvPr/>
          </p:nvSpPr>
          <p:spPr>
            <a:xfrm>
              <a:off x="6834252" y="1928267"/>
              <a:ext cx="149135" cy="342604"/>
            </a:xfrm>
            <a:custGeom>
              <a:avLst/>
              <a:gdLst/>
              <a:ahLst/>
              <a:cxnLst/>
              <a:rect l="l" t="t" r="r" b="b"/>
              <a:pathLst>
                <a:path w="5002" h="11491" extrusionOk="0">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2"/>
            <p:cNvSpPr/>
            <p:nvPr/>
          </p:nvSpPr>
          <p:spPr>
            <a:xfrm>
              <a:off x="6937204" y="2014523"/>
              <a:ext cx="14222" cy="256349"/>
            </a:xfrm>
            <a:custGeom>
              <a:avLst/>
              <a:gdLst/>
              <a:ahLst/>
              <a:cxnLst/>
              <a:rect l="l" t="t" r="r" b="b"/>
              <a:pathLst>
                <a:path w="477" h="8598" extrusionOk="0">
                  <a:moveTo>
                    <a:pt x="357" y="1"/>
                  </a:moveTo>
                  <a:cubicBezTo>
                    <a:pt x="191" y="1"/>
                    <a:pt x="24" y="144"/>
                    <a:pt x="0" y="334"/>
                  </a:cubicBezTo>
                  <a:lnTo>
                    <a:pt x="0" y="8598"/>
                  </a:lnTo>
                  <a:lnTo>
                    <a:pt x="476" y="8598"/>
                  </a:lnTo>
                  <a:lnTo>
                    <a:pt x="476" y="1"/>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2"/>
            <p:cNvSpPr/>
            <p:nvPr/>
          </p:nvSpPr>
          <p:spPr>
            <a:xfrm>
              <a:off x="6900979" y="1927015"/>
              <a:ext cx="82409" cy="87537"/>
            </a:xfrm>
            <a:custGeom>
              <a:avLst/>
              <a:gdLst/>
              <a:ahLst/>
              <a:cxnLst/>
              <a:rect l="l" t="t" r="r" b="b"/>
              <a:pathLst>
                <a:path w="2764" h="2936" extrusionOk="0">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2"/>
            <p:cNvSpPr/>
            <p:nvPr/>
          </p:nvSpPr>
          <p:spPr>
            <a:xfrm>
              <a:off x="6763232" y="1965894"/>
              <a:ext cx="149135" cy="304292"/>
            </a:xfrm>
            <a:custGeom>
              <a:avLst/>
              <a:gdLst/>
              <a:ahLst/>
              <a:cxnLst/>
              <a:rect l="l" t="t" r="r" b="b"/>
              <a:pathLst>
                <a:path w="5002" h="10206" extrusionOk="0">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2"/>
            <p:cNvSpPr/>
            <p:nvPr/>
          </p:nvSpPr>
          <p:spPr>
            <a:xfrm>
              <a:off x="6905242" y="2068310"/>
              <a:ext cx="149135" cy="202563"/>
            </a:xfrm>
            <a:custGeom>
              <a:avLst/>
              <a:gdLst/>
              <a:ahLst/>
              <a:cxnLst/>
              <a:rect l="l" t="t" r="r" b="b"/>
              <a:pathLst>
                <a:path w="5002" h="6794" extrusionOk="0">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2"/>
            <p:cNvSpPr/>
            <p:nvPr/>
          </p:nvSpPr>
          <p:spPr>
            <a:xfrm>
              <a:off x="6866184" y="2052865"/>
              <a:ext cx="14222" cy="218007"/>
            </a:xfrm>
            <a:custGeom>
              <a:avLst/>
              <a:gdLst/>
              <a:ahLst/>
              <a:cxnLst/>
              <a:rect l="l" t="t" r="r" b="b"/>
              <a:pathLst>
                <a:path w="477" h="7312" extrusionOk="0">
                  <a:moveTo>
                    <a:pt x="358" y="1"/>
                  </a:moveTo>
                  <a:cubicBezTo>
                    <a:pt x="191" y="1"/>
                    <a:pt x="25" y="144"/>
                    <a:pt x="1" y="334"/>
                  </a:cubicBezTo>
                  <a:lnTo>
                    <a:pt x="1" y="7312"/>
                  </a:lnTo>
                  <a:lnTo>
                    <a:pt x="477" y="7312"/>
                  </a:lnTo>
                  <a:lnTo>
                    <a:pt x="477" y="1"/>
                  </a:ln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2"/>
            <p:cNvSpPr/>
            <p:nvPr/>
          </p:nvSpPr>
          <p:spPr>
            <a:xfrm>
              <a:off x="6829988" y="1965178"/>
              <a:ext cx="82379" cy="87716"/>
            </a:xfrm>
            <a:custGeom>
              <a:avLst/>
              <a:gdLst/>
              <a:ahLst/>
              <a:cxnLst/>
              <a:rect l="l" t="t" r="r" b="b"/>
              <a:pathLst>
                <a:path w="2763" h="2942" extrusionOk="0">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2"/>
            <p:cNvSpPr/>
            <p:nvPr/>
          </p:nvSpPr>
          <p:spPr>
            <a:xfrm>
              <a:off x="7008910" y="2155818"/>
              <a:ext cx="14222" cy="115056"/>
            </a:xfrm>
            <a:custGeom>
              <a:avLst/>
              <a:gdLst/>
              <a:ahLst/>
              <a:cxnLst/>
              <a:rect l="l" t="t" r="r" b="b"/>
              <a:pathLst>
                <a:path w="477" h="3859" extrusionOk="0">
                  <a:moveTo>
                    <a:pt x="358" y="1"/>
                  </a:moveTo>
                  <a:cubicBezTo>
                    <a:pt x="167" y="1"/>
                    <a:pt x="0" y="144"/>
                    <a:pt x="0" y="334"/>
                  </a:cubicBezTo>
                  <a:lnTo>
                    <a:pt x="0" y="3859"/>
                  </a:lnTo>
                  <a:lnTo>
                    <a:pt x="477" y="3859"/>
                  </a:lnTo>
                  <a:lnTo>
                    <a:pt x="477"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2"/>
            <p:cNvSpPr/>
            <p:nvPr/>
          </p:nvSpPr>
          <p:spPr>
            <a:xfrm>
              <a:off x="6972684" y="2068131"/>
              <a:ext cx="82409" cy="87716"/>
            </a:xfrm>
            <a:custGeom>
              <a:avLst/>
              <a:gdLst/>
              <a:ahLst/>
              <a:cxnLst/>
              <a:rect l="l" t="t" r="r" b="b"/>
              <a:pathLst>
                <a:path w="2764" h="2942" extrusionOk="0">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2"/>
            <p:cNvSpPr/>
            <p:nvPr/>
          </p:nvSpPr>
          <p:spPr>
            <a:xfrm>
              <a:off x="6758252" y="1922930"/>
              <a:ext cx="302503" cy="355037"/>
            </a:xfrm>
            <a:custGeom>
              <a:avLst/>
              <a:gdLst/>
              <a:ahLst/>
              <a:cxnLst/>
              <a:rect l="l" t="t" r="r" b="b"/>
              <a:pathLst>
                <a:path w="10146" h="11908" extrusionOk="0">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82"/>
          <p:cNvGrpSpPr/>
          <p:nvPr/>
        </p:nvGrpSpPr>
        <p:grpSpPr>
          <a:xfrm>
            <a:off x="7736880" y="1922930"/>
            <a:ext cx="354351" cy="353636"/>
            <a:chOff x="7393967" y="1922930"/>
            <a:chExt cx="354351" cy="353636"/>
          </a:xfrm>
        </p:grpSpPr>
        <p:sp>
          <p:nvSpPr>
            <p:cNvPr id="10354" name="Google Shape;10354;p82"/>
            <p:cNvSpPr/>
            <p:nvPr/>
          </p:nvSpPr>
          <p:spPr>
            <a:xfrm>
              <a:off x="7399662" y="2225407"/>
              <a:ext cx="90190" cy="45468"/>
            </a:xfrm>
            <a:custGeom>
              <a:avLst/>
              <a:gdLst/>
              <a:ahLst/>
              <a:cxnLst/>
              <a:rect l="l" t="t" r="r" b="b"/>
              <a:pathLst>
                <a:path w="3025" h="1525" extrusionOk="0">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2"/>
            <p:cNvSpPr/>
            <p:nvPr/>
          </p:nvSpPr>
          <p:spPr>
            <a:xfrm>
              <a:off x="7525334" y="2225407"/>
              <a:ext cx="90906" cy="45468"/>
            </a:xfrm>
            <a:custGeom>
              <a:avLst/>
              <a:gdLst/>
              <a:ahLst/>
              <a:cxnLst/>
              <a:rect l="l" t="t" r="r" b="b"/>
              <a:pathLst>
                <a:path w="3049" h="1525" extrusionOk="0">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2"/>
            <p:cNvSpPr/>
            <p:nvPr/>
          </p:nvSpPr>
          <p:spPr>
            <a:xfrm>
              <a:off x="7651721" y="2225407"/>
              <a:ext cx="90190" cy="45468"/>
            </a:xfrm>
            <a:custGeom>
              <a:avLst/>
              <a:gdLst/>
              <a:ahLst/>
              <a:cxnLst/>
              <a:rect l="l" t="t" r="r" b="b"/>
              <a:pathLst>
                <a:path w="3025" h="1525" extrusionOk="0">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2"/>
            <p:cNvSpPr/>
            <p:nvPr/>
          </p:nvSpPr>
          <p:spPr>
            <a:xfrm>
              <a:off x="7399662" y="2113241"/>
              <a:ext cx="90190" cy="45468"/>
            </a:xfrm>
            <a:custGeom>
              <a:avLst/>
              <a:gdLst/>
              <a:ahLst/>
              <a:cxnLst/>
              <a:rect l="l" t="t" r="r" b="b"/>
              <a:pathLst>
                <a:path w="3025" h="1525" extrusionOk="0">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2"/>
            <p:cNvSpPr/>
            <p:nvPr/>
          </p:nvSpPr>
          <p:spPr>
            <a:xfrm>
              <a:off x="7525334" y="2113241"/>
              <a:ext cx="90906" cy="45468"/>
            </a:xfrm>
            <a:custGeom>
              <a:avLst/>
              <a:gdLst/>
              <a:ahLst/>
              <a:cxnLst/>
              <a:rect l="l" t="t" r="r" b="b"/>
              <a:pathLst>
                <a:path w="3049" h="1525" extrusionOk="0">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2"/>
            <p:cNvSpPr/>
            <p:nvPr/>
          </p:nvSpPr>
          <p:spPr>
            <a:xfrm>
              <a:off x="7651721" y="2113241"/>
              <a:ext cx="90190" cy="45468"/>
            </a:xfrm>
            <a:custGeom>
              <a:avLst/>
              <a:gdLst/>
              <a:ahLst/>
              <a:cxnLst/>
              <a:rect l="l" t="t" r="r" b="b"/>
              <a:pathLst>
                <a:path w="3025" h="1525" extrusionOk="0">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2"/>
            <p:cNvSpPr/>
            <p:nvPr/>
          </p:nvSpPr>
          <p:spPr>
            <a:xfrm>
              <a:off x="7489108" y="1928625"/>
              <a:ext cx="164042" cy="77430"/>
            </a:xfrm>
            <a:custGeom>
              <a:avLst/>
              <a:gdLst/>
              <a:ahLst/>
              <a:cxnLst/>
              <a:rect l="l" t="t" r="r" b="b"/>
              <a:pathLst>
                <a:path w="5502" h="2597" extrusionOk="0">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2"/>
            <p:cNvSpPr/>
            <p:nvPr/>
          </p:nvSpPr>
          <p:spPr>
            <a:xfrm>
              <a:off x="7469937" y="2225407"/>
              <a:ext cx="19201" cy="45468"/>
            </a:xfrm>
            <a:custGeom>
              <a:avLst/>
              <a:gdLst/>
              <a:ahLst/>
              <a:cxnLst/>
              <a:rect l="l" t="t" r="r" b="b"/>
              <a:pathLst>
                <a:path w="644" h="1525" extrusionOk="0">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2"/>
            <p:cNvSpPr/>
            <p:nvPr/>
          </p:nvSpPr>
          <p:spPr>
            <a:xfrm>
              <a:off x="7595638" y="2225407"/>
              <a:ext cx="19887" cy="45468"/>
            </a:xfrm>
            <a:custGeom>
              <a:avLst/>
              <a:gdLst/>
              <a:ahLst/>
              <a:cxnLst/>
              <a:rect l="l" t="t" r="r" b="b"/>
              <a:pathLst>
                <a:path w="667" h="1525" extrusionOk="0">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2"/>
            <p:cNvSpPr/>
            <p:nvPr/>
          </p:nvSpPr>
          <p:spPr>
            <a:xfrm>
              <a:off x="7722711" y="2225407"/>
              <a:ext cx="19201" cy="45468"/>
            </a:xfrm>
            <a:custGeom>
              <a:avLst/>
              <a:gdLst/>
              <a:ahLst/>
              <a:cxnLst/>
              <a:rect l="l" t="t" r="r" b="b"/>
              <a:pathLst>
                <a:path w="644" h="1525" extrusionOk="0">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2"/>
            <p:cNvSpPr/>
            <p:nvPr/>
          </p:nvSpPr>
          <p:spPr>
            <a:xfrm>
              <a:off x="7469937" y="2113927"/>
              <a:ext cx="19201" cy="45468"/>
            </a:xfrm>
            <a:custGeom>
              <a:avLst/>
              <a:gdLst/>
              <a:ahLst/>
              <a:cxnLst/>
              <a:rect l="l" t="t" r="r" b="b"/>
              <a:pathLst>
                <a:path w="644" h="1525" extrusionOk="0">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2"/>
            <p:cNvSpPr/>
            <p:nvPr/>
          </p:nvSpPr>
          <p:spPr>
            <a:xfrm>
              <a:off x="7595638" y="2113927"/>
              <a:ext cx="19887" cy="45468"/>
            </a:xfrm>
            <a:custGeom>
              <a:avLst/>
              <a:gdLst/>
              <a:ahLst/>
              <a:cxnLst/>
              <a:rect l="l" t="t" r="r" b="b"/>
              <a:pathLst>
                <a:path w="667" h="1525" extrusionOk="0">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2"/>
            <p:cNvSpPr/>
            <p:nvPr/>
          </p:nvSpPr>
          <p:spPr>
            <a:xfrm>
              <a:off x="7722711" y="2113927"/>
              <a:ext cx="19201" cy="45468"/>
            </a:xfrm>
            <a:custGeom>
              <a:avLst/>
              <a:gdLst/>
              <a:ahLst/>
              <a:cxnLst/>
              <a:rect l="l" t="t" r="r" b="b"/>
              <a:pathLst>
                <a:path w="644" h="1525" extrusionOk="0">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2"/>
            <p:cNvSpPr/>
            <p:nvPr/>
          </p:nvSpPr>
          <p:spPr>
            <a:xfrm>
              <a:off x="7633265" y="1928625"/>
              <a:ext cx="19201" cy="77430"/>
            </a:xfrm>
            <a:custGeom>
              <a:avLst/>
              <a:gdLst/>
              <a:ahLst/>
              <a:cxnLst/>
              <a:rect l="l" t="t" r="r" b="b"/>
              <a:pathLst>
                <a:path w="644" h="2597" extrusionOk="0">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2"/>
            <p:cNvSpPr/>
            <p:nvPr/>
          </p:nvSpPr>
          <p:spPr>
            <a:xfrm>
              <a:off x="7528882" y="1949913"/>
              <a:ext cx="83810" cy="10674"/>
            </a:xfrm>
            <a:custGeom>
              <a:avLst/>
              <a:gdLst/>
              <a:ahLst/>
              <a:cxnLst/>
              <a:rect l="l" t="t" r="r" b="b"/>
              <a:pathLst>
                <a:path w="2811" h="358" extrusionOk="0">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2"/>
            <p:cNvSpPr/>
            <p:nvPr/>
          </p:nvSpPr>
          <p:spPr>
            <a:xfrm>
              <a:off x="7546622" y="1972632"/>
              <a:ext cx="46899" cy="10704"/>
            </a:xfrm>
            <a:custGeom>
              <a:avLst/>
              <a:gdLst/>
              <a:ahLst/>
              <a:cxnLst/>
              <a:rect l="l" t="t" r="r" b="b"/>
              <a:pathLst>
                <a:path w="1573" h="359" extrusionOk="0">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2"/>
            <p:cNvSpPr/>
            <p:nvPr/>
          </p:nvSpPr>
          <p:spPr>
            <a:xfrm>
              <a:off x="7393967" y="1922930"/>
              <a:ext cx="354351" cy="353636"/>
            </a:xfrm>
            <a:custGeom>
              <a:avLst/>
              <a:gdLst/>
              <a:ahLst/>
              <a:cxnLst/>
              <a:rect l="l" t="t" r="r" b="b"/>
              <a:pathLst>
                <a:path w="11885" h="11861" extrusionOk="0">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2"/>
          <p:cNvGrpSpPr/>
          <p:nvPr/>
        </p:nvGrpSpPr>
        <p:grpSpPr>
          <a:xfrm>
            <a:off x="7736880" y="2448366"/>
            <a:ext cx="355039" cy="353608"/>
            <a:chOff x="7393967" y="2448366"/>
            <a:chExt cx="355039" cy="353608"/>
          </a:xfrm>
        </p:grpSpPr>
        <p:sp>
          <p:nvSpPr>
            <p:cNvPr id="10372" name="Google Shape;10372;p82"/>
            <p:cNvSpPr/>
            <p:nvPr/>
          </p:nvSpPr>
          <p:spPr>
            <a:xfrm>
              <a:off x="7399662" y="2454031"/>
              <a:ext cx="160494" cy="160494"/>
            </a:xfrm>
            <a:custGeom>
              <a:avLst/>
              <a:gdLst/>
              <a:ahLst/>
              <a:cxnLst/>
              <a:rect l="l" t="t" r="r" b="b"/>
              <a:pathLst>
                <a:path w="5383" h="5383" extrusionOk="0">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2"/>
            <p:cNvSpPr/>
            <p:nvPr/>
          </p:nvSpPr>
          <p:spPr>
            <a:xfrm>
              <a:off x="7399662" y="2635815"/>
              <a:ext cx="274089" cy="160494"/>
            </a:xfrm>
            <a:custGeom>
              <a:avLst/>
              <a:gdLst/>
              <a:ahLst/>
              <a:cxnLst/>
              <a:rect l="l" t="t" r="r" b="b"/>
              <a:pathLst>
                <a:path w="9193" h="5383" extrusionOk="0">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2"/>
            <p:cNvSpPr/>
            <p:nvPr/>
          </p:nvSpPr>
          <p:spPr>
            <a:xfrm>
              <a:off x="7423097" y="2721713"/>
              <a:ext cx="250655" cy="76028"/>
            </a:xfrm>
            <a:custGeom>
              <a:avLst/>
              <a:gdLst/>
              <a:ahLst/>
              <a:cxnLst/>
              <a:rect l="l" t="t" r="r" b="b"/>
              <a:pathLst>
                <a:path w="8407" h="2550" extrusionOk="0">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2"/>
            <p:cNvSpPr/>
            <p:nvPr/>
          </p:nvSpPr>
          <p:spPr>
            <a:xfrm>
              <a:off x="7581416" y="2454031"/>
              <a:ext cx="160494" cy="278204"/>
            </a:xfrm>
            <a:custGeom>
              <a:avLst/>
              <a:gdLst/>
              <a:ahLst/>
              <a:cxnLst/>
              <a:rect l="l" t="t" r="r" b="b"/>
              <a:pathLst>
                <a:path w="5383" h="9331" extrusionOk="0">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2"/>
            <p:cNvSpPr/>
            <p:nvPr/>
          </p:nvSpPr>
          <p:spPr>
            <a:xfrm>
              <a:off x="7655269" y="2471085"/>
              <a:ext cx="88074" cy="261150"/>
            </a:xfrm>
            <a:custGeom>
              <a:avLst/>
              <a:gdLst/>
              <a:ahLst/>
              <a:cxnLst/>
              <a:rect l="l" t="t" r="r" b="b"/>
              <a:pathLst>
                <a:path w="2954" h="8759" extrusionOk="0">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2"/>
            <p:cNvSpPr/>
            <p:nvPr/>
          </p:nvSpPr>
          <p:spPr>
            <a:xfrm>
              <a:off x="7393967" y="2448366"/>
              <a:ext cx="171854" cy="171854"/>
            </a:xfrm>
            <a:custGeom>
              <a:avLst/>
              <a:gdLst/>
              <a:ahLst/>
              <a:cxnLst/>
              <a:rect l="l" t="t" r="r" b="b"/>
              <a:pathLst>
                <a:path w="5764" h="5764" extrusionOk="0">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2"/>
            <p:cNvSpPr/>
            <p:nvPr/>
          </p:nvSpPr>
          <p:spPr>
            <a:xfrm>
              <a:off x="7393967" y="2630120"/>
              <a:ext cx="285479" cy="171854"/>
            </a:xfrm>
            <a:custGeom>
              <a:avLst/>
              <a:gdLst/>
              <a:ahLst/>
              <a:cxnLst/>
              <a:rect l="l" t="t" r="r" b="b"/>
              <a:pathLst>
                <a:path w="9575" h="5764" extrusionOk="0">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2"/>
            <p:cNvSpPr/>
            <p:nvPr/>
          </p:nvSpPr>
          <p:spPr>
            <a:xfrm>
              <a:off x="7576467" y="2448366"/>
              <a:ext cx="172539" cy="289712"/>
            </a:xfrm>
            <a:custGeom>
              <a:avLst/>
              <a:gdLst/>
              <a:ahLst/>
              <a:cxnLst/>
              <a:rect l="l" t="t" r="r" b="b"/>
              <a:pathLst>
                <a:path w="5787" h="9717" extrusionOk="0">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2"/>
          <p:cNvGrpSpPr/>
          <p:nvPr/>
        </p:nvGrpSpPr>
        <p:grpSpPr>
          <a:xfrm>
            <a:off x="6997982" y="2448366"/>
            <a:ext cx="354353" cy="352922"/>
            <a:chOff x="6731270" y="2448366"/>
            <a:chExt cx="354353" cy="352922"/>
          </a:xfrm>
        </p:grpSpPr>
        <p:sp>
          <p:nvSpPr>
            <p:cNvPr id="10381" name="Google Shape;10381;p82"/>
            <p:cNvSpPr/>
            <p:nvPr/>
          </p:nvSpPr>
          <p:spPr>
            <a:xfrm>
              <a:off x="6876142" y="2592493"/>
              <a:ext cx="203786" cy="205246"/>
            </a:xfrm>
            <a:custGeom>
              <a:avLst/>
              <a:gdLst/>
              <a:ahLst/>
              <a:cxnLst/>
              <a:rect l="l" t="t" r="r" b="b"/>
              <a:pathLst>
                <a:path w="6835" h="6884" extrusionOk="0">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2"/>
            <p:cNvSpPr/>
            <p:nvPr/>
          </p:nvSpPr>
          <p:spPr>
            <a:xfrm>
              <a:off x="6973400" y="2764051"/>
              <a:ext cx="42635" cy="33691"/>
            </a:xfrm>
            <a:custGeom>
              <a:avLst/>
              <a:gdLst/>
              <a:ahLst/>
              <a:cxnLst/>
              <a:rect l="l" t="t" r="r" b="b"/>
              <a:pathLst>
                <a:path w="1430" h="1130" extrusionOk="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2"/>
            <p:cNvSpPr/>
            <p:nvPr/>
          </p:nvSpPr>
          <p:spPr>
            <a:xfrm>
              <a:off x="6973400" y="2592493"/>
              <a:ext cx="42635" cy="32409"/>
            </a:xfrm>
            <a:custGeom>
              <a:avLst/>
              <a:gdLst/>
              <a:ahLst/>
              <a:cxnLst/>
              <a:rect l="l" t="t" r="r" b="b"/>
              <a:pathLst>
                <a:path w="1430" h="1087" extrusionOk="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2"/>
            <p:cNvSpPr/>
            <p:nvPr/>
          </p:nvSpPr>
          <p:spPr>
            <a:xfrm>
              <a:off x="7033060" y="2613453"/>
              <a:ext cx="46869" cy="163148"/>
            </a:xfrm>
            <a:custGeom>
              <a:avLst/>
              <a:gdLst/>
              <a:ahLst/>
              <a:cxnLst/>
              <a:rect l="l" t="t" r="r" b="b"/>
              <a:pathLst>
                <a:path w="1572" h="5472" extrusionOk="0">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2"/>
            <p:cNvSpPr/>
            <p:nvPr/>
          </p:nvSpPr>
          <p:spPr>
            <a:xfrm>
              <a:off x="6734848" y="2454031"/>
              <a:ext cx="179665" cy="178979"/>
            </a:xfrm>
            <a:custGeom>
              <a:avLst/>
              <a:gdLst/>
              <a:ahLst/>
              <a:cxnLst/>
              <a:rect l="l" t="t" r="r" b="b"/>
              <a:pathLst>
                <a:path w="6026" h="6003" extrusionOk="0">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2"/>
            <p:cNvSpPr/>
            <p:nvPr/>
          </p:nvSpPr>
          <p:spPr>
            <a:xfrm>
              <a:off x="6820030" y="2602452"/>
              <a:ext cx="37656" cy="28414"/>
            </a:xfrm>
            <a:custGeom>
              <a:avLst/>
              <a:gdLst/>
              <a:ahLst/>
              <a:cxnLst/>
              <a:rect l="l" t="t" r="r" b="b"/>
              <a:pathLst>
                <a:path w="1263" h="953" extrusionOk="0">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2"/>
            <p:cNvSpPr/>
            <p:nvPr/>
          </p:nvSpPr>
          <p:spPr>
            <a:xfrm>
              <a:off x="6820030" y="2453345"/>
              <a:ext cx="37656" cy="28831"/>
            </a:xfrm>
            <a:custGeom>
              <a:avLst/>
              <a:gdLst/>
              <a:ahLst/>
              <a:cxnLst/>
              <a:rect l="l" t="t" r="r" b="b"/>
              <a:pathLst>
                <a:path w="1263" h="967" extrusionOk="0">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2"/>
            <p:cNvSpPr/>
            <p:nvPr/>
          </p:nvSpPr>
          <p:spPr>
            <a:xfrm>
              <a:off x="6871163" y="2471443"/>
              <a:ext cx="43351" cy="142754"/>
            </a:xfrm>
            <a:custGeom>
              <a:avLst/>
              <a:gdLst/>
              <a:ahLst/>
              <a:cxnLst/>
              <a:rect l="l" t="t" r="r" b="b"/>
              <a:pathLst>
                <a:path w="1454" h="4788" extrusionOk="0">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2"/>
            <p:cNvSpPr/>
            <p:nvPr/>
          </p:nvSpPr>
          <p:spPr>
            <a:xfrm>
              <a:off x="6778139" y="2494520"/>
              <a:ext cx="94454" cy="94454"/>
            </a:xfrm>
            <a:custGeom>
              <a:avLst/>
              <a:gdLst/>
              <a:ahLst/>
              <a:cxnLst/>
              <a:rect l="l" t="t" r="r" b="b"/>
              <a:pathLst>
                <a:path w="3168" h="3168" extrusionOk="0">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2"/>
            <p:cNvSpPr/>
            <p:nvPr/>
          </p:nvSpPr>
          <p:spPr>
            <a:xfrm>
              <a:off x="6794478" y="2499499"/>
              <a:ext cx="78115" cy="89475"/>
            </a:xfrm>
            <a:custGeom>
              <a:avLst/>
              <a:gdLst/>
              <a:ahLst/>
              <a:cxnLst/>
              <a:rect l="l" t="t" r="r" b="b"/>
              <a:pathLst>
                <a:path w="2620" h="3001" extrusionOk="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2"/>
            <p:cNvSpPr/>
            <p:nvPr/>
          </p:nvSpPr>
          <p:spPr>
            <a:xfrm>
              <a:off x="6922982" y="2640079"/>
              <a:ext cx="108676" cy="108646"/>
            </a:xfrm>
            <a:custGeom>
              <a:avLst/>
              <a:gdLst/>
              <a:ahLst/>
              <a:cxnLst/>
              <a:rect l="l" t="t" r="r" b="b"/>
              <a:pathLst>
                <a:path w="3645" h="3644" extrusionOk="0">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2"/>
            <p:cNvSpPr/>
            <p:nvPr/>
          </p:nvSpPr>
          <p:spPr>
            <a:xfrm>
              <a:off x="6947848" y="2642911"/>
              <a:ext cx="84526" cy="105813"/>
            </a:xfrm>
            <a:custGeom>
              <a:avLst/>
              <a:gdLst/>
              <a:ahLst/>
              <a:cxnLst/>
              <a:rect l="l" t="t" r="r" b="b"/>
              <a:pathLst>
                <a:path w="2835" h="3549" extrusionOk="0">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2"/>
            <p:cNvSpPr/>
            <p:nvPr/>
          </p:nvSpPr>
          <p:spPr>
            <a:xfrm>
              <a:off x="6773190" y="2490256"/>
              <a:ext cx="104382" cy="105098"/>
            </a:xfrm>
            <a:custGeom>
              <a:avLst/>
              <a:gdLst/>
              <a:ahLst/>
              <a:cxnLst/>
              <a:rect l="l" t="t" r="r" b="b"/>
              <a:pathLst>
                <a:path w="3501" h="3525" extrusionOk="0">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2"/>
            <p:cNvSpPr/>
            <p:nvPr/>
          </p:nvSpPr>
          <p:spPr>
            <a:xfrm>
              <a:off x="6731270" y="2448366"/>
              <a:ext cx="188192" cy="188192"/>
            </a:xfrm>
            <a:custGeom>
              <a:avLst/>
              <a:gdLst/>
              <a:ahLst/>
              <a:cxnLst/>
              <a:rect l="l" t="t" r="r" b="b"/>
              <a:pathLst>
                <a:path w="6312" h="6312" extrusionOk="0">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2"/>
            <p:cNvSpPr/>
            <p:nvPr/>
          </p:nvSpPr>
          <p:spPr>
            <a:xfrm>
              <a:off x="6815766" y="2517955"/>
              <a:ext cx="19201" cy="49731"/>
            </a:xfrm>
            <a:custGeom>
              <a:avLst/>
              <a:gdLst/>
              <a:ahLst/>
              <a:cxnLst/>
              <a:rect l="l" t="t" r="r" b="b"/>
              <a:pathLst>
                <a:path w="644" h="1668" extrusionOk="0">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2"/>
            <p:cNvSpPr/>
            <p:nvPr/>
          </p:nvSpPr>
          <p:spPr>
            <a:xfrm>
              <a:off x="6918033" y="2635099"/>
              <a:ext cx="119290" cy="118604"/>
            </a:xfrm>
            <a:custGeom>
              <a:avLst/>
              <a:gdLst/>
              <a:ahLst/>
              <a:cxnLst/>
              <a:rect l="l" t="t" r="r" b="b"/>
              <a:pathLst>
                <a:path w="4001" h="3978" extrusionOk="0">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2"/>
            <p:cNvSpPr/>
            <p:nvPr/>
          </p:nvSpPr>
          <p:spPr>
            <a:xfrm>
              <a:off x="6870448" y="2586828"/>
              <a:ext cx="215175" cy="214459"/>
            </a:xfrm>
            <a:custGeom>
              <a:avLst/>
              <a:gdLst/>
              <a:ahLst/>
              <a:cxnLst/>
              <a:rect l="l" t="t" r="r" b="b"/>
              <a:pathLst>
                <a:path w="7217" h="7193" extrusionOk="0">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2"/>
            <p:cNvSpPr/>
            <p:nvPr/>
          </p:nvSpPr>
          <p:spPr>
            <a:xfrm>
              <a:off x="6961325" y="2667777"/>
              <a:ext cx="32707" cy="51133"/>
            </a:xfrm>
            <a:custGeom>
              <a:avLst/>
              <a:gdLst/>
              <a:ahLst/>
              <a:cxnLst/>
              <a:rect l="l" t="t" r="r" b="b"/>
              <a:pathLst>
                <a:path w="1097" h="1715" extrusionOk="0">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82"/>
          <p:cNvGrpSpPr/>
          <p:nvPr/>
        </p:nvGrpSpPr>
        <p:grpSpPr>
          <a:xfrm>
            <a:off x="6273306" y="2448366"/>
            <a:ext cx="352920" cy="353606"/>
            <a:chOff x="6158994" y="2448366"/>
            <a:chExt cx="352920" cy="353606"/>
          </a:xfrm>
        </p:grpSpPr>
        <p:sp>
          <p:nvSpPr>
            <p:cNvPr id="10400" name="Google Shape;10400;p82"/>
            <p:cNvSpPr/>
            <p:nvPr/>
          </p:nvSpPr>
          <p:spPr>
            <a:xfrm>
              <a:off x="6255566" y="2546339"/>
              <a:ext cx="158347" cy="157662"/>
            </a:xfrm>
            <a:custGeom>
              <a:avLst/>
              <a:gdLst/>
              <a:ahLst/>
              <a:cxnLst/>
              <a:rect l="l" t="t" r="r" b="b"/>
              <a:pathLst>
                <a:path w="5311" h="5288" extrusionOk="0">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2"/>
            <p:cNvSpPr/>
            <p:nvPr/>
          </p:nvSpPr>
          <p:spPr>
            <a:xfrm>
              <a:off x="6302406" y="2549201"/>
              <a:ext cx="111508" cy="154799"/>
            </a:xfrm>
            <a:custGeom>
              <a:avLst/>
              <a:gdLst/>
              <a:ahLst/>
              <a:cxnLst/>
              <a:rect l="l" t="t" r="r" b="b"/>
              <a:pathLst>
                <a:path w="3740" h="5192" extrusionOk="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2"/>
            <p:cNvSpPr/>
            <p:nvPr/>
          </p:nvSpPr>
          <p:spPr>
            <a:xfrm>
              <a:off x="6163257" y="2454031"/>
              <a:ext cx="343678" cy="342276"/>
            </a:xfrm>
            <a:custGeom>
              <a:avLst/>
              <a:gdLst/>
              <a:ahLst/>
              <a:cxnLst/>
              <a:rect l="l" t="t" r="r" b="b"/>
              <a:pathLst>
                <a:path w="11527" h="11480" extrusionOk="0">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2"/>
            <p:cNvSpPr/>
            <p:nvPr/>
          </p:nvSpPr>
          <p:spPr>
            <a:xfrm>
              <a:off x="6162542" y="2625886"/>
              <a:ext cx="107960" cy="149135"/>
            </a:xfrm>
            <a:custGeom>
              <a:avLst/>
              <a:gdLst/>
              <a:ahLst/>
              <a:cxnLst/>
              <a:rect l="l" t="t" r="r" b="b"/>
              <a:pathLst>
                <a:path w="3621" h="5002" extrusionOk="0">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2"/>
            <p:cNvSpPr/>
            <p:nvPr/>
          </p:nvSpPr>
          <p:spPr>
            <a:xfrm>
              <a:off x="6398262" y="2476780"/>
              <a:ext cx="108676" cy="149135"/>
            </a:xfrm>
            <a:custGeom>
              <a:avLst/>
              <a:gdLst/>
              <a:ahLst/>
              <a:cxnLst/>
              <a:rect l="l" t="t" r="r" b="b"/>
              <a:pathLst>
                <a:path w="3645" h="5002" extrusionOk="0">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2"/>
            <p:cNvSpPr/>
            <p:nvPr/>
          </p:nvSpPr>
          <p:spPr>
            <a:xfrm>
              <a:off x="6397576" y="2625886"/>
              <a:ext cx="108646" cy="149135"/>
            </a:xfrm>
            <a:custGeom>
              <a:avLst/>
              <a:gdLst/>
              <a:ahLst/>
              <a:cxnLst/>
              <a:rect l="l" t="t" r="r" b="b"/>
              <a:pathLst>
                <a:path w="3644" h="5002" extrusionOk="0">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2"/>
            <p:cNvSpPr/>
            <p:nvPr/>
          </p:nvSpPr>
          <p:spPr>
            <a:xfrm>
              <a:off x="6288214" y="2456893"/>
              <a:ext cx="218723" cy="339414"/>
            </a:xfrm>
            <a:custGeom>
              <a:avLst/>
              <a:gdLst/>
              <a:ahLst/>
              <a:cxnLst/>
              <a:rect l="l" t="t" r="r" b="b"/>
              <a:pathLst>
                <a:path w="7336" h="11384" extrusionOk="0">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2"/>
            <p:cNvSpPr/>
            <p:nvPr/>
          </p:nvSpPr>
          <p:spPr>
            <a:xfrm>
              <a:off x="6248470" y="2454031"/>
              <a:ext cx="170423" cy="64997"/>
            </a:xfrm>
            <a:custGeom>
              <a:avLst/>
              <a:gdLst/>
              <a:ahLst/>
              <a:cxnLst/>
              <a:rect l="l" t="t" r="r" b="b"/>
              <a:pathLst>
                <a:path w="5716" h="2180" extrusionOk="0">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2"/>
            <p:cNvSpPr/>
            <p:nvPr/>
          </p:nvSpPr>
          <p:spPr>
            <a:xfrm>
              <a:off x="6365614" y="2457609"/>
              <a:ext cx="53995" cy="24866"/>
            </a:xfrm>
            <a:custGeom>
              <a:avLst/>
              <a:gdLst/>
              <a:ahLst/>
              <a:cxnLst/>
              <a:rect l="l" t="t" r="r" b="b"/>
              <a:pathLst>
                <a:path w="1811" h="834" extrusionOk="0">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2"/>
            <p:cNvSpPr/>
            <p:nvPr/>
          </p:nvSpPr>
          <p:spPr>
            <a:xfrm>
              <a:off x="6249871" y="2732208"/>
              <a:ext cx="172569" cy="65533"/>
            </a:xfrm>
            <a:custGeom>
              <a:avLst/>
              <a:gdLst/>
              <a:ahLst/>
              <a:cxnLst/>
              <a:rect l="l" t="t" r="r" b="b"/>
              <a:pathLst>
                <a:path w="5788" h="2198" extrusionOk="0">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2"/>
            <p:cNvSpPr/>
            <p:nvPr/>
          </p:nvSpPr>
          <p:spPr>
            <a:xfrm>
              <a:off x="6421011" y="2478181"/>
              <a:ext cx="85927" cy="149135"/>
            </a:xfrm>
            <a:custGeom>
              <a:avLst/>
              <a:gdLst/>
              <a:ahLst/>
              <a:cxnLst/>
              <a:rect l="l" t="t" r="r" b="b"/>
              <a:pathLst>
                <a:path w="2882" h="5002" extrusionOk="0">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2"/>
            <p:cNvSpPr/>
            <p:nvPr/>
          </p:nvSpPr>
          <p:spPr>
            <a:xfrm>
              <a:off x="6289645" y="2763633"/>
              <a:ext cx="131365" cy="34108"/>
            </a:xfrm>
            <a:custGeom>
              <a:avLst/>
              <a:gdLst/>
              <a:ahLst/>
              <a:cxnLst/>
              <a:rect l="l" t="t" r="r" b="b"/>
              <a:pathLst>
                <a:path w="4406" h="1144" extrusionOk="0">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2"/>
            <p:cNvSpPr/>
            <p:nvPr/>
          </p:nvSpPr>
          <p:spPr>
            <a:xfrm>
              <a:off x="6289645" y="2595355"/>
              <a:ext cx="90190" cy="10674"/>
            </a:xfrm>
            <a:custGeom>
              <a:avLst/>
              <a:gdLst/>
              <a:ahLst/>
              <a:cxnLst/>
              <a:rect l="l" t="t" r="r" b="b"/>
              <a:pathLst>
                <a:path w="3025" h="358" extrusionOk="0">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2"/>
            <p:cNvSpPr/>
            <p:nvPr/>
          </p:nvSpPr>
          <p:spPr>
            <a:xfrm>
              <a:off x="6289645" y="2620192"/>
              <a:ext cx="89475" cy="10674"/>
            </a:xfrm>
            <a:custGeom>
              <a:avLst/>
              <a:gdLst/>
              <a:ahLst/>
              <a:cxnLst/>
              <a:rect l="l" t="t" r="r" b="b"/>
              <a:pathLst>
                <a:path w="3001" h="358" extrusionOk="0">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2"/>
            <p:cNvSpPr/>
            <p:nvPr/>
          </p:nvSpPr>
          <p:spPr>
            <a:xfrm>
              <a:off x="6308816" y="2645058"/>
              <a:ext cx="51848" cy="10674"/>
            </a:xfrm>
            <a:custGeom>
              <a:avLst/>
              <a:gdLst/>
              <a:ahLst/>
              <a:cxnLst/>
              <a:rect l="l" t="t" r="r" b="b"/>
              <a:pathLst>
                <a:path w="1739" h="358" extrusionOk="0">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2"/>
            <p:cNvSpPr/>
            <p:nvPr/>
          </p:nvSpPr>
          <p:spPr>
            <a:xfrm>
              <a:off x="6249155" y="2542075"/>
              <a:ext cx="169021" cy="167620"/>
            </a:xfrm>
            <a:custGeom>
              <a:avLst/>
              <a:gdLst/>
              <a:ahLst/>
              <a:cxnLst/>
              <a:rect l="l" t="t" r="r" b="b"/>
              <a:pathLst>
                <a:path w="5669" h="5622" extrusionOk="0">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2"/>
            <p:cNvSpPr/>
            <p:nvPr/>
          </p:nvSpPr>
          <p:spPr>
            <a:xfrm>
              <a:off x="6158994" y="2448366"/>
              <a:ext cx="352920" cy="353606"/>
            </a:xfrm>
            <a:custGeom>
              <a:avLst/>
              <a:gdLst/>
              <a:ahLst/>
              <a:cxnLst/>
              <a:rect l="l" t="t" r="r" b="b"/>
              <a:pathLst>
                <a:path w="11837" h="11860" extrusionOk="0">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82"/>
          <p:cNvGrpSpPr/>
          <p:nvPr/>
        </p:nvGrpSpPr>
        <p:grpSpPr>
          <a:xfrm>
            <a:off x="5510974" y="2446935"/>
            <a:ext cx="354351" cy="354351"/>
            <a:chOff x="5549061" y="2446935"/>
            <a:chExt cx="354351" cy="354351"/>
          </a:xfrm>
        </p:grpSpPr>
        <p:sp>
          <p:nvSpPr>
            <p:cNvPr id="10418" name="Google Shape;10418;p82"/>
            <p:cNvSpPr/>
            <p:nvPr/>
          </p:nvSpPr>
          <p:spPr>
            <a:xfrm>
              <a:off x="5671901" y="2518670"/>
              <a:ext cx="220154" cy="252772"/>
            </a:xfrm>
            <a:custGeom>
              <a:avLst/>
              <a:gdLst/>
              <a:ahLst/>
              <a:cxnLst/>
              <a:rect l="l" t="t" r="r" b="b"/>
              <a:pathLst>
                <a:path w="7384" h="8478" extrusionOk="0">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2"/>
            <p:cNvSpPr/>
            <p:nvPr/>
          </p:nvSpPr>
          <p:spPr>
            <a:xfrm>
              <a:off x="5774853" y="2520072"/>
              <a:ext cx="117203" cy="252801"/>
            </a:xfrm>
            <a:custGeom>
              <a:avLst/>
              <a:gdLst/>
              <a:ahLst/>
              <a:cxnLst/>
              <a:rect l="l" t="t" r="r" b="b"/>
              <a:pathLst>
                <a:path w="3931" h="8479" extrusionOk="0">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2"/>
            <p:cNvSpPr/>
            <p:nvPr/>
          </p:nvSpPr>
          <p:spPr>
            <a:xfrm>
              <a:off x="5601626" y="2603853"/>
              <a:ext cx="146272" cy="167590"/>
            </a:xfrm>
            <a:custGeom>
              <a:avLst/>
              <a:gdLst/>
              <a:ahLst/>
              <a:cxnLst/>
              <a:rect l="l" t="t" r="r" b="b"/>
              <a:pathLst>
                <a:path w="4906" h="5621" extrusionOk="0">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2"/>
            <p:cNvSpPr/>
            <p:nvPr/>
          </p:nvSpPr>
          <p:spPr>
            <a:xfrm>
              <a:off x="5668353" y="2603853"/>
              <a:ext cx="79546" cy="167590"/>
            </a:xfrm>
            <a:custGeom>
              <a:avLst/>
              <a:gdLst/>
              <a:ahLst/>
              <a:cxnLst/>
              <a:rect l="l" t="t" r="r" b="b"/>
              <a:pathLst>
                <a:path w="2668" h="5621" extrusionOk="0">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2"/>
            <p:cNvSpPr/>
            <p:nvPr/>
          </p:nvSpPr>
          <p:spPr>
            <a:xfrm>
              <a:off x="5553325" y="2772846"/>
              <a:ext cx="343678" cy="23464"/>
            </a:xfrm>
            <a:custGeom>
              <a:avLst/>
              <a:gdLst/>
              <a:ahLst/>
              <a:cxnLst/>
              <a:rect l="l" t="t" r="r" b="b"/>
              <a:pathLst>
                <a:path w="11527" h="787" extrusionOk="0">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2"/>
            <p:cNvSpPr/>
            <p:nvPr/>
          </p:nvSpPr>
          <p:spPr>
            <a:xfrm>
              <a:off x="5879237" y="2772846"/>
              <a:ext cx="17770" cy="23464"/>
            </a:xfrm>
            <a:custGeom>
              <a:avLst/>
              <a:gdLst/>
              <a:ahLst/>
              <a:cxnLst/>
              <a:rect l="l" t="t" r="r" b="b"/>
              <a:pathLst>
                <a:path w="596" h="787" extrusionOk="0">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2"/>
            <p:cNvSpPr/>
            <p:nvPr/>
          </p:nvSpPr>
          <p:spPr>
            <a:xfrm>
              <a:off x="5595931" y="2513691"/>
              <a:ext cx="14222" cy="10674"/>
            </a:xfrm>
            <a:custGeom>
              <a:avLst/>
              <a:gdLst/>
              <a:ahLst/>
              <a:cxnLst/>
              <a:rect l="l" t="t" r="r" b="b"/>
              <a:pathLst>
                <a:path w="477" h="358" extrusionOk="0">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2"/>
            <p:cNvSpPr/>
            <p:nvPr/>
          </p:nvSpPr>
          <p:spPr>
            <a:xfrm>
              <a:off x="5676880" y="2513691"/>
              <a:ext cx="17770" cy="10674"/>
            </a:xfrm>
            <a:custGeom>
              <a:avLst/>
              <a:gdLst/>
              <a:ahLst/>
              <a:cxnLst/>
              <a:rect l="l" t="t" r="r" b="b"/>
              <a:pathLst>
                <a:path w="596" h="358" extrusionOk="0">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2"/>
            <p:cNvSpPr/>
            <p:nvPr/>
          </p:nvSpPr>
          <p:spPr>
            <a:xfrm>
              <a:off x="5704578" y="2513691"/>
              <a:ext cx="17770" cy="10674"/>
            </a:xfrm>
            <a:custGeom>
              <a:avLst/>
              <a:gdLst/>
              <a:ahLst/>
              <a:cxnLst/>
              <a:rect l="l" t="t" r="r" b="b"/>
              <a:pathLst>
                <a:path w="596" h="358" extrusionOk="0">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2"/>
            <p:cNvSpPr/>
            <p:nvPr/>
          </p:nvSpPr>
          <p:spPr>
            <a:xfrm>
              <a:off x="5648466" y="2513691"/>
              <a:ext cx="17800" cy="10674"/>
            </a:xfrm>
            <a:custGeom>
              <a:avLst/>
              <a:gdLst/>
              <a:ahLst/>
              <a:cxnLst/>
              <a:rect l="l" t="t" r="r" b="b"/>
              <a:pathLst>
                <a:path w="597" h="358" extrusionOk="0">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2"/>
            <p:cNvSpPr/>
            <p:nvPr/>
          </p:nvSpPr>
          <p:spPr>
            <a:xfrm>
              <a:off x="5620082" y="2513691"/>
              <a:ext cx="18485" cy="10674"/>
            </a:xfrm>
            <a:custGeom>
              <a:avLst/>
              <a:gdLst/>
              <a:ahLst/>
              <a:cxnLst/>
              <a:rect l="l" t="t" r="r" b="b"/>
              <a:pathLst>
                <a:path w="620" h="358" extrusionOk="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2"/>
            <p:cNvSpPr/>
            <p:nvPr/>
          </p:nvSpPr>
          <p:spPr>
            <a:xfrm>
              <a:off x="5732963" y="2513691"/>
              <a:ext cx="14252" cy="10674"/>
            </a:xfrm>
            <a:custGeom>
              <a:avLst/>
              <a:gdLst/>
              <a:ahLst/>
              <a:cxnLst/>
              <a:rect l="l" t="t" r="r" b="b"/>
              <a:pathLst>
                <a:path w="478" h="358" extrusionOk="0">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2"/>
            <p:cNvSpPr/>
            <p:nvPr/>
          </p:nvSpPr>
          <p:spPr>
            <a:xfrm>
              <a:off x="5817459" y="2513691"/>
              <a:ext cx="14222" cy="10674"/>
            </a:xfrm>
            <a:custGeom>
              <a:avLst/>
              <a:gdLst/>
              <a:ahLst/>
              <a:cxnLst/>
              <a:rect l="l" t="t" r="r" b="b"/>
              <a:pathLst>
                <a:path w="477" h="358" extrusionOk="0">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2"/>
            <p:cNvSpPr/>
            <p:nvPr/>
          </p:nvSpPr>
          <p:spPr>
            <a:xfrm>
              <a:off x="5843041" y="2513691"/>
              <a:ext cx="17770" cy="10674"/>
            </a:xfrm>
            <a:custGeom>
              <a:avLst/>
              <a:gdLst/>
              <a:ahLst/>
              <a:cxnLst/>
              <a:rect l="l" t="t" r="r" b="b"/>
              <a:pathLst>
                <a:path w="596" h="358" extrusionOk="0">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2"/>
            <p:cNvSpPr/>
            <p:nvPr/>
          </p:nvSpPr>
          <p:spPr>
            <a:xfrm>
              <a:off x="5872856" y="2513691"/>
              <a:ext cx="14222" cy="10674"/>
            </a:xfrm>
            <a:custGeom>
              <a:avLst/>
              <a:gdLst/>
              <a:ahLst/>
              <a:cxnLst/>
              <a:rect l="l" t="t" r="r" b="b"/>
              <a:pathLst>
                <a:path w="477" h="358" extrusionOk="0">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2"/>
            <p:cNvSpPr/>
            <p:nvPr/>
          </p:nvSpPr>
          <p:spPr>
            <a:xfrm>
              <a:off x="5549061" y="2446935"/>
              <a:ext cx="354351" cy="354351"/>
            </a:xfrm>
            <a:custGeom>
              <a:avLst/>
              <a:gdLst/>
              <a:ahLst/>
              <a:cxnLst/>
              <a:rect l="l" t="t" r="r" b="b"/>
              <a:pathLst>
                <a:path w="11885" h="11885" extrusionOk="0">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82"/>
          <p:cNvGrpSpPr/>
          <p:nvPr/>
        </p:nvGrpSpPr>
        <p:grpSpPr>
          <a:xfrm>
            <a:off x="4767843" y="2510859"/>
            <a:ext cx="351489" cy="227220"/>
            <a:chOff x="4958330" y="2510859"/>
            <a:chExt cx="351489" cy="227220"/>
          </a:xfrm>
        </p:grpSpPr>
        <p:sp>
          <p:nvSpPr>
            <p:cNvPr id="10435" name="Google Shape;10435;p82"/>
            <p:cNvSpPr/>
            <p:nvPr/>
          </p:nvSpPr>
          <p:spPr>
            <a:xfrm>
              <a:off x="4963995" y="2516524"/>
              <a:ext cx="216606" cy="216576"/>
            </a:xfrm>
            <a:custGeom>
              <a:avLst/>
              <a:gdLst/>
              <a:ahLst/>
              <a:cxnLst/>
              <a:rect l="l" t="t" r="r" b="b"/>
              <a:pathLst>
                <a:path w="7265" h="7264" extrusionOk="0">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2"/>
            <p:cNvSpPr/>
            <p:nvPr/>
          </p:nvSpPr>
          <p:spPr>
            <a:xfrm>
              <a:off x="5023655" y="2522218"/>
              <a:ext cx="156946" cy="211597"/>
            </a:xfrm>
            <a:custGeom>
              <a:avLst/>
              <a:gdLst/>
              <a:ahLst/>
              <a:cxnLst/>
              <a:rect l="l" t="t" r="r" b="b"/>
              <a:pathLst>
                <a:path w="5264" h="7097" extrusionOk="0">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2"/>
            <p:cNvSpPr/>
            <p:nvPr/>
          </p:nvSpPr>
          <p:spPr>
            <a:xfrm>
              <a:off x="5090382" y="2516524"/>
              <a:ext cx="216606" cy="216576"/>
            </a:xfrm>
            <a:custGeom>
              <a:avLst/>
              <a:gdLst/>
              <a:ahLst/>
              <a:cxnLst/>
              <a:rect l="l" t="t" r="r" b="b"/>
              <a:pathLst>
                <a:path w="7265" h="7264" extrusionOk="0">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2"/>
            <p:cNvSpPr/>
            <p:nvPr/>
          </p:nvSpPr>
          <p:spPr>
            <a:xfrm>
              <a:off x="5150729" y="2522218"/>
              <a:ext cx="156946" cy="211597"/>
            </a:xfrm>
            <a:custGeom>
              <a:avLst/>
              <a:gdLst/>
              <a:ahLst/>
              <a:cxnLst/>
              <a:rect l="l" t="t" r="r" b="b"/>
              <a:pathLst>
                <a:path w="5264" h="7097" extrusionOk="0">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2"/>
            <p:cNvSpPr/>
            <p:nvPr/>
          </p:nvSpPr>
          <p:spPr>
            <a:xfrm>
              <a:off x="5066947" y="2534979"/>
              <a:ext cx="132826" cy="181096"/>
            </a:xfrm>
            <a:custGeom>
              <a:avLst/>
              <a:gdLst/>
              <a:ahLst/>
              <a:cxnLst/>
              <a:rect l="l" t="t" r="r" b="b"/>
              <a:pathLst>
                <a:path w="4455" h="6074" extrusionOk="0">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2"/>
            <p:cNvSpPr/>
            <p:nvPr/>
          </p:nvSpPr>
          <p:spPr>
            <a:xfrm>
              <a:off x="4958330" y="2510859"/>
              <a:ext cx="351489" cy="227220"/>
            </a:xfrm>
            <a:custGeom>
              <a:avLst/>
              <a:gdLst/>
              <a:ahLst/>
              <a:cxnLst/>
              <a:rect l="l" t="t" r="r" b="b"/>
              <a:pathLst>
                <a:path w="11789" h="7621" extrusionOk="0">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2"/>
            <p:cNvSpPr/>
            <p:nvPr/>
          </p:nvSpPr>
          <p:spPr>
            <a:xfrm>
              <a:off x="4993810" y="2609547"/>
              <a:ext cx="68217" cy="10674"/>
            </a:xfrm>
            <a:custGeom>
              <a:avLst/>
              <a:gdLst/>
              <a:ahLst/>
              <a:cxnLst/>
              <a:rect l="l" t="t" r="r" b="b"/>
              <a:pathLst>
                <a:path w="2288" h="358" extrusionOk="0">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2"/>
            <p:cNvSpPr/>
            <p:nvPr/>
          </p:nvSpPr>
          <p:spPr>
            <a:xfrm>
              <a:off x="4993810" y="2630836"/>
              <a:ext cx="46899" cy="10674"/>
            </a:xfrm>
            <a:custGeom>
              <a:avLst/>
              <a:gdLst/>
              <a:ahLst/>
              <a:cxnLst/>
              <a:rect l="l" t="t" r="r" b="b"/>
              <a:pathLst>
                <a:path w="1573" h="358" extrusionOk="0">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2"/>
            <p:cNvSpPr/>
            <p:nvPr/>
          </p:nvSpPr>
          <p:spPr>
            <a:xfrm>
              <a:off x="5208958" y="2609547"/>
              <a:ext cx="69618" cy="10674"/>
            </a:xfrm>
            <a:custGeom>
              <a:avLst/>
              <a:gdLst/>
              <a:ahLst/>
              <a:cxnLst/>
              <a:rect l="l" t="t" r="r" b="b"/>
              <a:pathLst>
                <a:path w="2335" h="358" extrusionOk="0">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2"/>
            <p:cNvSpPr/>
            <p:nvPr/>
          </p:nvSpPr>
          <p:spPr>
            <a:xfrm>
              <a:off x="5230276" y="2630836"/>
              <a:ext cx="48300" cy="10674"/>
            </a:xfrm>
            <a:custGeom>
              <a:avLst/>
              <a:gdLst/>
              <a:ahLst/>
              <a:cxnLst/>
              <a:rect l="l" t="t" r="r" b="b"/>
              <a:pathLst>
                <a:path w="1620" h="358" extrusionOk="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2"/>
          <p:cNvGrpSpPr/>
          <p:nvPr/>
        </p:nvGrpSpPr>
        <p:grpSpPr>
          <a:xfrm>
            <a:off x="4022564" y="2449797"/>
            <a:ext cx="353606" cy="352890"/>
            <a:chOff x="4365452" y="2449797"/>
            <a:chExt cx="353606" cy="352890"/>
          </a:xfrm>
        </p:grpSpPr>
        <p:sp>
          <p:nvSpPr>
            <p:cNvPr id="10446" name="Google Shape;10446;p82"/>
            <p:cNvSpPr/>
            <p:nvPr/>
          </p:nvSpPr>
          <p:spPr>
            <a:xfrm>
              <a:off x="4635966" y="2486708"/>
              <a:ext cx="67471" cy="67471"/>
            </a:xfrm>
            <a:custGeom>
              <a:avLst/>
              <a:gdLst/>
              <a:ahLst/>
              <a:cxnLst/>
              <a:rect l="l" t="t" r="r" b="b"/>
              <a:pathLst>
                <a:path w="2263" h="2263" extrusionOk="0">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2"/>
            <p:cNvSpPr/>
            <p:nvPr/>
          </p:nvSpPr>
          <p:spPr>
            <a:xfrm>
              <a:off x="4649443" y="2487424"/>
              <a:ext cx="53995" cy="66756"/>
            </a:xfrm>
            <a:custGeom>
              <a:avLst/>
              <a:gdLst/>
              <a:ahLst/>
              <a:cxnLst/>
              <a:rect l="l" t="t" r="r" b="b"/>
              <a:pathLst>
                <a:path w="1811" h="2239" extrusionOk="0">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2"/>
            <p:cNvSpPr/>
            <p:nvPr/>
          </p:nvSpPr>
          <p:spPr>
            <a:xfrm>
              <a:off x="4420819" y="2692613"/>
              <a:ext cx="28444" cy="28444"/>
            </a:xfrm>
            <a:custGeom>
              <a:avLst/>
              <a:gdLst/>
              <a:ahLst/>
              <a:cxnLst/>
              <a:rect l="l" t="t" r="r" b="b"/>
              <a:pathLst>
                <a:path w="954" h="954" extrusionOk="0">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2"/>
            <p:cNvSpPr/>
            <p:nvPr/>
          </p:nvSpPr>
          <p:spPr>
            <a:xfrm>
              <a:off x="4422966" y="2693329"/>
              <a:ext cx="26297" cy="27728"/>
            </a:xfrm>
            <a:custGeom>
              <a:avLst/>
              <a:gdLst/>
              <a:ahLst/>
              <a:cxnLst/>
              <a:rect l="l" t="t" r="r" b="b"/>
              <a:pathLst>
                <a:path w="882" h="930" extrusionOk="0">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2"/>
            <p:cNvSpPr/>
            <p:nvPr/>
          </p:nvSpPr>
          <p:spPr>
            <a:xfrm>
              <a:off x="4467689" y="2579732"/>
              <a:ext cx="28414" cy="28414"/>
            </a:xfrm>
            <a:custGeom>
              <a:avLst/>
              <a:gdLst/>
              <a:ahLst/>
              <a:cxnLst/>
              <a:rect l="l" t="t" r="r" b="b"/>
              <a:pathLst>
                <a:path w="953" h="953" extrusionOk="0">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2"/>
            <p:cNvSpPr/>
            <p:nvPr/>
          </p:nvSpPr>
          <p:spPr>
            <a:xfrm>
              <a:off x="4469090" y="2581134"/>
              <a:ext cx="26327" cy="27012"/>
            </a:xfrm>
            <a:custGeom>
              <a:avLst/>
              <a:gdLst/>
              <a:ahLst/>
              <a:cxnLst/>
              <a:rect l="l" t="t" r="r" b="b"/>
              <a:pathLst>
                <a:path w="883" h="906" extrusionOk="0">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2"/>
            <p:cNvSpPr/>
            <p:nvPr/>
          </p:nvSpPr>
          <p:spPr>
            <a:xfrm>
              <a:off x="4529466" y="2618075"/>
              <a:ext cx="28414" cy="28414"/>
            </a:xfrm>
            <a:custGeom>
              <a:avLst/>
              <a:gdLst/>
              <a:ahLst/>
              <a:cxnLst/>
              <a:rect l="l" t="t" r="r" b="b"/>
              <a:pathLst>
                <a:path w="953" h="953" extrusionOk="0">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2"/>
            <p:cNvSpPr/>
            <p:nvPr/>
          </p:nvSpPr>
          <p:spPr>
            <a:xfrm>
              <a:off x="4530868" y="2618761"/>
              <a:ext cx="27012" cy="27728"/>
            </a:xfrm>
            <a:custGeom>
              <a:avLst/>
              <a:gdLst/>
              <a:ahLst/>
              <a:cxnLst/>
              <a:rect l="l" t="t" r="r" b="b"/>
              <a:pathLst>
                <a:path w="906" h="930" extrusionOk="0">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2"/>
            <p:cNvSpPr/>
            <p:nvPr/>
          </p:nvSpPr>
          <p:spPr>
            <a:xfrm>
              <a:off x="4574189" y="2543507"/>
              <a:ext cx="28444" cy="28444"/>
            </a:xfrm>
            <a:custGeom>
              <a:avLst/>
              <a:gdLst/>
              <a:ahLst/>
              <a:cxnLst/>
              <a:rect l="l" t="t" r="r" b="b"/>
              <a:pathLst>
                <a:path w="954" h="954" extrusionOk="0">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2"/>
            <p:cNvSpPr/>
            <p:nvPr/>
          </p:nvSpPr>
          <p:spPr>
            <a:xfrm>
              <a:off x="4576306" y="2544222"/>
              <a:ext cx="27012" cy="27728"/>
            </a:xfrm>
            <a:custGeom>
              <a:avLst/>
              <a:gdLst/>
              <a:ahLst/>
              <a:cxnLst/>
              <a:rect l="l" t="t" r="r" b="b"/>
              <a:pathLst>
                <a:path w="906" h="930" extrusionOk="0">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2"/>
            <p:cNvSpPr/>
            <p:nvPr/>
          </p:nvSpPr>
          <p:spPr>
            <a:xfrm>
              <a:off x="4655138" y="2505880"/>
              <a:ext cx="28414" cy="29129"/>
            </a:xfrm>
            <a:custGeom>
              <a:avLst/>
              <a:gdLst/>
              <a:ahLst/>
              <a:cxnLst/>
              <a:rect l="l" t="t" r="r" b="b"/>
              <a:pathLst>
                <a:path w="953" h="977" extrusionOk="0">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2"/>
            <p:cNvSpPr/>
            <p:nvPr/>
          </p:nvSpPr>
          <p:spPr>
            <a:xfrm>
              <a:off x="4656569" y="2507311"/>
              <a:ext cx="26297" cy="27698"/>
            </a:xfrm>
            <a:custGeom>
              <a:avLst/>
              <a:gdLst/>
              <a:ahLst/>
              <a:cxnLst/>
              <a:rect l="l" t="t" r="r" b="b"/>
              <a:pathLst>
                <a:path w="882" h="929" extrusionOk="0">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2"/>
            <p:cNvSpPr/>
            <p:nvPr/>
          </p:nvSpPr>
          <p:spPr>
            <a:xfrm>
              <a:off x="4370401" y="2773562"/>
              <a:ext cx="343678" cy="24180"/>
            </a:xfrm>
            <a:custGeom>
              <a:avLst/>
              <a:gdLst/>
              <a:ahLst/>
              <a:cxnLst/>
              <a:rect l="l" t="t" r="r" b="b"/>
              <a:pathLst>
                <a:path w="11527" h="811" extrusionOk="0">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2"/>
            <p:cNvSpPr/>
            <p:nvPr/>
          </p:nvSpPr>
          <p:spPr>
            <a:xfrm>
              <a:off x="4696313" y="2772846"/>
              <a:ext cx="17770" cy="23464"/>
            </a:xfrm>
            <a:custGeom>
              <a:avLst/>
              <a:gdLst/>
              <a:ahLst/>
              <a:cxnLst/>
              <a:rect l="l" t="t" r="r" b="b"/>
              <a:pathLst>
                <a:path w="596" h="787" extrusionOk="0">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2"/>
            <p:cNvSpPr/>
            <p:nvPr/>
          </p:nvSpPr>
          <p:spPr>
            <a:xfrm>
              <a:off x="4430062" y="2733430"/>
              <a:ext cx="10674" cy="18157"/>
            </a:xfrm>
            <a:custGeom>
              <a:avLst/>
              <a:gdLst/>
              <a:ahLst/>
              <a:cxnLst/>
              <a:rect l="l" t="t" r="r" b="b"/>
              <a:pathLst>
                <a:path w="358" h="609" extrusionOk="0">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2"/>
            <p:cNvSpPr/>
            <p:nvPr/>
          </p:nvSpPr>
          <p:spPr>
            <a:xfrm>
              <a:off x="4583432" y="2699709"/>
              <a:ext cx="10674" cy="17800"/>
            </a:xfrm>
            <a:custGeom>
              <a:avLst/>
              <a:gdLst/>
              <a:ahLst/>
              <a:cxnLst/>
              <a:rect l="l" t="t" r="r" b="b"/>
              <a:pathLst>
                <a:path w="358" h="597" extrusionOk="0">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2"/>
            <p:cNvSpPr/>
            <p:nvPr/>
          </p:nvSpPr>
          <p:spPr>
            <a:xfrm>
              <a:off x="4583432" y="2727408"/>
              <a:ext cx="10674" cy="17770"/>
            </a:xfrm>
            <a:custGeom>
              <a:avLst/>
              <a:gdLst/>
              <a:ahLst/>
              <a:cxnLst/>
              <a:rect l="l" t="t" r="r" b="b"/>
              <a:pathLst>
                <a:path w="358" h="596" extrusionOk="0">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2"/>
            <p:cNvSpPr/>
            <p:nvPr/>
          </p:nvSpPr>
          <p:spPr>
            <a:xfrm>
              <a:off x="4583432" y="2672011"/>
              <a:ext cx="10674" cy="17800"/>
            </a:xfrm>
            <a:custGeom>
              <a:avLst/>
              <a:gdLst/>
              <a:ahLst/>
              <a:cxnLst/>
              <a:rect l="l" t="t" r="r" b="b"/>
              <a:pathLst>
                <a:path w="358" h="597" extrusionOk="0">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2"/>
            <p:cNvSpPr/>
            <p:nvPr/>
          </p:nvSpPr>
          <p:spPr>
            <a:xfrm>
              <a:off x="4583432" y="2645058"/>
              <a:ext cx="10674" cy="17770"/>
            </a:xfrm>
            <a:custGeom>
              <a:avLst/>
              <a:gdLst/>
              <a:ahLst/>
              <a:cxnLst/>
              <a:rect l="l" t="t" r="r" b="b"/>
              <a:pathLst>
                <a:path w="358" h="596" extrusionOk="0">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2"/>
            <p:cNvSpPr/>
            <p:nvPr/>
          </p:nvSpPr>
          <p:spPr>
            <a:xfrm>
              <a:off x="4583432" y="2616644"/>
              <a:ext cx="10674" cy="17770"/>
            </a:xfrm>
            <a:custGeom>
              <a:avLst/>
              <a:gdLst/>
              <a:ahLst/>
              <a:cxnLst/>
              <a:rect l="l" t="t" r="r" b="b"/>
              <a:pathLst>
                <a:path w="358" h="596" extrusionOk="0">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2"/>
            <p:cNvSpPr/>
            <p:nvPr/>
          </p:nvSpPr>
          <p:spPr>
            <a:xfrm>
              <a:off x="4583432" y="2588945"/>
              <a:ext cx="10674" cy="17800"/>
            </a:xfrm>
            <a:custGeom>
              <a:avLst/>
              <a:gdLst/>
              <a:ahLst/>
              <a:cxnLst/>
              <a:rect l="l" t="t" r="r" b="b"/>
              <a:pathLst>
                <a:path w="358" h="597" extrusionOk="0">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2"/>
            <p:cNvSpPr/>
            <p:nvPr/>
          </p:nvSpPr>
          <p:spPr>
            <a:xfrm>
              <a:off x="4537993" y="2748010"/>
              <a:ext cx="10674" cy="17770"/>
            </a:xfrm>
            <a:custGeom>
              <a:avLst/>
              <a:gdLst/>
              <a:ahLst/>
              <a:cxnLst/>
              <a:rect l="l" t="t" r="r" b="b"/>
              <a:pathLst>
                <a:path w="358" h="596" extrusionOk="0">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2"/>
            <p:cNvSpPr/>
            <p:nvPr/>
          </p:nvSpPr>
          <p:spPr>
            <a:xfrm>
              <a:off x="4537993" y="2691897"/>
              <a:ext cx="10674" cy="17800"/>
            </a:xfrm>
            <a:custGeom>
              <a:avLst/>
              <a:gdLst/>
              <a:ahLst/>
              <a:cxnLst/>
              <a:rect l="l" t="t" r="r" b="b"/>
              <a:pathLst>
                <a:path w="358" h="597" extrusionOk="0">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2"/>
            <p:cNvSpPr/>
            <p:nvPr/>
          </p:nvSpPr>
          <p:spPr>
            <a:xfrm>
              <a:off x="4537993" y="2719596"/>
              <a:ext cx="10674" cy="17770"/>
            </a:xfrm>
            <a:custGeom>
              <a:avLst/>
              <a:gdLst/>
              <a:ahLst/>
              <a:cxnLst/>
              <a:rect l="l" t="t" r="r" b="b"/>
              <a:pathLst>
                <a:path w="358" h="596" extrusionOk="0">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2"/>
            <p:cNvSpPr/>
            <p:nvPr/>
          </p:nvSpPr>
          <p:spPr>
            <a:xfrm>
              <a:off x="4537993" y="2664199"/>
              <a:ext cx="10674" cy="17800"/>
            </a:xfrm>
            <a:custGeom>
              <a:avLst/>
              <a:gdLst/>
              <a:ahLst/>
              <a:cxnLst/>
              <a:rect l="l" t="t" r="r" b="b"/>
              <a:pathLst>
                <a:path w="358" h="597" extrusionOk="0">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2"/>
            <p:cNvSpPr/>
            <p:nvPr/>
          </p:nvSpPr>
          <p:spPr>
            <a:xfrm>
              <a:off x="4477617" y="2678421"/>
              <a:ext cx="10674" cy="17770"/>
            </a:xfrm>
            <a:custGeom>
              <a:avLst/>
              <a:gdLst/>
              <a:ahLst/>
              <a:cxnLst/>
              <a:rect l="l" t="t" r="r" b="b"/>
              <a:pathLst>
                <a:path w="358" h="596" extrusionOk="0">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2"/>
            <p:cNvSpPr/>
            <p:nvPr/>
          </p:nvSpPr>
          <p:spPr>
            <a:xfrm>
              <a:off x="4477617" y="2622309"/>
              <a:ext cx="10674" cy="17800"/>
            </a:xfrm>
            <a:custGeom>
              <a:avLst/>
              <a:gdLst/>
              <a:ahLst/>
              <a:cxnLst/>
              <a:rect l="l" t="t" r="r" b="b"/>
              <a:pathLst>
                <a:path w="358" h="597" extrusionOk="0">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2"/>
            <p:cNvSpPr/>
            <p:nvPr/>
          </p:nvSpPr>
          <p:spPr>
            <a:xfrm>
              <a:off x="4477617" y="2650722"/>
              <a:ext cx="10674" cy="17770"/>
            </a:xfrm>
            <a:custGeom>
              <a:avLst/>
              <a:gdLst/>
              <a:ahLst/>
              <a:cxnLst/>
              <a:rect l="l" t="t" r="r" b="b"/>
              <a:pathLst>
                <a:path w="358" h="596" extrusionOk="0">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2"/>
            <p:cNvSpPr/>
            <p:nvPr/>
          </p:nvSpPr>
          <p:spPr>
            <a:xfrm>
              <a:off x="4477617" y="2706120"/>
              <a:ext cx="10674" cy="17770"/>
            </a:xfrm>
            <a:custGeom>
              <a:avLst/>
              <a:gdLst/>
              <a:ahLst/>
              <a:cxnLst/>
              <a:rect l="l" t="t" r="r" b="b"/>
              <a:pathLst>
                <a:path w="358" h="596" extrusionOk="0">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2"/>
            <p:cNvSpPr/>
            <p:nvPr/>
          </p:nvSpPr>
          <p:spPr>
            <a:xfrm>
              <a:off x="4476902" y="2733788"/>
              <a:ext cx="10704" cy="17800"/>
            </a:xfrm>
            <a:custGeom>
              <a:avLst/>
              <a:gdLst/>
              <a:ahLst/>
              <a:cxnLst/>
              <a:rect l="l" t="t" r="r" b="b"/>
              <a:pathLst>
                <a:path w="359" h="597" extrusionOk="0">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2"/>
            <p:cNvSpPr/>
            <p:nvPr/>
          </p:nvSpPr>
          <p:spPr>
            <a:xfrm>
              <a:off x="4526604" y="2515093"/>
              <a:ext cx="17800" cy="10704"/>
            </a:xfrm>
            <a:custGeom>
              <a:avLst/>
              <a:gdLst/>
              <a:ahLst/>
              <a:cxnLst/>
              <a:rect l="l" t="t" r="r" b="b"/>
              <a:pathLst>
                <a:path w="597" h="359" extrusionOk="0">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2"/>
            <p:cNvSpPr/>
            <p:nvPr/>
          </p:nvSpPr>
          <p:spPr>
            <a:xfrm>
              <a:off x="4582001" y="2515093"/>
              <a:ext cx="17770" cy="10704"/>
            </a:xfrm>
            <a:custGeom>
              <a:avLst/>
              <a:gdLst/>
              <a:ahLst/>
              <a:cxnLst/>
              <a:rect l="l" t="t" r="r" b="b"/>
              <a:pathLst>
                <a:path w="596" h="359" extrusionOk="0">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2"/>
            <p:cNvSpPr/>
            <p:nvPr/>
          </p:nvSpPr>
          <p:spPr>
            <a:xfrm>
              <a:off x="4415840" y="2515093"/>
              <a:ext cx="17800" cy="10704"/>
            </a:xfrm>
            <a:custGeom>
              <a:avLst/>
              <a:gdLst/>
              <a:ahLst/>
              <a:cxnLst/>
              <a:rect l="l" t="t" r="r" b="b"/>
              <a:pathLst>
                <a:path w="597" h="359" extrusionOk="0">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2"/>
            <p:cNvSpPr/>
            <p:nvPr/>
          </p:nvSpPr>
          <p:spPr>
            <a:xfrm>
              <a:off x="4554302" y="2515093"/>
              <a:ext cx="17800" cy="10704"/>
            </a:xfrm>
            <a:custGeom>
              <a:avLst/>
              <a:gdLst/>
              <a:ahLst/>
              <a:cxnLst/>
              <a:rect l="l" t="t" r="r" b="b"/>
              <a:pathLst>
                <a:path w="597" h="359" extrusionOk="0">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2"/>
            <p:cNvSpPr/>
            <p:nvPr/>
          </p:nvSpPr>
          <p:spPr>
            <a:xfrm>
              <a:off x="4443538" y="2515093"/>
              <a:ext cx="18485" cy="10704"/>
            </a:xfrm>
            <a:custGeom>
              <a:avLst/>
              <a:gdLst/>
              <a:ahLst/>
              <a:cxnLst/>
              <a:rect l="l" t="t" r="r" b="b"/>
              <a:pathLst>
                <a:path w="620" h="359" extrusionOk="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2"/>
            <p:cNvSpPr/>
            <p:nvPr/>
          </p:nvSpPr>
          <p:spPr>
            <a:xfrm>
              <a:off x="4498220" y="2515093"/>
              <a:ext cx="18485" cy="10704"/>
            </a:xfrm>
            <a:custGeom>
              <a:avLst/>
              <a:gdLst/>
              <a:ahLst/>
              <a:cxnLst/>
              <a:rect l="l" t="t" r="r" b="b"/>
              <a:pathLst>
                <a:path w="620" h="359" extrusionOk="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2"/>
            <p:cNvSpPr/>
            <p:nvPr/>
          </p:nvSpPr>
          <p:spPr>
            <a:xfrm>
              <a:off x="4470521" y="2515093"/>
              <a:ext cx="18485" cy="10704"/>
            </a:xfrm>
            <a:custGeom>
              <a:avLst/>
              <a:gdLst/>
              <a:ahLst/>
              <a:cxnLst/>
              <a:rect l="l" t="t" r="r" b="b"/>
              <a:pathLst>
                <a:path w="620" h="359" extrusionOk="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2"/>
            <p:cNvSpPr/>
            <p:nvPr/>
          </p:nvSpPr>
          <p:spPr>
            <a:xfrm>
              <a:off x="4650159" y="2500900"/>
              <a:ext cx="39087" cy="39087"/>
            </a:xfrm>
            <a:custGeom>
              <a:avLst/>
              <a:gdLst/>
              <a:ahLst/>
              <a:cxnLst/>
              <a:rect l="l" t="t" r="r" b="b"/>
              <a:pathLst>
                <a:path w="1311" h="1311" extrusionOk="0">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2"/>
            <p:cNvSpPr/>
            <p:nvPr/>
          </p:nvSpPr>
          <p:spPr>
            <a:xfrm>
              <a:off x="4416555" y="2478181"/>
              <a:ext cx="294691" cy="247137"/>
            </a:xfrm>
            <a:custGeom>
              <a:avLst/>
              <a:gdLst/>
              <a:ahLst/>
              <a:cxnLst/>
              <a:rect l="l" t="t" r="r" b="b"/>
              <a:pathLst>
                <a:path w="9884" h="8289" extrusionOk="0">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2"/>
            <p:cNvSpPr/>
            <p:nvPr/>
          </p:nvSpPr>
          <p:spPr>
            <a:xfrm>
              <a:off x="4664351" y="2625886"/>
              <a:ext cx="10704" cy="17770"/>
            </a:xfrm>
            <a:custGeom>
              <a:avLst/>
              <a:gdLst/>
              <a:ahLst/>
              <a:cxnLst/>
              <a:rect l="l" t="t" r="r" b="b"/>
              <a:pathLst>
                <a:path w="359" h="596" extrusionOk="0">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2"/>
            <p:cNvSpPr/>
            <p:nvPr/>
          </p:nvSpPr>
          <p:spPr>
            <a:xfrm>
              <a:off x="4664351" y="2571205"/>
              <a:ext cx="10704" cy="17770"/>
            </a:xfrm>
            <a:custGeom>
              <a:avLst/>
              <a:gdLst/>
              <a:ahLst/>
              <a:cxnLst/>
              <a:rect l="l" t="t" r="r" b="b"/>
              <a:pathLst>
                <a:path w="359" h="596" extrusionOk="0">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2"/>
            <p:cNvSpPr/>
            <p:nvPr/>
          </p:nvSpPr>
          <p:spPr>
            <a:xfrm>
              <a:off x="4664351" y="2654271"/>
              <a:ext cx="10704" cy="17770"/>
            </a:xfrm>
            <a:custGeom>
              <a:avLst/>
              <a:gdLst/>
              <a:ahLst/>
              <a:cxnLst/>
              <a:rect l="l" t="t" r="r" b="b"/>
              <a:pathLst>
                <a:path w="359" h="596" extrusionOk="0">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2"/>
            <p:cNvSpPr/>
            <p:nvPr/>
          </p:nvSpPr>
          <p:spPr>
            <a:xfrm>
              <a:off x="4664351" y="2598904"/>
              <a:ext cx="10704" cy="17770"/>
            </a:xfrm>
            <a:custGeom>
              <a:avLst/>
              <a:gdLst/>
              <a:ahLst/>
              <a:cxnLst/>
              <a:rect l="l" t="t" r="r" b="b"/>
              <a:pathLst>
                <a:path w="359" h="596" extrusionOk="0">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2"/>
            <p:cNvSpPr/>
            <p:nvPr/>
          </p:nvSpPr>
          <p:spPr>
            <a:xfrm>
              <a:off x="4664351" y="2709667"/>
              <a:ext cx="10704" cy="17770"/>
            </a:xfrm>
            <a:custGeom>
              <a:avLst/>
              <a:gdLst/>
              <a:ahLst/>
              <a:cxnLst/>
              <a:rect l="l" t="t" r="r" b="b"/>
              <a:pathLst>
                <a:path w="359" h="596" extrusionOk="0">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2"/>
            <p:cNvSpPr/>
            <p:nvPr/>
          </p:nvSpPr>
          <p:spPr>
            <a:xfrm>
              <a:off x="4664351" y="2737336"/>
              <a:ext cx="10704" cy="17800"/>
            </a:xfrm>
            <a:custGeom>
              <a:avLst/>
              <a:gdLst/>
              <a:ahLst/>
              <a:cxnLst/>
              <a:rect l="l" t="t" r="r" b="b"/>
              <a:pathLst>
                <a:path w="359" h="597" extrusionOk="0">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2"/>
            <p:cNvSpPr/>
            <p:nvPr/>
          </p:nvSpPr>
          <p:spPr>
            <a:xfrm>
              <a:off x="4664351" y="2681969"/>
              <a:ext cx="10704" cy="17770"/>
            </a:xfrm>
            <a:custGeom>
              <a:avLst/>
              <a:gdLst/>
              <a:ahLst/>
              <a:cxnLst/>
              <a:rect l="l" t="t" r="r" b="b"/>
              <a:pathLst>
                <a:path w="359" h="596" extrusionOk="0">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2"/>
            <p:cNvSpPr/>
            <p:nvPr/>
          </p:nvSpPr>
          <p:spPr>
            <a:xfrm>
              <a:off x="4365452" y="2449797"/>
              <a:ext cx="353606" cy="352890"/>
            </a:xfrm>
            <a:custGeom>
              <a:avLst/>
              <a:gdLst/>
              <a:ahLst/>
              <a:cxnLst/>
              <a:rect l="l" t="t" r="r" b="b"/>
              <a:pathLst>
                <a:path w="11860" h="11836" extrusionOk="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82"/>
          <p:cNvGrpSpPr/>
          <p:nvPr/>
        </p:nvGrpSpPr>
        <p:grpSpPr>
          <a:xfrm>
            <a:off x="3253136" y="2447591"/>
            <a:ext cx="358588" cy="354381"/>
            <a:chOff x="3672223" y="2447591"/>
            <a:chExt cx="358588" cy="354381"/>
          </a:xfrm>
        </p:grpSpPr>
        <p:sp>
          <p:nvSpPr>
            <p:cNvPr id="10494" name="Google Shape;10494;p82"/>
            <p:cNvSpPr/>
            <p:nvPr/>
          </p:nvSpPr>
          <p:spPr>
            <a:xfrm>
              <a:off x="3886655" y="2453345"/>
              <a:ext cx="134913" cy="134227"/>
            </a:xfrm>
            <a:custGeom>
              <a:avLst/>
              <a:gdLst/>
              <a:ahLst/>
              <a:cxnLst/>
              <a:rect l="l" t="t" r="r" b="b"/>
              <a:pathLst>
                <a:path w="4525" h="4502" extrusionOk="0">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2"/>
            <p:cNvSpPr/>
            <p:nvPr/>
          </p:nvSpPr>
          <p:spPr>
            <a:xfrm>
              <a:off x="3909375" y="2462558"/>
              <a:ext cx="121436" cy="125342"/>
            </a:xfrm>
            <a:custGeom>
              <a:avLst/>
              <a:gdLst/>
              <a:ahLst/>
              <a:cxnLst/>
              <a:rect l="l" t="t" r="r" b="b"/>
              <a:pathLst>
                <a:path w="4073" h="4204" extrusionOk="0">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2"/>
            <p:cNvSpPr/>
            <p:nvPr/>
          </p:nvSpPr>
          <p:spPr>
            <a:xfrm>
              <a:off x="3678604" y="2453345"/>
              <a:ext cx="134943" cy="134227"/>
            </a:xfrm>
            <a:custGeom>
              <a:avLst/>
              <a:gdLst/>
              <a:ahLst/>
              <a:cxnLst/>
              <a:rect l="l" t="t" r="r" b="b"/>
              <a:pathLst>
                <a:path w="4526" h="4502" extrusionOk="0">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2"/>
            <p:cNvSpPr/>
            <p:nvPr/>
          </p:nvSpPr>
          <p:spPr>
            <a:xfrm>
              <a:off x="3701323" y="2462558"/>
              <a:ext cx="121436" cy="125342"/>
            </a:xfrm>
            <a:custGeom>
              <a:avLst/>
              <a:gdLst/>
              <a:ahLst/>
              <a:cxnLst/>
              <a:rect l="l" t="t" r="r" b="b"/>
              <a:pathLst>
                <a:path w="4073" h="4204" extrusionOk="0">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2"/>
            <p:cNvSpPr/>
            <p:nvPr/>
          </p:nvSpPr>
          <p:spPr>
            <a:xfrm>
              <a:off x="3886655" y="2662082"/>
              <a:ext cx="134913" cy="134943"/>
            </a:xfrm>
            <a:custGeom>
              <a:avLst/>
              <a:gdLst/>
              <a:ahLst/>
              <a:cxnLst/>
              <a:rect l="l" t="t" r="r" b="b"/>
              <a:pathLst>
                <a:path w="4525" h="4526" extrusionOk="0">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2"/>
            <p:cNvSpPr/>
            <p:nvPr/>
          </p:nvSpPr>
          <p:spPr>
            <a:xfrm>
              <a:off x="3909375" y="2672011"/>
              <a:ext cx="121436" cy="125342"/>
            </a:xfrm>
            <a:custGeom>
              <a:avLst/>
              <a:gdLst/>
              <a:ahLst/>
              <a:cxnLst/>
              <a:rect l="l" t="t" r="r" b="b"/>
              <a:pathLst>
                <a:path w="4073" h="4204" extrusionOk="0">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2"/>
            <p:cNvSpPr/>
            <p:nvPr/>
          </p:nvSpPr>
          <p:spPr>
            <a:xfrm>
              <a:off x="3678604" y="2662082"/>
              <a:ext cx="134943" cy="134943"/>
            </a:xfrm>
            <a:custGeom>
              <a:avLst/>
              <a:gdLst/>
              <a:ahLst/>
              <a:cxnLst/>
              <a:rect l="l" t="t" r="r" b="b"/>
              <a:pathLst>
                <a:path w="4526" h="4526" extrusionOk="0">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2"/>
            <p:cNvSpPr/>
            <p:nvPr/>
          </p:nvSpPr>
          <p:spPr>
            <a:xfrm>
              <a:off x="3701323" y="2672011"/>
              <a:ext cx="120751" cy="125342"/>
            </a:xfrm>
            <a:custGeom>
              <a:avLst/>
              <a:gdLst/>
              <a:ahLst/>
              <a:cxnLst/>
              <a:rect l="l" t="t" r="r" b="b"/>
              <a:pathLst>
                <a:path w="4050" h="4204" extrusionOk="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2"/>
            <p:cNvSpPr/>
            <p:nvPr/>
          </p:nvSpPr>
          <p:spPr>
            <a:xfrm>
              <a:off x="3741097" y="2517955"/>
              <a:ext cx="216576" cy="216576"/>
            </a:xfrm>
            <a:custGeom>
              <a:avLst/>
              <a:gdLst/>
              <a:ahLst/>
              <a:cxnLst/>
              <a:rect l="l" t="t" r="r" b="b"/>
              <a:pathLst>
                <a:path w="7264" h="7264" extrusionOk="0">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2"/>
            <p:cNvSpPr/>
            <p:nvPr/>
          </p:nvSpPr>
          <p:spPr>
            <a:xfrm>
              <a:off x="3802874" y="2522218"/>
              <a:ext cx="154799" cy="212313"/>
            </a:xfrm>
            <a:custGeom>
              <a:avLst/>
              <a:gdLst/>
              <a:ahLst/>
              <a:cxnLst/>
              <a:rect l="l" t="t" r="r" b="b"/>
              <a:pathLst>
                <a:path w="5192" h="7121" extrusionOk="0">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2"/>
            <p:cNvSpPr/>
            <p:nvPr/>
          </p:nvSpPr>
          <p:spPr>
            <a:xfrm>
              <a:off x="3672223" y="2447591"/>
              <a:ext cx="357154" cy="354381"/>
            </a:xfrm>
            <a:custGeom>
              <a:avLst/>
              <a:gdLst/>
              <a:ahLst/>
              <a:cxnLst/>
              <a:rect l="l" t="t" r="r" b="b"/>
              <a:pathLst>
                <a:path w="11979" h="11886" extrusionOk="0">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2"/>
            <p:cNvSpPr/>
            <p:nvPr/>
          </p:nvSpPr>
          <p:spPr>
            <a:xfrm>
              <a:off x="3920019" y="2504448"/>
              <a:ext cx="68902" cy="10674"/>
            </a:xfrm>
            <a:custGeom>
              <a:avLst/>
              <a:gdLst/>
              <a:ahLst/>
              <a:cxnLst/>
              <a:rect l="l" t="t" r="r" b="b"/>
              <a:pathLst>
                <a:path w="2311" h="358" extrusionOk="0">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2"/>
            <p:cNvSpPr/>
            <p:nvPr/>
          </p:nvSpPr>
          <p:spPr>
            <a:xfrm>
              <a:off x="3941307" y="2526482"/>
              <a:ext cx="46899" cy="10674"/>
            </a:xfrm>
            <a:custGeom>
              <a:avLst/>
              <a:gdLst/>
              <a:ahLst/>
              <a:cxnLst/>
              <a:rect l="l" t="t" r="r" b="b"/>
              <a:pathLst>
                <a:path w="1573" h="358" extrusionOk="0">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2"/>
            <p:cNvSpPr/>
            <p:nvPr/>
          </p:nvSpPr>
          <p:spPr>
            <a:xfrm>
              <a:off x="3711282" y="2735219"/>
              <a:ext cx="68902" cy="10674"/>
            </a:xfrm>
            <a:custGeom>
              <a:avLst/>
              <a:gdLst/>
              <a:ahLst/>
              <a:cxnLst/>
              <a:rect l="l" t="t" r="r" b="b"/>
              <a:pathLst>
                <a:path w="2311" h="358" extrusionOk="0">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2"/>
            <p:cNvSpPr/>
            <p:nvPr/>
          </p:nvSpPr>
          <p:spPr>
            <a:xfrm>
              <a:off x="3711967" y="2713931"/>
              <a:ext cx="46183" cy="10674"/>
            </a:xfrm>
            <a:custGeom>
              <a:avLst/>
              <a:gdLst/>
              <a:ahLst/>
              <a:cxnLst/>
              <a:rect l="l" t="t" r="r" b="b"/>
              <a:pathLst>
                <a:path w="1549" h="358" extrusionOk="0">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2"/>
            <p:cNvSpPr/>
            <p:nvPr/>
          </p:nvSpPr>
          <p:spPr>
            <a:xfrm>
              <a:off x="3920019" y="2735219"/>
              <a:ext cx="68187" cy="10674"/>
            </a:xfrm>
            <a:custGeom>
              <a:avLst/>
              <a:gdLst/>
              <a:ahLst/>
              <a:cxnLst/>
              <a:rect l="l" t="t" r="r" b="b"/>
              <a:pathLst>
                <a:path w="2287" h="358" extrusionOk="0">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2"/>
            <p:cNvSpPr/>
            <p:nvPr/>
          </p:nvSpPr>
          <p:spPr>
            <a:xfrm>
              <a:off x="3941307" y="2713931"/>
              <a:ext cx="46899" cy="10674"/>
            </a:xfrm>
            <a:custGeom>
              <a:avLst/>
              <a:gdLst/>
              <a:ahLst/>
              <a:cxnLst/>
              <a:rect l="l" t="t" r="r" b="b"/>
              <a:pathLst>
                <a:path w="1573" h="358" extrusionOk="0">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2"/>
            <p:cNvSpPr/>
            <p:nvPr/>
          </p:nvSpPr>
          <p:spPr>
            <a:xfrm>
              <a:off x="3796464" y="2593924"/>
              <a:ext cx="107245" cy="10674"/>
            </a:xfrm>
            <a:custGeom>
              <a:avLst/>
              <a:gdLst/>
              <a:ahLst/>
              <a:cxnLst/>
              <a:rect l="l" t="t" r="r" b="b"/>
              <a:pathLst>
                <a:path w="3597" h="358" extrusionOk="0">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2"/>
            <p:cNvSpPr/>
            <p:nvPr/>
          </p:nvSpPr>
          <p:spPr>
            <a:xfrm>
              <a:off x="3796464" y="2620907"/>
              <a:ext cx="107245" cy="10674"/>
            </a:xfrm>
            <a:custGeom>
              <a:avLst/>
              <a:gdLst/>
              <a:ahLst/>
              <a:cxnLst/>
              <a:rect l="l" t="t" r="r" b="b"/>
              <a:pathLst>
                <a:path w="3597" h="358" extrusionOk="0">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2"/>
            <p:cNvSpPr/>
            <p:nvPr/>
          </p:nvSpPr>
          <p:spPr>
            <a:xfrm>
              <a:off x="3820614" y="2647175"/>
              <a:ext cx="58974" cy="10674"/>
            </a:xfrm>
            <a:custGeom>
              <a:avLst/>
              <a:gdLst/>
              <a:ahLst/>
              <a:cxnLst/>
              <a:rect l="l" t="t" r="r" b="b"/>
              <a:pathLst>
                <a:path w="1978" h="358" extrusionOk="0">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2"/>
            <p:cNvSpPr/>
            <p:nvPr/>
          </p:nvSpPr>
          <p:spPr>
            <a:xfrm>
              <a:off x="3711967" y="2504448"/>
              <a:ext cx="69618" cy="10674"/>
            </a:xfrm>
            <a:custGeom>
              <a:avLst/>
              <a:gdLst/>
              <a:ahLst/>
              <a:cxnLst/>
              <a:rect l="l" t="t" r="r" b="b"/>
              <a:pathLst>
                <a:path w="2335" h="358" extrusionOk="0">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2"/>
            <p:cNvSpPr/>
            <p:nvPr/>
          </p:nvSpPr>
          <p:spPr>
            <a:xfrm>
              <a:off x="3711282" y="2526482"/>
              <a:ext cx="46869" cy="10674"/>
            </a:xfrm>
            <a:custGeom>
              <a:avLst/>
              <a:gdLst/>
              <a:ahLst/>
              <a:cxnLst/>
              <a:rect l="l" t="t" r="r" b="b"/>
              <a:pathLst>
                <a:path w="1572" h="358" extrusionOk="0">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82"/>
          <p:cNvGrpSpPr/>
          <p:nvPr/>
        </p:nvGrpSpPr>
        <p:grpSpPr>
          <a:xfrm>
            <a:off x="2550464" y="2448276"/>
            <a:ext cx="352205" cy="352923"/>
            <a:chOff x="3045752" y="2448276"/>
            <a:chExt cx="352205" cy="352923"/>
          </a:xfrm>
        </p:grpSpPr>
        <p:sp>
          <p:nvSpPr>
            <p:cNvPr id="10517" name="Google Shape;10517;p82"/>
            <p:cNvSpPr/>
            <p:nvPr/>
          </p:nvSpPr>
          <p:spPr>
            <a:xfrm>
              <a:off x="3112478" y="2711069"/>
              <a:ext cx="279068" cy="74597"/>
            </a:xfrm>
            <a:custGeom>
              <a:avLst/>
              <a:gdLst/>
              <a:ahLst/>
              <a:cxnLst/>
              <a:rect l="l" t="t" r="r" b="b"/>
              <a:pathLst>
                <a:path w="9360" h="2502" extrusionOk="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2"/>
            <p:cNvSpPr/>
            <p:nvPr/>
          </p:nvSpPr>
          <p:spPr>
            <a:xfrm>
              <a:off x="3112478" y="2588229"/>
              <a:ext cx="279068" cy="74597"/>
            </a:xfrm>
            <a:custGeom>
              <a:avLst/>
              <a:gdLst/>
              <a:ahLst/>
              <a:cxnLst/>
              <a:rect l="l" t="t" r="r" b="b"/>
              <a:pathLst>
                <a:path w="9360" h="2502" extrusionOk="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2"/>
            <p:cNvSpPr/>
            <p:nvPr/>
          </p:nvSpPr>
          <p:spPr>
            <a:xfrm>
              <a:off x="3112478" y="2464705"/>
              <a:ext cx="279068" cy="74567"/>
            </a:xfrm>
            <a:custGeom>
              <a:avLst/>
              <a:gdLst/>
              <a:ahLst/>
              <a:cxnLst/>
              <a:rect l="l" t="t" r="r" b="b"/>
              <a:pathLst>
                <a:path w="9360" h="2501" extrusionOk="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2"/>
            <p:cNvSpPr/>
            <p:nvPr/>
          </p:nvSpPr>
          <p:spPr>
            <a:xfrm>
              <a:off x="3334722" y="2711069"/>
              <a:ext cx="53279" cy="74597"/>
            </a:xfrm>
            <a:custGeom>
              <a:avLst/>
              <a:gdLst/>
              <a:ahLst/>
              <a:cxnLst/>
              <a:rect l="l" t="t" r="r" b="b"/>
              <a:pathLst>
                <a:path w="1787" h="2502" extrusionOk="0">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2"/>
            <p:cNvSpPr/>
            <p:nvPr/>
          </p:nvSpPr>
          <p:spPr>
            <a:xfrm>
              <a:off x="3334722" y="2588945"/>
              <a:ext cx="53279" cy="74597"/>
            </a:xfrm>
            <a:custGeom>
              <a:avLst/>
              <a:gdLst/>
              <a:ahLst/>
              <a:cxnLst/>
              <a:rect l="l" t="t" r="r" b="b"/>
              <a:pathLst>
                <a:path w="1787" h="2502" extrusionOk="0">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2"/>
            <p:cNvSpPr/>
            <p:nvPr/>
          </p:nvSpPr>
          <p:spPr>
            <a:xfrm>
              <a:off x="3334722" y="2464705"/>
              <a:ext cx="53279" cy="74567"/>
            </a:xfrm>
            <a:custGeom>
              <a:avLst/>
              <a:gdLst/>
              <a:ahLst/>
              <a:cxnLst/>
              <a:rect l="l" t="t" r="r" b="b"/>
              <a:pathLst>
                <a:path w="1787" h="2501" extrusionOk="0">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2"/>
            <p:cNvSpPr/>
            <p:nvPr/>
          </p:nvSpPr>
          <p:spPr>
            <a:xfrm>
              <a:off x="3052847" y="2453345"/>
              <a:ext cx="97286" cy="97286"/>
            </a:xfrm>
            <a:custGeom>
              <a:avLst/>
              <a:gdLst/>
              <a:ahLst/>
              <a:cxnLst/>
              <a:rect l="l" t="t" r="r" b="b"/>
              <a:pathLst>
                <a:path w="3263" h="3263" extrusionOk="0">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2"/>
            <p:cNvSpPr/>
            <p:nvPr/>
          </p:nvSpPr>
          <p:spPr>
            <a:xfrm>
              <a:off x="3074851" y="2454746"/>
              <a:ext cx="74567" cy="95885"/>
            </a:xfrm>
            <a:custGeom>
              <a:avLst/>
              <a:gdLst/>
              <a:ahLst/>
              <a:cxnLst/>
              <a:rect l="l" t="t" r="r" b="b"/>
              <a:pathLst>
                <a:path w="2501" h="3216" extrusionOk="0">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2"/>
            <p:cNvSpPr/>
            <p:nvPr/>
          </p:nvSpPr>
          <p:spPr>
            <a:xfrm>
              <a:off x="3052847" y="2576184"/>
              <a:ext cx="97286" cy="98002"/>
            </a:xfrm>
            <a:custGeom>
              <a:avLst/>
              <a:gdLst/>
              <a:ahLst/>
              <a:cxnLst/>
              <a:rect l="l" t="t" r="r" b="b"/>
              <a:pathLst>
                <a:path w="3263" h="3287" extrusionOk="0">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2"/>
            <p:cNvSpPr/>
            <p:nvPr/>
          </p:nvSpPr>
          <p:spPr>
            <a:xfrm>
              <a:off x="3074851" y="2578301"/>
              <a:ext cx="74567" cy="95885"/>
            </a:xfrm>
            <a:custGeom>
              <a:avLst/>
              <a:gdLst/>
              <a:ahLst/>
              <a:cxnLst/>
              <a:rect l="l" t="t" r="r" b="b"/>
              <a:pathLst>
                <a:path w="2501" h="3216" extrusionOk="0">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2"/>
            <p:cNvSpPr/>
            <p:nvPr/>
          </p:nvSpPr>
          <p:spPr>
            <a:xfrm>
              <a:off x="3052847" y="2699709"/>
              <a:ext cx="97286" cy="98032"/>
            </a:xfrm>
            <a:custGeom>
              <a:avLst/>
              <a:gdLst/>
              <a:ahLst/>
              <a:cxnLst/>
              <a:rect l="l" t="t" r="r" b="b"/>
              <a:pathLst>
                <a:path w="3263" h="3288" extrusionOk="0">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2"/>
            <p:cNvSpPr/>
            <p:nvPr/>
          </p:nvSpPr>
          <p:spPr>
            <a:xfrm>
              <a:off x="3074851" y="2701856"/>
              <a:ext cx="74567" cy="95885"/>
            </a:xfrm>
            <a:custGeom>
              <a:avLst/>
              <a:gdLst/>
              <a:ahLst/>
              <a:cxnLst/>
              <a:rect l="l" t="t" r="r" b="b"/>
              <a:pathLst>
                <a:path w="2501" h="3216" extrusionOk="0">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2"/>
            <p:cNvSpPr/>
            <p:nvPr/>
          </p:nvSpPr>
          <p:spPr>
            <a:xfrm>
              <a:off x="3184900" y="2485993"/>
              <a:ext cx="167590" cy="10674"/>
            </a:xfrm>
            <a:custGeom>
              <a:avLst/>
              <a:gdLst/>
              <a:ahLst/>
              <a:cxnLst/>
              <a:rect l="l" t="t" r="r" b="b"/>
              <a:pathLst>
                <a:path w="5621" h="358" extrusionOk="0">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2"/>
            <p:cNvSpPr/>
            <p:nvPr/>
          </p:nvSpPr>
          <p:spPr>
            <a:xfrm>
              <a:off x="3184900" y="2507996"/>
              <a:ext cx="167590" cy="10704"/>
            </a:xfrm>
            <a:custGeom>
              <a:avLst/>
              <a:gdLst/>
              <a:ahLst/>
              <a:cxnLst/>
              <a:rect l="l" t="t" r="r" b="b"/>
              <a:pathLst>
                <a:path w="5621" h="359" extrusionOk="0">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2"/>
            <p:cNvSpPr/>
            <p:nvPr/>
          </p:nvSpPr>
          <p:spPr>
            <a:xfrm>
              <a:off x="3045752" y="2448276"/>
              <a:ext cx="351489" cy="108050"/>
            </a:xfrm>
            <a:custGeom>
              <a:avLst/>
              <a:gdLst/>
              <a:ahLst/>
              <a:cxnLst/>
              <a:rect l="l" t="t" r="r" b="b"/>
              <a:pathLst>
                <a:path w="11789" h="3624" extrusionOk="0">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2"/>
            <p:cNvSpPr/>
            <p:nvPr/>
          </p:nvSpPr>
          <p:spPr>
            <a:xfrm>
              <a:off x="3079115" y="2475349"/>
              <a:ext cx="42635" cy="50626"/>
            </a:xfrm>
            <a:custGeom>
              <a:avLst/>
              <a:gdLst/>
              <a:ahLst/>
              <a:cxnLst/>
              <a:rect l="l" t="t" r="r" b="b"/>
              <a:pathLst>
                <a:path w="1430" h="1698" extrusionOk="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2"/>
            <p:cNvSpPr/>
            <p:nvPr/>
          </p:nvSpPr>
          <p:spPr>
            <a:xfrm>
              <a:off x="3185615" y="2608116"/>
              <a:ext cx="168306" cy="10674"/>
            </a:xfrm>
            <a:custGeom>
              <a:avLst/>
              <a:gdLst/>
              <a:ahLst/>
              <a:cxnLst/>
              <a:rect l="l" t="t" r="r" b="b"/>
              <a:pathLst>
                <a:path w="5645" h="358" extrusionOk="0">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2"/>
            <p:cNvSpPr/>
            <p:nvPr/>
          </p:nvSpPr>
          <p:spPr>
            <a:xfrm>
              <a:off x="3185615" y="2631551"/>
              <a:ext cx="168306" cy="10674"/>
            </a:xfrm>
            <a:custGeom>
              <a:avLst/>
              <a:gdLst/>
              <a:ahLst/>
              <a:cxnLst/>
              <a:rect l="l" t="t" r="r" b="b"/>
              <a:pathLst>
                <a:path w="5645" h="358" extrusionOk="0">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2"/>
            <p:cNvSpPr/>
            <p:nvPr/>
          </p:nvSpPr>
          <p:spPr>
            <a:xfrm>
              <a:off x="3045752" y="2571831"/>
              <a:ext cx="350773" cy="107334"/>
            </a:xfrm>
            <a:custGeom>
              <a:avLst/>
              <a:gdLst/>
              <a:ahLst/>
              <a:cxnLst/>
              <a:rect l="l" t="t" r="r" b="b"/>
              <a:pathLst>
                <a:path w="11765" h="3600" extrusionOk="0">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2"/>
            <p:cNvSpPr/>
            <p:nvPr/>
          </p:nvSpPr>
          <p:spPr>
            <a:xfrm>
              <a:off x="3084094" y="2600305"/>
              <a:ext cx="35510" cy="51878"/>
            </a:xfrm>
            <a:custGeom>
              <a:avLst/>
              <a:gdLst/>
              <a:ahLst/>
              <a:cxnLst/>
              <a:rect l="l" t="t" r="r" b="b"/>
              <a:pathLst>
                <a:path w="1191" h="1740" extrusionOk="0">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2"/>
            <p:cNvSpPr/>
            <p:nvPr/>
          </p:nvSpPr>
          <p:spPr>
            <a:xfrm>
              <a:off x="3185615" y="2732387"/>
              <a:ext cx="168306" cy="10674"/>
            </a:xfrm>
            <a:custGeom>
              <a:avLst/>
              <a:gdLst/>
              <a:ahLst/>
              <a:cxnLst/>
              <a:rect l="l" t="t" r="r" b="b"/>
              <a:pathLst>
                <a:path w="5645" h="358" extrusionOk="0">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2"/>
            <p:cNvSpPr/>
            <p:nvPr/>
          </p:nvSpPr>
          <p:spPr>
            <a:xfrm>
              <a:off x="3185615" y="2755106"/>
              <a:ext cx="168306" cy="10674"/>
            </a:xfrm>
            <a:custGeom>
              <a:avLst/>
              <a:gdLst/>
              <a:ahLst/>
              <a:cxnLst/>
              <a:rect l="l" t="t" r="r" b="b"/>
              <a:pathLst>
                <a:path w="5645" h="358" extrusionOk="0">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2"/>
            <p:cNvSpPr/>
            <p:nvPr/>
          </p:nvSpPr>
          <p:spPr>
            <a:xfrm>
              <a:off x="3046437" y="2694044"/>
              <a:ext cx="351519" cy="107155"/>
            </a:xfrm>
            <a:custGeom>
              <a:avLst/>
              <a:gdLst/>
              <a:ahLst/>
              <a:cxnLst/>
              <a:rect l="l" t="t" r="r" b="b"/>
              <a:pathLst>
                <a:path w="11790" h="3594" extrusionOk="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2"/>
            <p:cNvSpPr/>
            <p:nvPr/>
          </p:nvSpPr>
          <p:spPr>
            <a:xfrm>
              <a:off x="3078399" y="2723144"/>
              <a:ext cx="43351" cy="51163"/>
            </a:xfrm>
            <a:custGeom>
              <a:avLst/>
              <a:gdLst/>
              <a:ahLst/>
              <a:cxnLst/>
              <a:rect l="l" t="t" r="r" b="b"/>
              <a:pathLst>
                <a:path w="1454" h="1716" extrusionOk="0">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82"/>
          <p:cNvGrpSpPr/>
          <p:nvPr/>
        </p:nvGrpSpPr>
        <p:grpSpPr>
          <a:xfrm>
            <a:off x="1788131" y="2447650"/>
            <a:ext cx="365681" cy="352920"/>
            <a:chOff x="2359619" y="2447650"/>
            <a:chExt cx="365681" cy="352920"/>
          </a:xfrm>
        </p:grpSpPr>
        <p:sp>
          <p:nvSpPr>
            <p:cNvPr id="10542" name="Google Shape;10542;p82"/>
            <p:cNvSpPr/>
            <p:nvPr/>
          </p:nvSpPr>
          <p:spPr>
            <a:xfrm>
              <a:off x="2431325" y="2521503"/>
              <a:ext cx="230798" cy="230768"/>
            </a:xfrm>
            <a:custGeom>
              <a:avLst/>
              <a:gdLst/>
              <a:ahLst/>
              <a:cxnLst/>
              <a:rect l="l" t="t" r="r" b="b"/>
              <a:pathLst>
                <a:path w="7741" h="7740" extrusionOk="0">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2"/>
            <p:cNvSpPr/>
            <p:nvPr/>
          </p:nvSpPr>
          <p:spPr>
            <a:xfrm>
              <a:off x="2470383" y="2542075"/>
              <a:ext cx="203815" cy="210345"/>
            </a:xfrm>
            <a:custGeom>
              <a:avLst/>
              <a:gdLst/>
              <a:ahLst/>
              <a:cxnLst/>
              <a:rect l="l" t="t" r="r" b="b"/>
              <a:pathLst>
                <a:path w="6836" h="7055" extrusionOk="0">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2"/>
            <p:cNvSpPr/>
            <p:nvPr/>
          </p:nvSpPr>
          <p:spPr>
            <a:xfrm>
              <a:off x="2370263" y="2476064"/>
              <a:ext cx="353636" cy="321495"/>
            </a:xfrm>
            <a:custGeom>
              <a:avLst/>
              <a:gdLst/>
              <a:ahLst/>
              <a:cxnLst/>
              <a:rect l="l" t="t" r="r" b="b"/>
              <a:pathLst>
                <a:path w="11861" h="10783" extrusionOk="0">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2"/>
            <p:cNvSpPr/>
            <p:nvPr/>
          </p:nvSpPr>
          <p:spPr>
            <a:xfrm>
              <a:off x="2509441" y="2478181"/>
              <a:ext cx="214459" cy="319110"/>
            </a:xfrm>
            <a:custGeom>
              <a:avLst/>
              <a:gdLst/>
              <a:ahLst/>
              <a:cxnLst/>
              <a:rect l="l" t="t" r="r" b="b"/>
              <a:pathLst>
                <a:path w="7193" h="10703" extrusionOk="0">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2"/>
            <p:cNvSpPr/>
            <p:nvPr/>
          </p:nvSpPr>
          <p:spPr>
            <a:xfrm>
              <a:off x="2433472" y="2522904"/>
              <a:ext cx="290428" cy="274656"/>
            </a:xfrm>
            <a:custGeom>
              <a:avLst/>
              <a:gdLst/>
              <a:ahLst/>
              <a:cxnLst/>
              <a:rect l="l" t="t" r="r" b="b"/>
              <a:pathLst>
                <a:path w="9741" h="9212" extrusionOk="0">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2"/>
            <p:cNvSpPr/>
            <p:nvPr/>
          </p:nvSpPr>
          <p:spPr>
            <a:xfrm>
              <a:off x="2510842" y="2522904"/>
              <a:ext cx="213058" cy="274835"/>
            </a:xfrm>
            <a:custGeom>
              <a:avLst/>
              <a:gdLst/>
              <a:ahLst/>
              <a:cxnLst/>
              <a:rect l="l" t="t" r="r" b="b"/>
              <a:pathLst>
                <a:path w="7146" h="9218" extrusionOk="0">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2"/>
            <p:cNvSpPr/>
            <p:nvPr/>
          </p:nvSpPr>
          <p:spPr>
            <a:xfrm>
              <a:off x="2363883" y="2454746"/>
              <a:ext cx="170423" cy="170452"/>
            </a:xfrm>
            <a:custGeom>
              <a:avLst/>
              <a:gdLst/>
              <a:ahLst/>
              <a:cxnLst/>
              <a:rect l="l" t="t" r="r" b="b"/>
              <a:pathLst>
                <a:path w="5716" h="5717" extrusionOk="0">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2"/>
            <p:cNvSpPr/>
            <p:nvPr/>
          </p:nvSpPr>
          <p:spPr>
            <a:xfrm>
              <a:off x="2427777" y="2517955"/>
              <a:ext cx="108676" cy="107245"/>
            </a:xfrm>
            <a:custGeom>
              <a:avLst/>
              <a:gdLst/>
              <a:ahLst/>
              <a:cxnLst/>
              <a:rect l="l" t="t" r="r" b="b"/>
              <a:pathLst>
                <a:path w="3645" h="3597" extrusionOk="0">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2"/>
            <p:cNvSpPr/>
            <p:nvPr/>
          </p:nvSpPr>
          <p:spPr>
            <a:xfrm>
              <a:off x="2487437" y="2611664"/>
              <a:ext cx="106529" cy="10674"/>
            </a:xfrm>
            <a:custGeom>
              <a:avLst/>
              <a:gdLst/>
              <a:ahLst/>
              <a:cxnLst/>
              <a:rect l="l" t="t" r="r" b="b"/>
              <a:pathLst>
                <a:path w="3573" h="358" extrusionOk="0">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2"/>
            <p:cNvSpPr/>
            <p:nvPr/>
          </p:nvSpPr>
          <p:spPr>
            <a:xfrm>
              <a:off x="2487437" y="2637932"/>
              <a:ext cx="106529" cy="10704"/>
            </a:xfrm>
            <a:custGeom>
              <a:avLst/>
              <a:gdLst/>
              <a:ahLst/>
              <a:cxnLst/>
              <a:rect l="l" t="t" r="r" b="b"/>
              <a:pathLst>
                <a:path w="3573" h="359" extrusionOk="0">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2"/>
            <p:cNvSpPr/>
            <p:nvPr/>
          </p:nvSpPr>
          <p:spPr>
            <a:xfrm>
              <a:off x="2510842" y="2664199"/>
              <a:ext cx="58974" cy="10704"/>
            </a:xfrm>
            <a:custGeom>
              <a:avLst/>
              <a:gdLst/>
              <a:ahLst/>
              <a:cxnLst/>
              <a:rect l="l" t="t" r="r" b="b"/>
              <a:pathLst>
                <a:path w="1978" h="359" extrusionOk="0">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2"/>
            <p:cNvSpPr/>
            <p:nvPr/>
          </p:nvSpPr>
          <p:spPr>
            <a:xfrm>
              <a:off x="2359619" y="2447650"/>
              <a:ext cx="365681" cy="352920"/>
            </a:xfrm>
            <a:custGeom>
              <a:avLst/>
              <a:gdLst/>
              <a:ahLst/>
              <a:cxnLst/>
              <a:rect l="l" t="t" r="r" b="b"/>
              <a:pathLst>
                <a:path w="12265" h="11837" extrusionOk="0">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82"/>
          <p:cNvGrpSpPr/>
          <p:nvPr/>
        </p:nvGrpSpPr>
        <p:grpSpPr>
          <a:xfrm>
            <a:off x="1049234" y="2448366"/>
            <a:ext cx="354351" cy="354321"/>
            <a:chOff x="1696921" y="2448366"/>
            <a:chExt cx="354351" cy="354321"/>
          </a:xfrm>
        </p:grpSpPr>
        <p:sp>
          <p:nvSpPr>
            <p:cNvPr id="10555" name="Google Shape;10555;p82"/>
            <p:cNvSpPr/>
            <p:nvPr/>
          </p:nvSpPr>
          <p:spPr>
            <a:xfrm>
              <a:off x="1794209" y="2483160"/>
              <a:ext cx="25581" cy="289712"/>
            </a:xfrm>
            <a:custGeom>
              <a:avLst/>
              <a:gdLst/>
              <a:ahLst/>
              <a:cxnLst/>
              <a:rect l="l" t="t" r="r" b="b"/>
              <a:pathLst>
                <a:path w="858" h="9717" extrusionOk="0">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2"/>
            <p:cNvSpPr/>
            <p:nvPr/>
          </p:nvSpPr>
          <p:spPr>
            <a:xfrm>
              <a:off x="1896446" y="2628003"/>
              <a:ext cx="24896" cy="144871"/>
            </a:xfrm>
            <a:custGeom>
              <a:avLst/>
              <a:gdLst/>
              <a:ahLst/>
              <a:cxnLst/>
              <a:rect l="l" t="t" r="r" b="b"/>
              <a:pathLst>
                <a:path w="835" h="4859" extrusionOk="0">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2"/>
            <p:cNvSpPr/>
            <p:nvPr/>
          </p:nvSpPr>
          <p:spPr>
            <a:xfrm>
              <a:off x="1996566" y="2593924"/>
              <a:ext cx="24866" cy="178950"/>
            </a:xfrm>
            <a:custGeom>
              <a:avLst/>
              <a:gdLst/>
              <a:ahLst/>
              <a:cxnLst/>
              <a:rect l="l" t="t" r="r" b="b"/>
              <a:pathLst>
                <a:path w="834" h="6002" extrusionOk="0">
                  <a:moveTo>
                    <a:pt x="0" y="0"/>
                  </a:moveTo>
                  <a:lnTo>
                    <a:pt x="0" y="6002"/>
                  </a:lnTo>
                  <a:lnTo>
                    <a:pt x="834" y="6002"/>
                  </a:lnTo>
                  <a:lnTo>
                    <a:pt x="834" y="72"/>
                  </a:lnTo>
                  <a:cubicBezTo>
                    <a:pt x="834" y="48"/>
                    <a:pt x="810" y="0"/>
                    <a:pt x="78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2"/>
            <p:cNvSpPr/>
            <p:nvPr/>
          </p:nvSpPr>
          <p:spPr>
            <a:xfrm>
              <a:off x="1769343" y="2593924"/>
              <a:ext cx="24896" cy="178950"/>
            </a:xfrm>
            <a:custGeom>
              <a:avLst/>
              <a:gdLst/>
              <a:ahLst/>
              <a:cxnLst/>
              <a:rect l="l" t="t" r="r" b="b"/>
              <a:pathLst>
                <a:path w="835" h="6002" extrusionOk="0">
                  <a:moveTo>
                    <a:pt x="72" y="0"/>
                  </a:moveTo>
                  <a:cubicBezTo>
                    <a:pt x="25" y="0"/>
                    <a:pt x="1" y="48"/>
                    <a:pt x="1" y="72"/>
                  </a:cubicBezTo>
                  <a:lnTo>
                    <a:pt x="1" y="6002"/>
                  </a:lnTo>
                  <a:lnTo>
                    <a:pt x="834" y="6002"/>
                  </a:lnTo>
                  <a:lnTo>
                    <a:pt x="834" y="0"/>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2"/>
            <p:cNvSpPr/>
            <p:nvPr/>
          </p:nvSpPr>
          <p:spPr>
            <a:xfrm>
              <a:off x="1870178" y="2669894"/>
              <a:ext cx="25581" cy="103697"/>
            </a:xfrm>
            <a:custGeom>
              <a:avLst/>
              <a:gdLst/>
              <a:ahLst/>
              <a:cxnLst/>
              <a:rect l="l" t="t" r="r" b="b"/>
              <a:pathLst>
                <a:path w="858" h="3478" extrusionOk="0">
                  <a:moveTo>
                    <a:pt x="0" y="1"/>
                  </a:moveTo>
                  <a:lnTo>
                    <a:pt x="0" y="3477"/>
                  </a:lnTo>
                  <a:lnTo>
                    <a:pt x="858" y="3477"/>
                  </a:lnTo>
                  <a:lnTo>
                    <a:pt x="858" y="1"/>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2"/>
            <p:cNvSpPr/>
            <p:nvPr/>
          </p:nvSpPr>
          <p:spPr>
            <a:xfrm>
              <a:off x="1971700" y="2519356"/>
              <a:ext cx="24896" cy="253517"/>
            </a:xfrm>
            <a:custGeom>
              <a:avLst/>
              <a:gdLst/>
              <a:ahLst/>
              <a:cxnLst/>
              <a:rect l="l" t="t" r="r" b="b"/>
              <a:pathLst>
                <a:path w="835" h="8503" extrusionOk="0">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2"/>
            <p:cNvSpPr/>
            <p:nvPr/>
          </p:nvSpPr>
          <p:spPr>
            <a:xfrm>
              <a:off x="1743791" y="2632267"/>
              <a:ext cx="24866" cy="140608"/>
            </a:xfrm>
            <a:custGeom>
              <a:avLst/>
              <a:gdLst/>
              <a:ahLst/>
              <a:cxnLst/>
              <a:rect l="l" t="t" r="r" b="b"/>
              <a:pathLst>
                <a:path w="834" h="4716" extrusionOk="0">
                  <a:moveTo>
                    <a:pt x="72" y="0"/>
                  </a:moveTo>
                  <a:cubicBezTo>
                    <a:pt x="24" y="0"/>
                    <a:pt x="0" y="24"/>
                    <a:pt x="0" y="72"/>
                  </a:cubicBezTo>
                  <a:lnTo>
                    <a:pt x="0" y="4716"/>
                  </a:lnTo>
                  <a:lnTo>
                    <a:pt x="834" y="4716"/>
                  </a:lnTo>
                  <a:lnTo>
                    <a:pt x="834" y="0"/>
                  </a:ln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2"/>
            <p:cNvSpPr/>
            <p:nvPr/>
          </p:nvSpPr>
          <p:spPr>
            <a:xfrm>
              <a:off x="1806284" y="2482892"/>
              <a:ext cx="14937" cy="290696"/>
            </a:xfrm>
            <a:custGeom>
              <a:avLst/>
              <a:gdLst/>
              <a:ahLst/>
              <a:cxnLst/>
              <a:rect l="l" t="t" r="r" b="b"/>
              <a:pathLst>
                <a:path w="501" h="9750" extrusionOk="0">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2"/>
            <p:cNvSpPr/>
            <p:nvPr/>
          </p:nvSpPr>
          <p:spPr>
            <a:xfrm>
              <a:off x="1782134" y="2595355"/>
              <a:ext cx="13506" cy="178234"/>
            </a:xfrm>
            <a:custGeom>
              <a:avLst/>
              <a:gdLst/>
              <a:ahLst/>
              <a:cxnLst/>
              <a:rect l="l" t="t" r="r" b="b"/>
              <a:pathLst>
                <a:path w="453" h="5978" extrusionOk="0">
                  <a:moveTo>
                    <a:pt x="0" y="0"/>
                  </a:moveTo>
                  <a:lnTo>
                    <a:pt x="0" y="5977"/>
                  </a:lnTo>
                  <a:lnTo>
                    <a:pt x="453" y="5977"/>
                  </a:lnTo>
                  <a:lnTo>
                    <a:pt x="453"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2"/>
            <p:cNvSpPr/>
            <p:nvPr/>
          </p:nvSpPr>
          <p:spPr>
            <a:xfrm>
              <a:off x="1756582" y="2632267"/>
              <a:ext cx="12791" cy="141323"/>
            </a:xfrm>
            <a:custGeom>
              <a:avLst/>
              <a:gdLst/>
              <a:ahLst/>
              <a:cxnLst/>
              <a:rect l="l" t="t" r="r" b="b"/>
              <a:pathLst>
                <a:path w="429" h="4740" extrusionOk="0">
                  <a:moveTo>
                    <a:pt x="0" y="0"/>
                  </a:moveTo>
                  <a:lnTo>
                    <a:pt x="0" y="4739"/>
                  </a:lnTo>
                  <a:lnTo>
                    <a:pt x="429" y="4739"/>
                  </a:lnTo>
                  <a:lnTo>
                    <a:pt x="429"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2"/>
            <p:cNvSpPr/>
            <p:nvPr/>
          </p:nvSpPr>
          <p:spPr>
            <a:xfrm>
              <a:off x="1843911" y="2557013"/>
              <a:ext cx="24866" cy="215861"/>
            </a:xfrm>
            <a:custGeom>
              <a:avLst/>
              <a:gdLst/>
              <a:ahLst/>
              <a:cxnLst/>
              <a:rect l="l" t="t" r="r" b="b"/>
              <a:pathLst>
                <a:path w="834" h="7240" extrusionOk="0">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2"/>
            <p:cNvSpPr/>
            <p:nvPr/>
          </p:nvSpPr>
          <p:spPr>
            <a:xfrm>
              <a:off x="1907090" y="2628003"/>
              <a:ext cx="14937" cy="144871"/>
            </a:xfrm>
            <a:custGeom>
              <a:avLst/>
              <a:gdLst/>
              <a:ahLst/>
              <a:cxnLst/>
              <a:rect l="l" t="t" r="r" b="b"/>
              <a:pathLst>
                <a:path w="501" h="4859" extrusionOk="0">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2"/>
            <p:cNvSpPr/>
            <p:nvPr/>
          </p:nvSpPr>
          <p:spPr>
            <a:xfrm>
              <a:off x="1882969" y="2669894"/>
              <a:ext cx="13506" cy="103697"/>
            </a:xfrm>
            <a:custGeom>
              <a:avLst/>
              <a:gdLst/>
              <a:ahLst/>
              <a:cxnLst/>
              <a:rect l="l" t="t" r="r" b="b"/>
              <a:pathLst>
                <a:path w="453" h="3478" extrusionOk="0">
                  <a:moveTo>
                    <a:pt x="0" y="1"/>
                  </a:moveTo>
                  <a:lnTo>
                    <a:pt x="0" y="3477"/>
                  </a:lnTo>
                  <a:lnTo>
                    <a:pt x="453" y="3477"/>
                  </a:lnTo>
                  <a:lnTo>
                    <a:pt x="453" y="1"/>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2"/>
            <p:cNvSpPr/>
            <p:nvPr/>
          </p:nvSpPr>
          <p:spPr>
            <a:xfrm>
              <a:off x="1855271" y="2557699"/>
              <a:ext cx="15653" cy="215890"/>
            </a:xfrm>
            <a:custGeom>
              <a:avLst/>
              <a:gdLst/>
              <a:ahLst/>
              <a:cxnLst/>
              <a:rect l="l" t="t" r="r" b="b"/>
              <a:pathLst>
                <a:path w="525" h="7241" extrusionOk="0">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2"/>
            <p:cNvSpPr/>
            <p:nvPr/>
          </p:nvSpPr>
          <p:spPr>
            <a:xfrm>
              <a:off x="1946148" y="2706805"/>
              <a:ext cx="24896" cy="66070"/>
            </a:xfrm>
            <a:custGeom>
              <a:avLst/>
              <a:gdLst/>
              <a:ahLst/>
              <a:cxnLst/>
              <a:rect l="l" t="t" r="r" b="b"/>
              <a:pathLst>
                <a:path w="835" h="2216" extrusionOk="0">
                  <a:moveTo>
                    <a:pt x="72" y="1"/>
                  </a:moveTo>
                  <a:cubicBezTo>
                    <a:pt x="24" y="1"/>
                    <a:pt x="1" y="25"/>
                    <a:pt x="1" y="72"/>
                  </a:cubicBezTo>
                  <a:lnTo>
                    <a:pt x="1" y="2216"/>
                  </a:lnTo>
                  <a:lnTo>
                    <a:pt x="834" y="2216"/>
                  </a:lnTo>
                  <a:lnTo>
                    <a:pt x="834" y="1"/>
                  </a:ln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2"/>
            <p:cNvSpPr/>
            <p:nvPr/>
          </p:nvSpPr>
          <p:spPr>
            <a:xfrm>
              <a:off x="2007210" y="2595355"/>
              <a:ext cx="15653" cy="178234"/>
            </a:xfrm>
            <a:custGeom>
              <a:avLst/>
              <a:gdLst/>
              <a:ahLst/>
              <a:cxnLst/>
              <a:rect l="l" t="t" r="r" b="b"/>
              <a:pathLst>
                <a:path w="525" h="5978" extrusionOk="0">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2"/>
            <p:cNvSpPr/>
            <p:nvPr/>
          </p:nvSpPr>
          <p:spPr>
            <a:xfrm>
              <a:off x="1982373" y="2520310"/>
              <a:ext cx="14937" cy="253278"/>
            </a:xfrm>
            <a:custGeom>
              <a:avLst/>
              <a:gdLst/>
              <a:ahLst/>
              <a:cxnLst/>
              <a:rect l="l" t="t" r="r" b="b"/>
              <a:pathLst>
                <a:path w="501" h="8495" extrusionOk="0">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2"/>
            <p:cNvSpPr/>
            <p:nvPr/>
          </p:nvSpPr>
          <p:spPr>
            <a:xfrm>
              <a:off x="1958939" y="2706805"/>
              <a:ext cx="12791" cy="66786"/>
            </a:xfrm>
            <a:custGeom>
              <a:avLst/>
              <a:gdLst/>
              <a:ahLst/>
              <a:cxnLst/>
              <a:rect l="l" t="t" r="r" b="b"/>
              <a:pathLst>
                <a:path w="429" h="2240" extrusionOk="0">
                  <a:moveTo>
                    <a:pt x="0" y="1"/>
                  </a:moveTo>
                  <a:lnTo>
                    <a:pt x="0" y="2239"/>
                  </a:lnTo>
                  <a:lnTo>
                    <a:pt x="429" y="2239"/>
                  </a:lnTo>
                  <a:lnTo>
                    <a:pt x="429"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2"/>
            <p:cNvSpPr/>
            <p:nvPr/>
          </p:nvSpPr>
          <p:spPr>
            <a:xfrm>
              <a:off x="1701185" y="2773562"/>
              <a:ext cx="343678" cy="24180"/>
            </a:xfrm>
            <a:custGeom>
              <a:avLst/>
              <a:gdLst/>
              <a:ahLst/>
              <a:cxnLst/>
              <a:rect l="l" t="t" r="r" b="b"/>
              <a:pathLst>
                <a:path w="11527" h="811" extrusionOk="0">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2"/>
            <p:cNvSpPr/>
            <p:nvPr/>
          </p:nvSpPr>
          <p:spPr>
            <a:xfrm>
              <a:off x="2027096" y="2772846"/>
              <a:ext cx="17770" cy="23464"/>
            </a:xfrm>
            <a:custGeom>
              <a:avLst/>
              <a:gdLst/>
              <a:ahLst/>
              <a:cxnLst/>
              <a:rect l="l" t="t" r="r" b="b"/>
              <a:pathLst>
                <a:path w="596" h="787" extrusionOk="0">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2"/>
            <p:cNvSpPr/>
            <p:nvPr/>
          </p:nvSpPr>
          <p:spPr>
            <a:xfrm>
              <a:off x="1696921" y="2448366"/>
              <a:ext cx="354351" cy="354321"/>
            </a:xfrm>
            <a:custGeom>
              <a:avLst/>
              <a:gdLst/>
              <a:ahLst/>
              <a:cxnLst/>
              <a:rect l="l" t="t" r="r" b="b"/>
              <a:pathLst>
                <a:path w="11885" h="11884" extrusionOk="0">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82"/>
          <p:cNvGrpSpPr/>
          <p:nvPr/>
        </p:nvGrpSpPr>
        <p:grpSpPr>
          <a:xfrm>
            <a:off x="1047117" y="2994374"/>
            <a:ext cx="355756" cy="355039"/>
            <a:chOff x="1694804" y="2994374"/>
            <a:chExt cx="355756" cy="355039"/>
          </a:xfrm>
        </p:grpSpPr>
        <p:sp>
          <p:nvSpPr>
            <p:cNvPr id="10577" name="Google Shape;10577;p82"/>
            <p:cNvSpPr/>
            <p:nvPr/>
          </p:nvSpPr>
          <p:spPr>
            <a:xfrm>
              <a:off x="1800589" y="2999890"/>
              <a:ext cx="145587" cy="158169"/>
            </a:xfrm>
            <a:custGeom>
              <a:avLst/>
              <a:gdLst/>
              <a:ahLst/>
              <a:cxnLst/>
              <a:rect l="l" t="t" r="r" b="b"/>
              <a:pathLst>
                <a:path w="4883" h="5305" extrusionOk="0">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2"/>
            <p:cNvSpPr/>
            <p:nvPr/>
          </p:nvSpPr>
          <p:spPr>
            <a:xfrm>
              <a:off x="1800589" y="3185013"/>
              <a:ext cx="145587" cy="158198"/>
            </a:xfrm>
            <a:custGeom>
              <a:avLst/>
              <a:gdLst/>
              <a:ahLst/>
              <a:cxnLst/>
              <a:rect l="l" t="t" r="r" b="b"/>
              <a:pathLst>
                <a:path w="4883" h="5306" extrusionOk="0">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2"/>
            <p:cNvSpPr/>
            <p:nvPr/>
          </p:nvSpPr>
          <p:spPr>
            <a:xfrm>
              <a:off x="1864484" y="3000337"/>
              <a:ext cx="80978" cy="157721"/>
            </a:xfrm>
            <a:custGeom>
              <a:avLst/>
              <a:gdLst/>
              <a:ahLst/>
              <a:cxnLst/>
              <a:rect l="l" t="t" r="r" b="b"/>
              <a:pathLst>
                <a:path w="2716" h="5290" extrusionOk="0">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2"/>
            <p:cNvSpPr/>
            <p:nvPr/>
          </p:nvSpPr>
          <p:spPr>
            <a:xfrm>
              <a:off x="1865199" y="3185013"/>
              <a:ext cx="80262" cy="157960"/>
            </a:xfrm>
            <a:custGeom>
              <a:avLst/>
              <a:gdLst/>
              <a:ahLst/>
              <a:cxnLst/>
              <a:rect l="l" t="t" r="r" b="b"/>
              <a:pathLst>
                <a:path w="2692" h="5298" extrusionOk="0">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2"/>
            <p:cNvSpPr/>
            <p:nvPr/>
          </p:nvSpPr>
          <p:spPr>
            <a:xfrm>
              <a:off x="1885802" y="3105943"/>
              <a:ext cx="164758" cy="132438"/>
            </a:xfrm>
            <a:custGeom>
              <a:avLst/>
              <a:gdLst/>
              <a:ahLst/>
              <a:cxnLst/>
              <a:rect l="l" t="t" r="r" b="b"/>
              <a:pathLst>
                <a:path w="5526" h="4442" extrusionOk="0">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2"/>
            <p:cNvSpPr/>
            <p:nvPr/>
          </p:nvSpPr>
          <p:spPr>
            <a:xfrm>
              <a:off x="1971014" y="3104959"/>
              <a:ext cx="79546" cy="132170"/>
            </a:xfrm>
            <a:custGeom>
              <a:avLst/>
              <a:gdLst/>
              <a:ahLst/>
              <a:cxnLst/>
              <a:rect l="l" t="t" r="r" b="b"/>
              <a:pathLst>
                <a:path w="2668" h="4433" extrusionOk="0">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2"/>
            <p:cNvSpPr/>
            <p:nvPr/>
          </p:nvSpPr>
          <p:spPr>
            <a:xfrm>
              <a:off x="1694804" y="3105943"/>
              <a:ext cx="165443" cy="132438"/>
            </a:xfrm>
            <a:custGeom>
              <a:avLst/>
              <a:gdLst/>
              <a:ahLst/>
              <a:cxnLst/>
              <a:rect l="l" t="t" r="r" b="b"/>
              <a:pathLst>
                <a:path w="5549" h="4442" extrusionOk="0">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2"/>
            <p:cNvSpPr/>
            <p:nvPr/>
          </p:nvSpPr>
          <p:spPr>
            <a:xfrm>
              <a:off x="1829003" y="3022788"/>
              <a:ext cx="87358" cy="87358"/>
            </a:xfrm>
            <a:custGeom>
              <a:avLst/>
              <a:gdLst/>
              <a:ahLst/>
              <a:cxnLst/>
              <a:rect l="l" t="t" r="r" b="b"/>
              <a:pathLst>
                <a:path w="2930" h="2930" extrusionOk="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2"/>
            <p:cNvSpPr/>
            <p:nvPr/>
          </p:nvSpPr>
          <p:spPr>
            <a:xfrm>
              <a:off x="1829003" y="3232957"/>
              <a:ext cx="87358" cy="87358"/>
            </a:xfrm>
            <a:custGeom>
              <a:avLst/>
              <a:gdLst/>
              <a:ahLst/>
              <a:cxnLst/>
              <a:rect l="l" t="t" r="r" b="b"/>
              <a:pathLst>
                <a:path w="2930" h="2930" extrusionOk="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2"/>
            <p:cNvSpPr/>
            <p:nvPr/>
          </p:nvSpPr>
          <p:spPr>
            <a:xfrm>
              <a:off x="1934788" y="3128573"/>
              <a:ext cx="86642" cy="86642"/>
            </a:xfrm>
            <a:custGeom>
              <a:avLst/>
              <a:gdLst/>
              <a:ahLst/>
              <a:cxnLst/>
              <a:rect l="l" t="t" r="r" b="b"/>
              <a:pathLst>
                <a:path w="2906" h="2906" extrusionOk="0">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2"/>
            <p:cNvSpPr/>
            <p:nvPr/>
          </p:nvSpPr>
          <p:spPr>
            <a:xfrm>
              <a:off x="1723904" y="3128573"/>
              <a:ext cx="87358" cy="86642"/>
            </a:xfrm>
            <a:custGeom>
              <a:avLst/>
              <a:gdLst/>
              <a:ahLst/>
              <a:cxnLst/>
              <a:rect l="l" t="t" r="r" b="b"/>
              <a:pathLst>
                <a:path w="2930" h="2906" extrusionOk="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2"/>
            <p:cNvSpPr/>
            <p:nvPr/>
          </p:nvSpPr>
          <p:spPr>
            <a:xfrm>
              <a:off x="1843911" y="3026336"/>
              <a:ext cx="73166" cy="83810"/>
            </a:xfrm>
            <a:custGeom>
              <a:avLst/>
              <a:gdLst/>
              <a:ahLst/>
              <a:cxnLst/>
              <a:rect l="l" t="t" r="r" b="b"/>
              <a:pathLst>
                <a:path w="2454" h="2811" extrusionOk="0">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2"/>
            <p:cNvSpPr/>
            <p:nvPr/>
          </p:nvSpPr>
          <p:spPr>
            <a:xfrm>
              <a:off x="1843911" y="3236504"/>
              <a:ext cx="73166" cy="83810"/>
            </a:xfrm>
            <a:custGeom>
              <a:avLst/>
              <a:gdLst/>
              <a:ahLst/>
              <a:cxnLst/>
              <a:rect l="l" t="t" r="r" b="b"/>
              <a:pathLst>
                <a:path w="2454" h="2811" extrusionOk="0">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2"/>
            <p:cNvSpPr/>
            <p:nvPr/>
          </p:nvSpPr>
          <p:spPr>
            <a:xfrm>
              <a:off x="1948980" y="3132121"/>
              <a:ext cx="72450" cy="83094"/>
            </a:xfrm>
            <a:custGeom>
              <a:avLst/>
              <a:gdLst/>
              <a:ahLst/>
              <a:cxnLst/>
              <a:rect l="l" t="t" r="r" b="b"/>
              <a:pathLst>
                <a:path w="2430" h="2787" extrusionOk="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2"/>
            <p:cNvSpPr/>
            <p:nvPr/>
          </p:nvSpPr>
          <p:spPr>
            <a:xfrm>
              <a:off x="1738096" y="3132121"/>
              <a:ext cx="73166" cy="83094"/>
            </a:xfrm>
            <a:custGeom>
              <a:avLst/>
              <a:gdLst/>
              <a:ahLst/>
              <a:cxnLst/>
              <a:rect l="l" t="t" r="r" b="b"/>
              <a:pathLst>
                <a:path w="2454" h="2787" extrusionOk="0">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2"/>
            <p:cNvSpPr/>
            <p:nvPr/>
          </p:nvSpPr>
          <p:spPr>
            <a:xfrm>
              <a:off x="1694804" y="3101590"/>
              <a:ext cx="169707" cy="142039"/>
            </a:xfrm>
            <a:custGeom>
              <a:avLst/>
              <a:gdLst/>
              <a:ahLst/>
              <a:cxnLst/>
              <a:rect l="l" t="t" r="r" b="b"/>
              <a:pathLst>
                <a:path w="5692" h="4764" extrusionOk="0">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2"/>
            <p:cNvSpPr/>
            <p:nvPr/>
          </p:nvSpPr>
          <p:spPr>
            <a:xfrm>
              <a:off x="1718925" y="3122908"/>
              <a:ext cx="98032" cy="98002"/>
            </a:xfrm>
            <a:custGeom>
              <a:avLst/>
              <a:gdLst/>
              <a:ahLst/>
              <a:cxnLst/>
              <a:rect l="l" t="t" r="r" b="b"/>
              <a:pathLst>
                <a:path w="3288" h="3287" extrusionOk="0">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2"/>
            <p:cNvSpPr/>
            <p:nvPr/>
          </p:nvSpPr>
          <p:spPr>
            <a:xfrm>
              <a:off x="1797757" y="3179706"/>
              <a:ext cx="144871" cy="169707"/>
            </a:xfrm>
            <a:custGeom>
              <a:avLst/>
              <a:gdLst/>
              <a:ahLst/>
              <a:cxnLst/>
              <a:rect l="l" t="t" r="r" b="b"/>
              <a:pathLst>
                <a:path w="4859" h="5692" extrusionOk="0">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2"/>
            <p:cNvSpPr/>
            <p:nvPr/>
          </p:nvSpPr>
          <p:spPr>
            <a:xfrm>
              <a:off x="1824024" y="3227977"/>
              <a:ext cx="97316" cy="97316"/>
            </a:xfrm>
            <a:custGeom>
              <a:avLst/>
              <a:gdLst/>
              <a:ahLst/>
              <a:cxnLst/>
              <a:rect l="l" t="t" r="r" b="b"/>
              <a:pathLst>
                <a:path w="3264" h="3264" extrusionOk="0">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2"/>
            <p:cNvSpPr/>
            <p:nvPr/>
          </p:nvSpPr>
          <p:spPr>
            <a:xfrm>
              <a:off x="1881538" y="3100875"/>
              <a:ext cx="169021" cy="142039"/>
            </a:xfrm>
            <a:custGeom>
              <a:avLst/>
              <a:gdLst/>
              <a:ahLst/>
              <a:cxnLst/>
              <a:rect l="l" t="t" r="r" b="b"/>
              <a:pathLst>
                <a:path w="5669" h="4764" extrusionOk="0">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2"/>
            <p:cNvSpPr/>
            <p:nvPr/>
          </p:nvSpPr>
          <p:spPr>
            <a:xfrm>
              <a:off x="1931240" y="3122908"/>
              <a:ext cx="97286" cy="97286"/>
            </a:xfrm>
            <a:custGeom>
              <a:avLst/>
              <a:gdLst/>
              <a:ahLst/>
              <a:cxnLst/>
              <a:rect l="l" t="t" r="r" b="b"/>
              <a:pathLst>
                <a:path w="3263" h="3263" extrusionOk="0">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2"/>
            <p:cNvSpPr/>
            <p:nvPr/>
          </p:nvSpPr>
          <p:spPr>
            <a:xfrm>
              <a:off x="1802736" y="2994374"/>
              <a:ext cx="142724" cy="169021"/>
            </a:xfrm>
            <a:custGeom>
              <a:avLst/>
              <a:gdLst/>
              <a:ahLst/>
              <a:cxnLst/>
              <a:rect l="l" t="t" r="r" b="b"/>
              <a:pathLst>
                <a:path w="4787" h="5669" extrusionOk="0">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2"/>
            <p:cNvSpPr/>
            <p:nvPr/>
          </p:nvSpPr>
          <p:spPr>
            <a:xfrm>
              <a:off x="1824024" y="3017809"/>
              <a:ext cx="97316" cy="97316"/>
            </a:xfrm>
            <a:custGeom>
              <a:avLst/>
              <a:gdLst/>
              <a:ahLst/>
              <a:cxnLst/>
              <a:rect l="l" t="t" r="r" b="b"/>
              <a:pathLst>
                <a:path w="3264" h="3264" extrusionOk="0">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2"/>
            <p:cNvSpPr/>
            <p:nvPr/>
          </p:nvSpPr>
          <p:spPr>
            <a:xfrm>
              <a:off x="1847459" y="3051888"/>
              <a:ext cx="50447" cy="10674"/>
            </a:xfrm>
            <a:custGeom>
              <a:avLst/>
              <a:gdLst/>
              <a:ahLst/>
              <a:cxnLst/>
              <a:rect l="l" t="t" r="r" b="b"/>
              <a:pathLst>
                <a:path w="1692" h="358" extrusionOk="0">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2"/>
            <p:cNvSpPr/>
            <p:nvPr/>
          </p:nvSpPr>
          <p:spPr>
            <a:xfrm>
              <a:off x="1857388" y="3069628"/>
              <a:ext cx="31276" cy="10704"/>
            </a:xfrm>
            <a:custGeom>
              <a:avLst/>
              <a:gdLst/>
              <a:ahLst/>
              <a:cxnLst/>
              <a:rect l="l" t="t" r="r" b="b"/>
              <a:pathLst>
                <a:path w="1049" h="359" extrusionOk="0">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2"/>
            <p:cNvSpPr/>
            <p:nvPr/>
          </p:nvSpPr>
          <p:spPr>
            <a:xfrm>
              <a:off x="1952528" y="3156987"/>
              <a:ext cx="51163" cy="10674"/>
            </a:xfrm>
            <a:custGeom>
              <a:avLst/>
              <a:gdLst/>
              <a:ahLst/>
              <a:cxnLst/>
              <a:rect l="l" t="t" r="r" b="b"/>
              <a:pathLst>
                <a:path w="1716" h="358" extrusionOk="0">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2"/>
            <p:cNvSpPr/>
            <p:nvPr/>
          </p:nvSpPr>
          <p:spPr>
            <a:xfrm>
              <a:off x="1961771" y="3175443"/>
              <a:ext cx="31991" cy="10674"/>
            </a:xfrm>
            <a:custGeom>
              <a:avLst/>
              <a:gdLst/>
              <a:ahLst/>
              <a:cxnLst/>
              <a:rect l="l" t="t" r="r" b="b"/>
              <a:pathLst>
                <a:path w="1073" h="358" extrusionOk="0">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2"/>
            <p:cNvSpPr/>
            <p:nvPr/>
          </p:nvSpPr>
          <p:spPr>
            <a:xfrm>
              <a:off x="1847459" y="3262056"/>
              <a:ext cx="50447" cy="11389"/>
            </a:xfrm>
            <a:custGeom>
              <a:avLst/>
              <a:gdLst/>
              <a:ahLst/>
              <a:cxnLst/>
              <a:rect l="l" t="t" r="r" b="b"/>
              <a:pathLst>
                <a:path w="1692" h="382" extrusionOk="0">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2"/>
            <p:cNvSpPr/>
            <p:nvPr/>
          </p:nvSpPr>
          <p:spPr>
            <a:xfrm>
              <a:off x="1857388" y="3281228"/>
              <a:ext cx="31276" cy="10674"/>
            </a:xfrm>
            <a:custGeom>
              <a:avLst/>
              <a:gdLst/>
              <a:ahLst/>
              <a:cxnLst/>
              <a:rect l="l" t="t" r="r" b="b"/>
              <a:pathLst>
                <a:path w="1049" h="358" extrusionOk="0">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2"/>
            <p:cNvSpPr/>
            <p:nvPr/>
          </p:nvSpPr>
          <p:spPr>
            <a:xfrm>
              <a:off x="1742360" y="3156987"/>
              <a:ext cx="51163" cy="10674"/>
            </a:xfrm>
            <a:custGeom>
              <a:avLst/>
              <a:gdLst/>
              <a:ahLst/>
              <a:cxnLst/>
              <a:rect l="l" t="t" r="r" b="b"/>
              <a:pathLst>
                <a:path w="1716" h="358" extrusionOk="0">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2"/>
            <p:cNvSpPr/>
            <p:nvPr/>
          </p:nvSpPr>
          <p:spPr>
            <a:xfrm>
              <a:off x="1751603" y="3175443"/>
              <a:ext cx="31276" cy="10674"/>
            </a:xfrm>
            <a:custGeom>
              <a:avLst/>
              <a:gdLst/>
              <a:ahLst/>
              <a:cxnLst/>
              <a:rect l="l" t="t" r="r" b="b"/>
              <a:pathLst>
                <a:path w="1049" h="358" extrusionOk="0">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82"/>
          <p:cNvGrpSpPr/>
          <p:nvPr/>
        </p:nvGrpSpPr>
        <p:grpSpPr>
          <a:xfrm>
            <a:off x="1785299" y="2993659"/>
            <a:ext cx="355753" cy="352920"/>
            <a:chOff x="2356787" y="2993659"/>
            <a:chExt cx="355753" cy="352920"/>
          </a:xfrm>
        </p:grpSpPr>
        <p:sp>
          <p:nvSpPr>
            <p:cNvPr id="10609" name="Google Shape;10609;p82"/>
            <p:cNvSpPr/>
            <p:nvPr/>
          </p:nvSpPr>
          <p:spPr>
            <a:xfrm>
              <a:off x="2363883" y="3000069"/>
              <a:ext cx="342962" cy="342246"/>
            </a:xfrm>
            <a:custGeom>
              <a:avLst/>
              <a:gdLst/>
              <a:ahLst/>
              <a:cxnLst/>
              <a:rect l="l" t="t" r="r" b="b"/>
              <a:pathLst>
                <a:path w="11503" h="11479" extrusionOk="0">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2"/>
            <p:cNvSpPr/>
            <p:nvPr/>
          </p:nvSpPr>
          <p:spPr>
            <a:xfrm>
              <a:off x="2455475" y="3012830"/>
              <a:ext cx="252086" cy="329486"/>
            </a:xfrm>
            <a:custGeom>
              <a:avLst/>
              <a:gdLst/>
              <a:ahLst/>
              <a:cxnLst/>
              <a:rect l="l" t="t" r="r" b="b"/>
              <a:pathLst>
                <a:path w="8455" h="11051" extrusionOk="0">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2"/>
            <p:cNvSpPr/>
            <p:nvPr/>
          </p:nvSpPr>
          <p:spPr>
            <a:xfrm>
              <a:off x="2534277" y="3000069"/>
              <a:ext cx="172569" cy="171138"/>
            </a:xfrm>
            <a:custGeom>
              <a:avLst/>
              <a:gdLst/>
              <a:ahLst/>
              <a:cxnLst/>
              <a:rect l="l" t="t" r="r" b="b"/>
              <a:pathLst>
                <a:path w="5788" h="5740" extrusionOk="0">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2"/>
            <p:cNvSpPr/>
            <p:nvPr/>
          </p:nvSpPr>
          <p:spPr>
            <a:xfrm>
              <a:off x="2603866" y="3014977"/>
              <a:ext cx="103697" cy="157662"/>
            </a:xfrm>
            <a:custGeom>
              <a:avLst/>
              <a:gdLst/>
              <a:ahLst/>
              <a:cxnLst/>
              <a:rect l="l" t="t" r="r" b="b"/>
              <a:pathLst>
                <a:path w="3478" h="5288" extrusionOk="0">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2"/>
            <p:cNvSpPr/>
            <p:nvPr/>
          </p:nvSpPr>
          <p:spPr>
            <a:xfrm>
              <a:off x="2356787" y="2993659"/>
              <a:ext cx="355753" cy="352920"/>
            </a:xfrm>
            <a:custGeom>
              <a:avLst/>
              <a:gdLst/>
              <a:ahLst/>
              <a:cxnLst/>
              <a:rect l="l" t="t" r="r" b="b"/>
              <a:pathLst>
                <a:path w="11932" h="11837" extrusionOk="0">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82"/>
          <p:cNvGrpSpPr/>
          <p:nvPr/>
        </p:nvGrpSpPr>
        <p:grpSpPr>
          <a:xfrm>
            <a:off x="2548317" y="2994374"/>
            <a:ext cx="354351" cy="355037"/>
            <a:chOff x="3043605" y="2994374"/>
            <a:chExt cx="354351" cy="355037"/>
          </a:xfrm>
        </p:grpSpPr>
        <p:sp>
          <p:nvSpPr>
            <p:cNvPr id="10615" name="Google Shape;10615;p82"/>
            <p:cNvSpPr/>
            <p:nvPr/>
          </p:nvSpPr>
          <p:spPr>
            <a:xfrm>
              <a:off x="3091906" y="3029169"/>
              <a:ext cx="277637" cy="157662"/>
            </a:xfrm>
            <a:custGeom>
              <a:avLst/>
              <a:gdLst/>
              <a:ahLst/>
              <a:cxnLst/>
              <a:rect l="l" t="t" r="r" b="b"/>
              <a:pathLst>
                <a:path w="9312" h="5288" extrusionOk="0">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2"/>
            <p:cNvSpPr/>
            <p:nvPr/>
          </p:nvSpPr>
          <p:spPr>
            <a:xfrm>
              <a:off x="3091906" y="3049771"/>
              <a:ext cx="277637" cy="137060"/>
            </a:xfrm>
            <a:custGeom>
              <a:avLst/>
              <a:gdLst/>
              <a:ahLst/>
              <a:cxnLst/>
              <a:rect l="l" t="t" r="r" b="b"/>
              <a:pathLst>
                <a:path w="9312" h="4597" extrusionOk="0">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2"/>
            <p:cNvSpPr/>
            <p:nvPr/>
          </p:nvSpPr>
          <p:spPr>
            <a:xfrm>
              <a:off x="3091190" y="3066080"/>
              <a:ext cx="277637" cy="232229"/>
            </a:xfrm>
            <a:custGeom>
              <a:avLst/>
              <a:gdLst/>
              <a:ahLst/>
              <a:cxnLst/>
              <a:rect l="l" t="t" r="r" b="b"/>
              <a:pathLst>
                <a:path w="9312" h="7789" extrusionOk="0">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2"/>
            <p:cNvSpPr/>
            <p:nvPr/>
          </p:nvSpPr>
          <p:spPr>
            <a:xfrm>
              <a:off x="3091906" y="3066080"/>
              <a:ext cx="277637" cy="232229"/>
            </a:xfrm>
            <a:custGeom>
              <a:avLst/>
              <a:gdLst/>
              <a:ahLst/>
              <a:cxnLst/>
              <a:rect l="l" t="t" r="r" b="b"/>
              <a:pathLst>
                <a:path w="9312" h="7789" extrusionOk="0">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2"/>
            <p:cNvSpPr/>
            <p:nvPr/>
          </p:nvSpPr>
          <p:spPr>
            <a:xfrm>
              <a:off x="3091906" y="3066080"/>
              <a:ext cx="277637" cy="253517"/>
            </a:xfrm>
            <a:custGeom>
              <a:avLst/>
              <a:gdLst/>
              <a:ahLst/>
              <a:cxnLst/>
              <a:rect l="l" t="t" r="r" b="b"/>
              <a:pathLst>
                <a:path w="9312" h="8503" extrusionOk="0">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2"/>
            <p:cNvSpPr/>
            <p:nvPr/>
          </p:nvSpPr>
          <p:spPr>
            <a:xfrm>
              <a:off x="3355324" y="3066080"/>
              <a:ext cx="14222" cy="253517"/>
            </a:xfrm>
            <a:custGeom>
              <a:avLst/>
              <a:gdLst/>
              <a:ahLst/>
              <a:cxnLst/>
              <a:rect l="l" t="t" r="r" b="b"/>
              <a:pathLst>
                <a:path w="477" h="8503" extrusionOk="0">
                  <a:moveTo>
                    <a:pt x="476" y="1"/>
                  </a:moveTo>
                  <a:lnTo>
                    <a:pt x="0" y="715"/>
                  </a:lnTo>
                  <a:lnTo>
                    <a:pt x="0" y="8503"/>
                  </a:lnTo>
                  <a:lnTo>
                    <a:pt x="476" y="8503"/>
                  </a:lnTo>
                  <a:lnTo>
                    <a:pt x="47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2"/>
            <p:cNvSpPr/>
            <p:nvPr/>
          </p:nvSpPr>
          <p:spPr>
            <a:xfrm>
              <a:off x="3049299" y="3319570"/>
              <a:ext cx="343678" cy="23464"/>
            </a:xfrm>
            <a:custGeom>
              <a:avLst/>
              <a:gdLst/>
              <a:ahLst/>
              <a:cxnLst/>
              <a:rect l="l" t="t" r="r" b="b"/>
              <a:pathLst>
                <a:path w="11527" h="787" extrusionOk="0">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2"/>
            <p:cNvSpPr/>
            <p:nvPr/>
          </p:nvSpPr>
          <p:spPr>
            <a:xfrm>
              <a:off x="3374495" y="3318169"/>
              <a:ext cx="17770" cy="24150"/>
            </a:xfrm>
            <a:custGeom>
              <a:avLst/>
              <a:gdLst/>
              <a:ahLst/>
              <a:cxnLst/>
              <a:rect l="l" t="t" r="r" b="b"/>
              <a:pathLst>
                <a:path w="596" h="810" extrusionOk="0">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2"/>
            <p:cNvSpPr/>
            <p:nvPr/>
          </p:nvSpPr>
          <p:spPr>
            <a:xfrm>
              <a:off x="3043605" y="2994374"/>
              <a:ext cx="354351" cy="355037"/>
            </a:xfrm>
            <a:custGeom>
              <a:avLst/>
              <a:gdLst/>
              <a:ahLst/>
              <a:cxnLst/>
              <a:rect l="l" t="t" r="r" b="b"/>
              <a:pathLst>
                <a:path w="11885" h="11908" extrusionOk="0">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2"/>
            <p:cNvSpPr/>
            <p:nvPr/>
          </p:nvSpPr>
          <p:spPr>
            <a:xfrm>
              <a:off x="3090474" y="3023504"/>
              <a:ext cx="15653" cy="10674"/>
            </a:xfrm>
            <a:custGeom>
              <a:avLst/>
              <a:gdLst/>
              <a:ahLst/>
              <a:cxnLst/>
              <a:rect l="l" t="t" r="r" b="b"/>
              <a:pathLst>
                <a:path w="525" h="358" extrusionOk="0">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2"/>
            <p:cNvSpPr/>
            <p:nvPr/>
          </p:nvSpPr>
          <p:spPr>
            <a:xfrm>
              <a:off x="3194858" y="3023504"/>
              <a:ext cx="17054" cy="10674"/>
            </a:xfrm>
            <a:custGeom>
              <a:avLst/>
              <a:gdLst/>
              <a:ahLst/>
              <a:cxnLst/>
              <a:rect l="l" t="t" r="r" b="b"/>
              <a:pathLst>
                <a:path w="572" h="358" extrusionOk="0">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2"/>
            <p:cNvSpPr/>
            <p:nvPr/>
          </p:nvSpPr>
          <p:spPr>
            <a:xfrm>
              <a:off x="3220410" y="3023504"/>
              <a:ext cx="17770" cy="10674"/>
            </a:xfrm>
            <a:custGeom>
              <a:avLst/>
              <a:gdLst/>
              <a:ahLst/>
              <a:cxnLst/>
              <a:rect l="l" t="t" r="r" b="b"/>
              <a:pathLst>
                <a:path w="596" h="358" extrusionOk="0">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2"/>
            <p:cNvSpPr/>
            <p:nvPr/>
          </p:nvSpPr>
          <p:spPr>
            <a:xfrm>
              <a:off x="3141608" y="3023504"/>
              <a:ext cx="17054" cy="10674"/>
            </a:xfrm>
            <a:custGeom>
              <a:avLst/>
              <a:gdLst/>
              <a:ahLst/>
              <a:cxnLst/>
              <a:rect l="l" t="t" r="r" b="b"/>
              <a:pathLst>
                <a:path w="572" h="358" extrusionOk="0">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2"/>
            <p:cNvSpPr/>
            <p:nvPr/>
          </p:nvSpPr>
          <p:spPr>
            <a:xfrm>
              <a:off x="3167875" y="3023504"/>
              <a:ext cx="17054" cy="10674"/>
            </a:xfrm>
            <a:custGeom>
              <a:avLst/>
              <a:gdLst/>
              <a:ahLst/>
              <a:cxnLst/>
              <a:rect l="l" t="t" r="r" b="b"/>
              <a:pathLst>
                <a:path w="572" h="358" extrusionOk="0">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2"/>
            <p:cNvSpPr/>
            <p:nvPr/>
          </p:nvSpPr>
          <p:spPr>
            <a:xfrm>
              <a:off x="3114625" y="3023504"/>
              <a:ext cx="17054" cy="10674"/>
            </a:xfrm>
            <a:custGeom>
              <a:avLst/>
              <a:gdLst/>
              <a:ahLst/>
              <a:cxnLst/>
              <a:rect l="l" t="t" r="r" b="b"/>
              <a:pathLst>
                <a:path w="572" h="358" extrusionOk="0">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2"/>
            <p:cNvSpPr/>
            <p:nvPr/>
          </p:nvSpPr>
          <p:spPr>
            <a:xfrm>
              <a:off x="3247393" y="3023504"/>
              <a:ext cx="14937" cy="10674"/>
            </a:xfrm>
            <a:custGeom>
              <a:avLst/>
              <a:gdLst/>
              <a:ahLst/>
              <a:cxnLst/>
              <a:rect l="l" t="t" r="r" b="b"/>
              <a:pathLst>
                <a:path w="501" h="358" extrusionOk="0">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82"/>
          <p:cNvGrpSpPr/>
          <p:nvPr/>
        </p:nvGrpSpPr>
        <p:grpSpPr>
          <a:xfrm>
            <a:off x="3239630" y="2992943"/>
            <a:ext cx="368543" cy="354351"/>
            <a:chOff x="3658717" y="2992943"/>
            <a:chExt cx="368543" cy="354351"/>
          </a:xfrm>
        </p:grpSpPr>
        <p:sp>
          <p:nvSpPr>
            <p:cNvPr id="10632" name="Google Shape;10632;p82"/>
            <p:cNvSpPr/>
            <p:nvPr/>
          </p:nvSpPr>
          <p:spPr>
            <a:xfrm>
              <a:off x="3819183" y="3000785"/>
              <a:ext cx="60405" cy="60375"/>
            </a:xfrm>
            <a:custGeom>
              <a:avLst/>
              <a:gdLst/>
              <a:ahLst/>
              <a:cxnLst/>
              <a:rect l="l" t="t" r="r" b="b"/>
              <a:pathLst>
                <a:path w="2026" h="2025" extrusionOk="0">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2"/>
            <p:cNvSpPr/>
            <p:nvPr/>
          </p:nvSpPr>
          <p:spPr>
            <a:xfrm>
              <a:off x="3819183" y="3282659"/>
              <a:ext cx="60405" cy="60375"/>
            </a:xfrm>
            <a:custGeom>
              <a:avLst/>
              <a:gdLst/>
              <a:ahLst/>
              <a:cxnLst/>
              <a:rect l="l" t="t" r="r" b="b"/>
              <a:pathLst>
                <a:path w="2026" h="2025" extrusionOk="0">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2"/>
            <p:cNvSpPr/>
            <p:nvPr/>
          </p:nvSpPr>
          <p:spPr>
            <a:xfrm>
              <a:off x="3677888" y="3142079"/>
              <a:ext cx="60405" cy="60375"/>
            </a:xfrm>
            <a:custGeom>
              <a:avLst/>
              <a:gdLst/>
              <a:ahLst/>
              <a:cxnLst/>
              <a:rect l="l" t="t" r="r" b="b"/>
              <a:pathLst>
                <a:path w="2026" h="2025" extrusionOk="0">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2"/>
            <p:cNvSpPr/>
            <p:nvPr/>
          </p:nvSpPr>
          <p:spPr>
            <a:xfrm>
              <a:off x="3960478" y="3142079"/>
              <a:ext cx="60405" cy="60375"/>
            </a:xfrm>
            <a:custGeom>
              <a:avLst/>
              <a:gdLst/>
              <a:ahLst/>
              <a:cxnLst/>
              <a:rect l="l" t="t" r="r" b="b"/>
              <a:pathLst>
                <a:path w="2026" h="2025" extrusionOk="0">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2"/>
            <p:cNvSpPr/>
            <p:nvPr/>
          </p:nvSpPr>
          <p:spPr>
            <a:xfrm>
              <a:off x="3719779" y="3041244"/>
              <a:ext cx="60405" cy="60375"/>
            </a:xfrm>
            <a:custGeom>
              <a:avLst/>
              <a:gdLst/>
              <a:ahLst/>
              <a:cxnLst/>
              <a:rect l="l" t="t" r="r" b="b"/>
              <a:pathLst>
                <a:path w="2026" h="2025" extrusionOk="0">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2"/>
            <p:cNvSpPr/>
            <p:nvPr/>
          </p:nvSpPr>
          <p:spPr>
            <a:xfrm>
              <a:off x="3920019" y="3240768"/>
              <a:ext cx="60375" cy="60375"/>
            </a:xfrm>
            <a:custGeom>
              <a:avLst/>
              <a:gdLst/>
              <a:ahLst/>
              <a:cxnLst/>
              <a:rect l="l" t="t" r="r" b="b"/>
              <a:pathLst>
                <a:path w="2025" h="2025" extrusionOk="0">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2"/>
            <p:cNvSpPr/>
            <p:nvPr/>
          </p:nvSpPr>
          <p:spPr>
            <a:xfrm>
              <a:off x="3719779" y="3240768"/>
              <a:ext cx="60405" cy="60375"/>
            </a:xfrm>
            <a:custGeom>
              <a:avLst/>
              <a:gdLst/>
              <a:ahLst/>
              <a:cxnLst/>
              <a:rect l="l" t="t" r="r" b="b"/>
              <a:pathLst>
                <a:path w="2026" h="2025" extrusionOk="0">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2"/>
            <p:cNvSpPr/>
            <p:nvPr/>
          </p:nvSpPr>
          <p:spPr>
            <a:xfrm>
              <a:off x="3920019" y="3041244"/>
              <a:ext cx="60375" cy="60375"/>
            </a:xfrm>
            <a:custGeom>
              <a:avLst/>
              <a:gdLst/>
              <a:ahLst/>
              <a:cxnLst/>
              <a:rect l="l" t="t" r="r" b="b"/>
              <a:pathLst>
                <a:path w="2025" h="2025" extrusionOk="0">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2"/>
            <p:cNvSpPr/>
            <p:nvPr/>
          </p:nvSpPr>
          <p:spPr>
            <a:xfrm>
              <a:off x="3825594" y="3002186"/>
              <a:ext cx="55396" cy="58974"/>
            </a:xfrm>
            <a:custGeom>
              <a:avLst/>
              <a:gdLst/>
              <a:ahLst/>
              <a:cxnLst/>
              <a:rect l="l" t="t" r="r" b="b"/>
              <a:pathLst>
                <a:path w="1858" h="1978" extrusionOk="0">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2"/>
            <p:cNvSpPr/>
            <p:nvPr/>
          </p:nvSpPr>
          <p:spPr>
            <a:xfrm>
              <a:off x="3825594" y="3285491"/>
              <a:ext cx="55396" cy="58974"/>
            </a:xfrm>
            <a:custGeom>
              <a:avLst/>
              <a:gdLst/>
              <a:ahLst/>
              <a:cxnLst/>
              <a:rect l="l" t="t" r="r" b="b"/>
              <a:pathLst>
                <a:path w="1858" h="1978" extrusionOk="0">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2"/>
            <p:cNvSpPr/>
            <p:nvPr/>
          </p:nvSpPr>
          <p:spPr>
            <a:xfrm>
              <a:off x="3684984" y="3145627"/>
              <a:ext cx="54711" cy="57543"/>
            </a:xfrm>
            <a:custGeom>
              <a:avLst/>
              <a:gdLst/>
              <a:ahLst/>
              <a:cxnLst/>
              <a:rect l="l" t="t" r="r" b="b"/>
              <a:pathLst>
                <a:path w="1835" h="1930" extrusionOk="0">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2"/>
            <p:cNvSpPr/>
            <p:nvPr/>
          </p:nvSpPr>
          <p:spPr>
            <a:xfrm>
              <a:off x="3967604" y="3145627"/>
              <a:ext cx="53965" cy="57543"/>
            </a:xfrm>
            <a:custGeom>
              <a:avLst/>
              <a:gdLst/>
              <a:ahLst/>
              <a:cxnLst/>
              <a:rect l="l" t="t" r="r" b="b"/>
              <a:pathLst>
                <a:path w="1810" h="1930" extrusionOk="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2"/>
            <p:cNvSpPr/>
            <p:nvPr/>
          </p:nvSpPr>
          <p:spPr>
            <a:xfrm>
              <a:off x="3725474" y="3044792"/>
              <a:ext cx="58259" cy="57543"/>
            </a:xfrm>
            <a:custGeom>
              <a:avLst/>
              <a:gdLst/>
              <a:ahLst/>
              <a:cxnLst/>
              <a:rect l="l" t="t" r="r" b="b"/>
              <a:pathLst>
                <a:path w="1954" h="1930" extrusionOk="0">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2"/>
            <p:cNvSpPr/>
            <p:nvPr/>
          </p:nvSpPr>
          <p:spPr>
            <a:xfrm>
              <a:off x="3924998" y="3245032"/>
              <a:ext cx="58944" cy="57364"/>
            </a:xfrm>
            <a:custGeom>
              <a:avLst/>
              <a:gdLst/>
              <a:ahLst/>
              <a:cxnLst/>
              <a:rect l="l" t="t" r="r" b="b"/>
              <a:pathLst>
                <a:path w="1977" h="1924" extrusionOk="0">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2"/>
            <p:cNvSpPr/>
            <p:nvPr/>
          </p:nvSpPr>
          <p:spPr>
            <a:xfrm>
              <a:off x="3725474" y="3245032"/>
              <a:ext cx="58259" cy="57364"/>
            </a:xfrm>
            <a:custGeom>
              <a:avLst/>
              <a:gdLst/>
              <a:ahLst/>
              <a:cxnLst/>
              <a:rect l="l" t="t" r="r" b="b"/>
              <a:pathLst>
                <a:path w="1954" h="1924" extrusionOk="0">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2"/>
            <p:cNvSpPr/>
            <p:nvPr/>
          </p:nvSpPr>
          <p:spPr>
            <a:xfrm>
              <a:off x="3924998" y="3044792"/>
              <a:ext cx="58944" cy="57543"/>
            </a:xfrm>
            <a:custGeom>
              <a:avLst/>
              <a:gdLst/>
              <a:ahLst/>
              <a:cxnLst/>
              <a:rect l="l" t="t" r="r" b="b"/>
              <a:pathLst>
                <a:path w="1977" h="1930" extrusionOk="0">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2"/>
            <p:cNvSpPr/>
            <p:nvPr/>
          </p:nvSpPr>
          <p:spPr>
            <a:xfrm>
              <a:off x="3780155" y="3103021"/>
              <a:ext cx="138461" cy="138491"/>
            </a:xfrm>
            <a:custGeom>
              <a:avLst/>
              <a:gdLst/>
              <a:ahLst/>
              <a:cxnLst/>
              <a:rect l="l" t="t" r="r" b="b"/>
              <a:pathLst>
                <a:path w="4644" h="4645" extrusionOk="0">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2"/>
            <p:cNvSpPr/>
            <p:nvPr/>
          </p:nvSpPr>
          <p:spPr>
            <a:xfrm>
              <a:off x="3814950" y="3105854"/>
              <a:ext cx="105098" cy="135658"/>
            </a:xfrm>
            <a:custGeom>
              <a:avLst/>
              <a:gdLst/>
              <a:ahLst/>
              <a:cxnLst/>
              <a:rect l="l" t="t" r="r" b="b"/>
              <a:pathLst>
                <a:path w="3525" h="4550" extrusionOk="0">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2"/>
            <p:cNvSpPr/>
            <p:nvPr/>
          </p:nvSpPr>
          <p:spPr>
            <a:xfrm>
              <a:off x="3820614" y="3156271"/>
              <a:ext cx="60375" cy="10674"/>
            </a:xfrm>
            <a:custGeom>
              <a:avLst/>
              <a:gdLst/>
              <a:ahLst/>
              <a:cxnLst/>
              <a:rect l="l" t="t" r="r" b="b"/>
              <a:pathLst>
                <a:path w="2025" h="358" extrusionOk="0">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2"/>
            <p:cNvSpPr/>
            <p:nvPr/>
          </p:nvSpPr>
          <p:spPr>
            <a:xfrm>
              <a:off x="3831974" y="3177560"/>
              <a:ext cx="35539" cy="10674"/>
            </a:xfrm>
            <a:custGeom>
              <a:avLst/>
              <a:gdLst/>
              <a:ahLst/>
              <a:cxnLst/>
              <a:rect l="l" t="t" r="r" b="b"/>
              <a:pathLst>
                <a:path w="1192" h="358" extrusionOk="0">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2"/>
            <p:cNvSpPr/>
            <p:nvPr/>
          </p:nvSpPr>
          <p:spPr>
            <a:xfrm>
              <a:off x="3658717" y="2992943"/>
              <a:ext cx="368543" cy="354351"/>
            </a:xfrm>
            <a:custGeom>
              <a:avLst/>
              <a:gdLst/>
              <a:ahLst/>
              <a:cxnLst/>
              <a:rect l="l" t="t" r="r" b="b"/>
              <a:pathLst>
                <a:path w="12361" h="11885" extrusionOk="0">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82"/>
          <p:cNvGrpSpPr/>
          <p:nvPr/>
        </p:nvGrpSpPr>
        <p:grpSpPr>
          <a:xfrm>
            <a:off x="4022564" y="2995090"/>
            <a:ext cx="353606" cy="351489"/>
            <a:chOff x="4365452" y="2995090"/>
            <a:chExt cx="353606" cy="351489"/>
          </a:xfrm>
        </p:grpSpPr>
        <p:sp>
          <p:nvSpPr>
            <p:cNvPr id="10654" name="Google Shape;10654;p82"/>
            <p:cNvSpPr/>
            <p:nvPr/>
          </p:nvSpPr>
          <p:spPr>
            <a:xfrm>
              <a:off x="4371117" y="3172610"/>
              <a:ext cx="171854" cy="170423"/>
            </a:xfrm>
            <a:custGeom>
              <a:avLst/>
              <a:gdLst/>
              <a:ahLst/>
              <a:cxnLst/>
              <a:rect l="l" t="t" r="r" b="b"/>
              <a:pathLst>
                <a:path w="5764" h="5716" extrusionOk="0">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2"/>
            <p:cNvSpPr/>
            <p:nvPr/>
          </p:nvSpPr>
          <p:spPr>
            <a:xfrm>
              <a:off x="4370401" y="3001470"/>
              <a:ext cx="171854" cy="193529"/>
            </a:xfrm>
            <a:custGeom>
              <a:avLst/>
              <a:gdLst/>
              <a:ahLst/>
              <a:cxnLst/>
              <a:rect l="l" t="t" r="r" b="b"/>
              <a:pathLst>
                <a:path w="5764" h="6491" extrusionOk="0">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2"/>
            <p:cNvSpPr/>
            <p:nvPr/>
          </p:nvSpPr>
          <p:spPr>
            <a:xfrm>
              <a:off x="4518822" y="3001470"/>
              <a:ext cx="195258" cy="170452"/>
            </a:xfrm>
            <a:custGeom>
              <a:avLst/>
              <a:gdLst/>
              <a:ahLst/>
              <a:cxnLst/>
              <a:rect l="l" t="t" r="r" b="b"/>
              <a:pathLst>
                <a:path w="6549" h="5717" extrusionOk="0">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2"/>
            <p:cNvSpPr/>
            <p:nvPr/>
          </p:nvSpPr>
          <p:spPr>
            <a:xfrm>
              <a:off x="4685669" y="3001470"/>
              <a:ext cx="28414" cy="170452"/>
            </a:xfrm>
            <a:custGeom>
              <a:avLst/>
              <a:gdLst/>
              <a:ahLst/>
              <a:cxnLst/>
              <a:rect l="l" t="t" r="r" b="b"/>
              <a:pathLst>
                <a:path w="953" h="5717" extrusionOk="0">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2"/>
            <p:cNvSpPr/>
            <p:nvPr/>
          </p:nvSpPr>
          <p:spPr>
            <a:xfrm>
              <a:off x="4540826" y="3149354"/>
              <a:ext cx="171138" cy="192963"/>
            </a:xfrm>
            <a:custGeom>
              <a:avLst/>
              <a:gdLst/>
              <a:ahLst/>
              <a:cxnLst/>
              <a:rect l="l" t="t" r="r" b="b"/>
              <a:pathLst>
                <a:path w="5740" h="6472" extrusionOk="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2"/>
            <p:cNvSpPr/>
            <p:nvPr/>
          </p:nvSpPr>
          <p:spPr>
            <a:xfrm>
              <a:off x="4686384" y="3171895"/>
              <a:ext cx="27698" cy="170423"/>
            </a:xfrm>
            <a:custGeom>
              <a:avLst/>
              <a:gdLst/>
              <a:ahLst/>
              <a:cxnLst/>
              <a:rect l="l" t="t" r="r" b="b"/>
              <a:pathLst>
                <a:path w="929" h="5716" extrusionOk="0">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2"/>
            <p:cNvSpPr/>
            <p:nvPr/>
          </p:nvSpPr>
          <p:spPr>
            <a:xfrm>
              <a:off x="4541541" y="3256391"/>
              <a:ext cx="23435" cy="35510"/>
            </a:xfrm>
            <a:custGeom>
              <a:avLst/>
              <a:gdLst/>
              <a:ahLst/>
              <a:cxnLst/>
              <a:rect l="l" t="t" r="r" b="b"/>
              <a:pathLst>
                <a:path w="786" h="1191" extrusionOk="0">
                  <a:moveTo>
                    <a:pt x="0" y="0"/>
                  </a:moveTo>
                  <a:lnTo>
                    <a:pt x="0" y="1191"/>
                  </a:lnTo>
                  <a:lnTo>
                    <a:pt x="762" y="643"/>
                  </a:lnTo>
                  <a:cubicBezTo>
                    <a:pt x="786" y="619"/>
                    <a:pt x="786" y="572"/>
                    <a:pt x="762" y="524"/>
                  </a:cubicBezTo>
                  <a:lnTo>
                    <a:pt x="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2"/>
            <p:cNvSpPr/>
            <p:nvPr/>
          </p:nvSpPr>
          <p:spPr>
            <a:xfrm>
              <a:off x="4488261" y="3118645"/>
              <a:ext cx="106559" cy="106529"/>
            </a:xfrm>
            <a:custGeom>
              <a:avLst/>
              <a:gdLst/>
              <a:ahLst/>
              <a:cxnLst/>
              <a:rect l="l" t="t" r="r" b="b"/>
              <a:pathLst>
                <a:path w="3574" h="3573" extrusionOk="0">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2"/>
            <p:cNvSpPr/>
            <p:nvPr/>
          </p:nvSpPr>
          <p:spPr>
            <a:xfrm>
              <a:off x="4505316" y="3125025"/>
              <a:ext cx="89505" cy="100149"/>
            </a:xfrm>
            <a:custGeom>
              <a:avLst/>
              <a:gdLst/>
              <a:ahLst/>
              <a:cxnLst/>
              <a:rect l="l" t="t" r="r" b="b"/>
              <a:pathLst>
                <a:path w="3002" h="3359" extrusionOk="0">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2"/>
            <p:cNvSpPr/>
            <p:nvPr/>
          </p:nvSpPr>
          <p:spPr>
            <a:xfrm>
              <a:off x="4365452" y="2995090"/>
              <a:ext cx="353606" cy="351489"/>
            </a:xfrm>
            <a:custGeom>
              <a:avLst/>
              <a:gdLst/>
              <a:ahLst/>
              <a:cxnLst/>
              <a:rect l="l" t="t" r="r" b="b"/>
              <a:pathLst>
                <a:path w="11860" h="11789" extrusionOk="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2"/>
            <p:cNvSpPr/>
            <p:nvPr/>
          </p:nvSpPr>
          <p:spPr>
            <a:xfrm>
              <a:off x="4512412" y="3156271"/>
              <a:ext cx="59690" cy="10674"/>
            </a:xfrm>
            <a:custGeom>
              <a:avLst/>
              <a:gdLst/>
              <a:ahLst/>
              <a:cxnLst/>
              <a:rect l="l" t="t" r="r" b="b"/>
              <a:pathLst>
                <a:path w="2002" h="358" extrusionOk="0">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2"/>
            <p:cNvSpPr/>
            <p:nvPr/>
          </p:nvSpPr>
          <p:spPr>
            <a:xfrm>
              <a:off x="4525203" y="3177560"/>
              <a:ext cx="34108" cy="10674"/>
            </a:xfrm>
            <a:custGeom>
              <a:avLst/>
              <a:gdLst/>
              <a:ahLst/>
              <a:cxnLst/>
              <a:rect l="l" t="t" r="r" b="b"/>
              <a:pathLst>
                <a:path w="1144" h="358" extrusionOk="0">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2"/>
            <p:cNvSpPr/>
            <p:nvPr/>
          </p:nvSpPr>
          <p:spPr>
            <a:xfrm>
              <a:off x="4410175" y="3229409"/>
              <a:ext cx="90190" cy="10674"/>
            </a:xfrm>
            <a:custGeom>
              <a:avLst/>
              <a:gdLst/>
              <a:ahLst/>
              <a:cxnLst/>
              <a:rect l="l" t="t" r="r" b="b"/>
              <a:pathLst>
                <a:path w="3025" h="358" extrusionOk="0">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2"/>
            <p:cNvSpPr/>
            <p:nvPr/>
          </p:nvSpPr>
          <p:spPr>
            <a:xfrm>
              <a:off x="4410175" y="3252128"/>
              <a:ext cx="90190" cy="10674"/>
            </a:xfrm>
            <a:custGeom>
              <a:avLst/>
              <a:gdLst/>
              <a:ahLst/>
              <a:cxnLst/>
              <a:rect l="l" t="t" r="r" b="b"/>
              <a:pathLst>
                <a:path w="3025" h="358" extrusionOk="0">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2"/>
            <p:cNvSpPr/>
            <p:nvPr/>
          </p:nvSpPr>
          <p:spPr>
            <a:xfrm>
              <a:off x="4430062" y="3274132"/>
              <a:ext cx="50417" cy="10674"/>
            </a:xfrm>
            <a:custGeom>
              <a:avLst/>
              <a:gdLst/>
              <a:ahLst/>
              <a:cxnLst/>
              <a:rect l="l" t="t" r="r" b="b"/>
              <a:pathLst>
                <a:path w="1691" h="358" extrusionOk="0">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2"/>
            <p:cNvSpPr/>
            <p:nvPr/>
          </p:nvSpPr>
          <p:spPr>
            <a:xfrm>
              <a:off x="4583432" y="3229409"/>
              <a:ext cx="90190" cy="10674"/>
            </a:xfrm>
            <a:custGeom>
              <a:avLst/>
              <a:gdLst/>
              <a:ahLst/>
              <a:cxnLst/>
              <a:rect l="l" t="t" r="r" b="b"/>
              <a:pathLst>
                <a:path w="3025" h="358" extrusionOk="0">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2"/>
            <p:cNvSpPr/>
            <p:nvPr/>
          </p:nvSpPr>
          <p:spPr>
            <a:xfrm>
              <a:off x="4583432" y="3252128"/>
              <a:ext cx="90190" cy="10674"/>
            </a:xfrm>
            <a:custGeom>
              <a:avLst/>
              <a:gdLst/>
              <a:ahLst/>
              <a:cxnLst/>
              <a:rect l="l" t="t" r="r" b="b"/>
              <a:pathLst>
                <a:path w="3025" h="358" extrusionOk="0">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2"/>
            <p:cNvSpPr/>
            <p:nvPr/>
          </p:nvSpPr>
          <p:spPr>
            <a:xfrm>
              <a:off x="4603289" y="3274132"/>
              <a:ext cx="50447" cy="10674"/>
            </a:xfrm>
            <a:custGeom>
              <a:avLst/>
              <a:gdLst/>
              <a:ahLst/>
              <a:cxnLst/>
              <a:rect l="l" t="t" r="r" b="b"/>
              <a:pathLst>
                <a:path w="1692" h="358" extrusionOk="0">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2"/>
            <p:cNvSpPr/>
            <p:nvPr/>
          </p:nvSpPr>
          <p:spPr>
            <a:xfrm>
              <a:off x="4583432" y="3058984"/>
              <a:ext cx="89475" cy="10674"/>
            </a:xfrm>
            <a:custGeom>
              <a:avLst/>
              <a:gdLst/>
              <a:ahLst/>
              <a:cxnLst/>
              <a:rect l="l" t="t" r="r" b="b"/>
              <a:pathLst>
                <a:path w="3001" h="358" extrusionOk="0">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2"/>
            <p:cNvSpPr/>
            <p:nvPr/>
          </p:nvSpPr>
          <p:spPr>
            <a:xfrm>
              <a:off x="4583432" y="3081703"/>
              <a:ext cx="89475" cy="10704"/>
            </a:xfrm>
            <a:custGeom>
              <a:avLst/>
              <a:gdLst/>
              <a:ahLst/>
              <a:cxnLst/>
              <a:rect l="l" t="t" r="r" b="b"/>
              <a:pathLst>
                <a:path w="3001" h="359" extrusionOk="0">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2"/>
            <p:cNvSpPr/>
            <p:nvPr/>
          </p:nvSpPr>
          <p:spPr>
            <a:xfrm>
              <a:off x="4603289" y="3103737"/>
              <a:ext cx="50447" cy="10674"/>
            </a:xfrm>
            <a:custGeom>
              <a:avLst/>
              <a:gdLst/>
              <a:ahLst/>
              <a:cxnLst/>
              <a:rect l="l" t="t" r="r" b="b"/>
              <a:pathLst>
                <a:path w="1692" h="358" extrusionOk="0">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2"/>
            <p:cNvSpPr/>
            <p:nvPr/>
          </p:nvSpPr>
          <p:spPr>
            <a:xfrm>
              <a:off x="4412292" y="3058984"/>
              <a:ext cx="89505" cy="10674"/>
            </a:xfrm>
            <a:custGeom>
              <a:avLst/>
              <a:gdLst/>
              <a:ahLst/>
              <a:cxnLst/>
              <a:rect l="l" t="t" r="r" b="b"/>
              <a:pathLst>
                <a:path w="3002" h="358" extrusionOk="0">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2"/>
            <p:cNvSpPr/>
            <p:nvPr/>
          </p:nvSpPr>
          <p:spPr>
            <a:xfrm>
              <a:off x="4412292" y="3081703"/>
              <a:ext cx="89505" cy="10704"/>
            </a:xfrm>
            <a:custGeom>
              <a:avLst/>
              <a:gdLst/>
              <a:ahLst/>
              <a:cxnLst/>
              <a:rect l="l" t="t" r="r" b="b"/>
              <a:pathLst>
                <a:path w="3002" h="359" extrusionOk="0">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2"/>
            <p:cNvSpPr/>
            <p:nvPr/>
          </p:nvSpPr>
          <p:spPr>
            <a:xfrm>
              <a:off x="4431463" y="3103737"/>
              <a:ext cx="51163" cy="10674"/>
            </a:xfrm>
            <a:custGeom>
              <a:avLst/>
              <a:gdLst/>
              <a:ahLst/>
              <a:cxnLst/>
              <a:rect l="l" t="t" r="r" b="b"/>
              <a:pathLst>
                <a:path w="1716" h="358" extrusionOk="0">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82"/>
          <p:cNvGrpSpPr/>
          <p:nvPr/>
        </p:nvGrpSpPr>
        <p:grpSpPr>
          <a:xfrm>
            <a:off x="4769244" y="2994285"/>
            <a:ext cx="352920" cy="354441"/>
            <a:chOff x="4959731" y="2994285"/>
            <a:chExt cx="352920" cy="354441"/>
          </a:xfrm>
        </p:grpSpPr>
        <p:sp>
          <p:nvSpPr>
            <p:cNvPr id="10679" name="Google Shape;10679;p82"/>
            <p:cNvSpPr/>
            <p:nvPr/>
          </p:nvSpPr>
          <p:spPr>
            <a:xfrm>
              <a:off x="4963995" y="3319570"/>
              <a:ext cx="343678" cy="23464"/>
            </a:xfrm>
            <a:custGeom>
              <a:avLst/>
              <a:gdLst/>
              <a:ahLst/>
              <a:cxnLst/>
              <a:rect l="l" t="t" r="r" b="b"/>
              <a:pathLst>
                <a:path w="11527" h="787" extrusionOk="0">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2"/>
            <p:cNvSpPr/>
            <p:nvPr/>
          </p:nvSpPr>
          <p:spPr>
            <a:xfrm>
              <a:off x="5289907" y="3318169"/>
              <a:ext cx="17770" cy="24150"/>
            </a:xfrm>
            <a:custGeom>
              <a:avLst/>
              <a:gdLst/>
              <a:ahLst/>
              <a:cxnLst/>
              <a:rect l="l" t="t" r="r" b="b"/>
              <a:pathLst>
                <a:path w="596" h="810" extrusionOk="0">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2"/>
            <p:cNvSpPr/>
            <p:nvPr/>
          </p:nvSpPr>
          <p:spPr>
            <a:xfrm>
              <a:off x="5009434" y="3028453"/>
              <a:ext cx="68187" cy="289742"/>
            </a:xfrm>
            <a:custGeom>
              <a:avLst/>
              <a:gdLst/>
              <a:ahLst/>
              <a:cxnLst/>
              <a:rect l="l" t="t" r="r" b="b"/>
              <a:pathLst>
                <a:path w="2287" h="9718" extrusionOk="0">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2"/>
            <p:cNvSpPr/>
            <p:nvPr/>
          </p:nvSpPr>
          <p:spPr>
            <a:xfrm>
              <a:off x="5112386" y="3139933"/>
              <a:ext cx="68217" cy="178264"/>
            </a:xfrm>
            <a:custGeom>
              <a:avLst/>
              <a:gdLst/>
              <a:ahLst/>
              <a:cxnLst/>
              <a:rect l="l" t="t" r="r" b="b"/>
              <a:pathLst>
                <a:path w="2288" h="5979" extrusionOk="0">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2"/>
            <p:cNvSpPr/>
            <p:nvPr/>
          </p:nvSpPr>
          <p:spPr>
            <a:xfrm>
              <a:off x="5216054" y="3215187"/>
              <a:ext cx="68902" cy="103011"/>
            </a:xfrm>
            <a:custGeom>
              <a:avLst/>
              <a:gdLst/>
              <a:ahLst/>
              <a:cxnLst/>
              <a:rect l="l" t="t" r="r" b="b"/>
              <a:pathLst>
                <a:path w="2311" h="3455" extrusionOk="0">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2"/>
            <p:cNvSpPr/>
            <p:nvPr/>
          </p:nvSpPr>
          <p:spPr>
            <a:xfrm>
              <a:off x="5061998" y="3028900"/>
              <a:ext cx="15623" cy="290696"/>
            </a:xfrm>
            <a:custGeom>
              <a:avLst/>
              <a:gdLst/>
              <a:ahLst/>
              <a:cxnLst/>
              <a:rect l="l" t="t" r="r" b="b"/>
              <a:pathLst>
                <a:path w="524" h="9750" extrusionOk="0">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2"/>
            <p:cNvSpPr/>
            <p:nvPr/>
          </p:nvSpPr>
          <p:spPr>
            <a:xfrm>
              <a:off x="5164950" y="3140648"/>
              <a:ext cx="15653" cy="178950"/>
            </a:xfrm>
            <a:custGeom>
              <a:avLst/>
              <a:gdLst/>
              <a:ahLst/>
              <a:cxnLst/>
              <a:rect l="l" t="t" r="r" b="b"/>
              <a:pathLst>
                <a:path w="525" h="6002" extrusionOk="0">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2"/>
            <p:cNvSpPr/>
            <p:nvPr/>
          </p:nvSpPr>
          <p:spPr>
            <a:xfrm>
              <a:off x="5267903" y="3215187"/>
              <a:ext cx="15653" cy="103011"/>
            </a:xfrm>
            <a:custGeom>
              <a:avLst/>
              <a:gdLst/>
              <a:ahLst/>
              <a:cxnLst/>
              <a:rect l="l" t="t" r="r" b="b"/>
              <a:pathLst>
                <a:path w="525" h="3455" extrusionOk="0">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2"/>
            <p:cNvSpPr/>
            <p:nvPr/>
          </p:nvSpPr>
          <p:spPr>
            <a:xfrm>
              <a:off x="5091813" y="2999443"/>
              <a:ext cx="193142" cy="156857"/>
            </a:xfrm>
            <a:custGeom>
              <a:avLst/>
              <a:gdLst/>
              <a:ahLst/>
              <a:cxnLst/>
              <a:rect l="l" t="t" r="r" b="b"/>
              <a:pathLst>
                <a:path w="6478" h="5261" extrusionOk="0">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2"/>
            <p:cNvSpPr/>
            <p:nvPr/>
          </p:nvSpPr>
          <p:spPr>
            <a:xfrm>
              <a:off x="5094646" y="2999443"/>
              <a:ext cx="153398" cy="118216"/>
            </a:xfrm>
            <a:custGeom>
              <a:avLst/>
              <a:gdLst/>
              <a:ahLst/>
              <a:cxnLst/>
              <a:rect l="l" t="t" r="r" b="b"/>
              <a:pathLst>
                <a:path w="5145" h="3965" extrusionOk="0">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2"/>
            <p:cNvSpPr/>
            <p:nvPr/>
          </p:nvSpPr>
          <p:spPr>
            <a:xfrm>
              <a:off x="5253711" y="3099682"/>
              <a:ext cx="31246" cy="58736"/>
            </a:xfrm>
            <a:custGeom>
              <a:avLst/>
              <a:gdLst/>
              <a:ahLst/>
              <a:cxnLst/>
              <a:rect l="l" t="t" r="r" b="b"/>
              <a:pathLst>
                <a:path w="1048" h="1970" extrusionOk="0">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2"/>
            <p:cNvSpPr/>
            <p:nvPr/>
          </p:nvSpPr>
          <p:spPr>
            <a:xfrm>
              <a:off x="4959731" y="2994285"/>
              <a:ext cx="352920" cy="354441"/>
            </a:xfrm>
            <a:custGeom>
              <a:avLst/>
              <a:gdLst/>
              <a:ahLst/>
              <a:cxnLst/>
              <a:rect l="l" t="t" r="r" b="b"/>
              <a:pathLst>
                <a:path w="11837" h="11888" extrusionOk="0">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2"/>
            <p:cNvSpPr/>
            <p:nvPr/>
          </p:nvSpPr>
          <p:spPr>
            <a:xfrm>
              <a:off x="5088265" y="2995149"/>
              <a:ext cx="201669" cy="166129"/>
            </a:xfrm>
            <a:custGeom>
              <a:avLst/>
              <a:gdLst/>
              <a:ahLst/>
              <a:cxnLst/>
              <a:rect l="l" t="t" r="r" b="b"/>
              <a:pathLst>
                <a:path w="6764" h="5572" extrusionOk="0">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82"/>
          <p:cNvGrpSpPr/>
          <p:nvPr/>
        </p:nvGrpSpPr>
        <p:grpSpPr>
          <a:xfrm>
            <a:off x="5510974" y="3002186"/>
            <a:ext cx="354351" cy="336582"/>
            <a:chOff x="5549061" y="3002186"/>
            <a:chExt cx="354351" cy="336582"/>
          </a:xfrm>
        </p:grpSpPr>
        <p:sp>
          <p:nvSpPr>
            <p:cNvPr id="10693" name="Google Shape;10693;p82"/>
            <p:cNvSpPr/>
            <p:nvPr/>
          </p:nvSpPr>
          <p:spPr>
            <a:xfrm>
              <a:off x="5624345" y="3007880"/>
              <a:ext cx="202384" cy="202384"/>
            </a:xfrm>
            <a:custGeom>
              <a:avLst/>
              <a:gdLst/>
              <a:ahLst/>
              <a:cxnLst/>
              <a:rect l="l" t="t" r="r" b="b"/>
              <a:pathLst>
                <a:path w="6788" h="6788" extrusionOk="0">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2"/>
            <p:cNvSpPr/>
            <p:nvPr/>
          </p:nvSpPr>
          <p:spPr>
            <a:xfrm>
              <a:off x="5669784" y="3016378"/>
              <a:ext cx="156946" cy="193887"/>
            </a:xfrm>
            <a:custGeom>
              <a:avLst/>
              <a:gdLst/>
              <a:ahLst/>
              <a:cxnLst/>
              <a:rect l="l" t="t" r="r" b="b"/>
              <a:pathLst>
                <a:path w="5264" h="6503" extrusionOk="0">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2"/>
            <p:cNvSpPr/>
            <p:nvPr/>
          </p:nvSpPr>
          <p:spPr>
            <a:xfrm>
              <a:off x="5553325" y="3132837"/>
              <a:ext cx="202384" cy="202384"/>
            </a:xfrm>
            <a:custGeom>
              <a:avLst/>
              <a:gdLst/>
              <a:ahLst/>
              <a:cxnLst/>
              <a:rect l="l" t="t" r="r" b="b"/>
              <a:pathLst>
                <a:path w="6788" h="6788" extrusionOk="0">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2"/>
            <p:cNvSpPr/>
            <p:nvPr/>
          </p:nvSpPr>
          <p:spPr>
            <a:xfrm>
              <a:off x="5598764" y="3142079"/>
              <a:ext cx="156946" cy="193142"/>
            </a:xfrm>
            <a:custGeom>
              <a:avLst/>
              <a:gdLst/>
              <a:ahLst/>
              <a:cxnLst/>
              <a:rect l="l" t="t" r="r" b="b"/>
              <a:pathLst>
                <a:path w="5264" h="6478" extrusionOk="0">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2"/>
            <p:cNvSpPr/>
            <p:nvPr/>
          </p:nvSpPr>
          <p:spPr>
            <a:xfrm>
              <a:off x="5694620" y="3132837"/>
              <a:ext cx="202384" cy="202384"/>
            </a:xfrm>
            <a:custGeom>
              <a:avLst/>
              <a:gdLst/>
              <a:ahLst/>
              <a:cxnLst/>
              <a:rect l="l" t="t" r="r" b="b"/>
              <a:pathLst>
                <a:path w="6788" h="6788" extrusionOk="0">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2"/>
            <p:cNvSpPr/>
            <p:nvPr/>
          </p:nvSpPr>
          <p:spPr>
            <a:xfrm>
              <a:off x="5740059" y="3142079"/>
              <a:ext cx="156946" cy="193142"/>
            </a:xfrm>
            <a:custGeom>
              <a:avLst/>
              <a:gdLst/>
              <a:ahLst/>
              <a:cxnLst/>
              <a:rect l="l" t="t" r="r" b="b"/>
              <a:pathLst>
                <a:path w="5264" h="6478" extrusionOk="0">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2"/>
            <p:cNvSpPr/>
            <p:nvPr/>
          </p:nvSpPr>
          <p:spPr>
            <a:xfrm>
              <a:off x="5698884" y="3132837"/>
              <a:ext cx="124299" cy="77430"/>
            </a:xfrm>
            <a:custGeom>
              <a:avLst/>
              <a:gdLst/>
              <a:ahLst/>
              <a:cxnLst/>
              <a:rect l="l" t="t" r="r" b="b"/>
              <a:pathLst>
                <a:path w="4169" h="2597" extrusionOk="0">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2"/>
            <p:cNvSpPr/>
            <p:nvPr/>
          </p:nvSpPr>
          <p:spPr>
            <a:xfrm>
              <a:off x="5693904" y="3161251"/>
              <a:ext cx="61806" cy="145557"/>
            </a:xfrm>
            <a:custGeom>
              <a:avLst/>
              <a:gdLst/>
              <a:ahLst/>
              <a:cxnLst/>
              <a:rect l="l" t="t" r="r" b="b"/>
              <a:pathLst>
                <a:path w="2073" h="4882" extrusionOk="0">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2"/>
            <p:cNvSpPr/>
            <p:nvPr/>
          </p:nvSpPr>
          <p:spPr>
            <a:xfrm>
              <a:off x="5627178" y="3132837"/>
              <a:ext cx="124984" cy="77430"/>
            </a:xfrm>
            <a:custGeom>
              <a:avLst/>
              <a:gdLst/>
              <a:ahLst/>
              <a:cxnLst/>
              <a:rect l="l" t="t" r="r" b="b"/>
              <a:pathLst>
                <a:path w="4192" h="2597" extrusionOk="0">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2"/>
            <p:cNvSpPr/>
            <p:nvPr/>
          </p:nvSpPr>
          <p:spPr>
            <a:xfrm>
              <a:off x="5698168" y="3161251"/>
              <a:ext cx="53995" cy="49284"/>
            </a:xfrm>
            <a:custGeom>
              <a:avLst/>
              <a:gdLst/>
              <a:ahLst/>
              <a:cxnLst/>
              <a:rect l="l" t="t" r="r" b="b"/>
              <a:pathLst>
                <a:path w="1811" h="1653" extrusionOk="0">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2"/>
            <p:cNvSpPr/>
            <p:nvPr/>
          </p:nvSpPr>
          <p:spPr>
            <a:xfrm>
              <a:off x="5704578" y="3053319"/>
              <a:ext cx="43321" cy="50447"/>
            </a:xfrm>
            <a:custGeom>
              <a:avLst/>
              <a:gdLst/>
              <a:ahLst/>
              <a:cxnLst/>
              <a:rect l="l" t="t" r="r" b="b"/>
              <a:pathLst>
                <a:path w="1453" h="1692" extrusionOk="0">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2"/>
            <p:cNvSpPr/>
            <p:nvPr/>
          </p:nvSpPr>
          <p:spPr>
            <a:xfrm>
              <a:off x="5612270" y="3211639"/>
              <a:ext cx="35539" cy="51878"/>
            </a:xfrm>
            <a:custGeom>
              <a:avLst/>
              <a:gdLst/>
              <a:ahLst/>
              <a:cxnLst/>
              <a:rect l="l" t="t" r="r" b="b"/>
              <a:pathLst>
                <a:path w="1192" h="1740" extrusionOk="0">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2"/>
            <p:cNvSpPr/>
            <p:nvPr/>
          </p:nvSpPr>
          <p:spPr>
            <a:xfrm>
              <a:off x="5794024" y="3211639"/>
              <a:ext cx="45468" cy="51878"/>
            </a:xfrm>
            <a:custGeom>
              <a:avLst/>
              <a:gdLst/>
              <a:ahLst/>
              <a:cxnLst/>
              <a:rect l="l" t="t" r="r" b="b"/>
              <a:pathLst>
                <a:path w="1525" h="1740" extrusionOk="0">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2"/>
            <p:cNvSpPr/>
            <p:nvPr/>
          </p:nvSpPr>
          <p:spPr>
            <a:xfrm>
              <a:off x="5549061" y="3002186"/>
              <a:ext cx="354351" cy="336582"/>
            </a:xfrm>
            <a:custGeom>
              <a:avLst/>
              <a:gdLst/>
              <a:ahLst/>
              <a:cxnLst/>
              <a:rect l="l" t="t" r="r" b="b"/>
              <a:pathLst>
                <a:path w="11885" h="11289" extrusionOk="0">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82"/>
          <p:cNvGrpSpPr/>
          <p:nvPr/>
        </p:nvGrpSpPr>
        <p:grpSpPr>
          <a:xfrm>
            <a:off x="6296026" y="2994553"/>
            <a:ext cx="307482" cy="354172"/>
            <a:chOff x="6181713" y="2994553"/>
            <a:chExt cx="307482" cy="354172"/>
          </a:xfrm>
        </p:grpSpPr>
        <p:sp>
          <p:nvSpPr>
            <p:cNvPr id="10708" name="Google Shape;10708;p82"/>
            <p:cNvSpPr/>
            <p:nvPr/>
          </p:nvSpPr>
          <p:spPr>
            <a:xfrm>
              <a:off x="6186692" y="3000069"/>
              <a:ext cx="296093" cy="342962"/>
            </a:xfrm>
            <a:custGeom>
              <a:avLst/>
              <a:gdLst/>
              <a:ahLst/>
              <a:cxnLst/>
              <a:rect l="l" t="t" r="r" b="b"/>
              <a:pathLst>
                <a:path w="9931" h="11503" extrusionOk="0">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2"/>
            <p:cNvSpPr/>
            <p:nvPr/>
          </p:nvSpPr>
          <p:spPr>
            <a:xfrm>
              <a:off x="6320176" y="3076754"/>
              <a:ext cx="163327" cy="266278"/>
            </a:xfrm>
            <a:custGeom>
              <a:avLst/>
              <a:gdLst/>
              <a:ahLst/>
              <a:cxnLst/>
              <a:rect l="l" t="t" r="r" b="b"/>
              <a:pathLst>
                <a:path w="5478" h="8931" extrusionOk="0">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2"/>
            <p:cNvSpPr/>
            <p:nvPr/>
          </p:nvSpPr>
          <p:spPr>
            <a:xfrm>
              <a:off x="6229984" y="3049771"/>
              <a:ext cx="210911" cy="244990"/>
            </a:xfrm>
            <a:custGeom>
              <a:avLst/>
              <a:gdLst/>
              <a:ahLst/>
              <a:cxnLst/>
              <a:rect l="l" t="t" r="r" b="b"/>
              <a:pathLst>
                <a:path w="7074" h="8217" extrusionOk="0">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2"/>
            <p:cNvSpPr/>
            <p:nvPr/>
          </p:nvSpPr>
          <p:spPr>
            <a:xfrm>
              <a:off x="6318745" y="3101590"/>
              <a:ext cx="122152" cy="193171"/>
            </a:xfrm>
            <a:custGeom>
              <a:avLst/>
              <a:gdLst/>
              <a:ahLst/>
              <a:cxnLst/>
              <a:rect l="l" t="t" r="r" b="b"/>
              <a:pathLst>
                <a:path w="4097" h="6479" extrusionOk="0">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2"/>
            <p:cNvSpPr/>
            <p:nvPr/>
          </p:nvSpPr>
          <p:spPr>
            <a:xfrm>
              <a:off x="6187408" y="3000069"/>
              <a:ext cx="148419" cy="110793"/>
            </a:xfrm>
            <a:custGeom>
              <a:avLst/>
              <a:gdLst/>
              <a:ahLst/>
              <a:cxnLst/>
              <a:rect l="l" t="t" r="r" b="b"/>
              <a:pathLst>
                <a:path w="4978" h="3716" extrusionOk="0">
                  <a:moveTo>
                    <a:pt x="4977" y="0"/>
                  </a:moveTo>
                  <a:lnTo>
                    <a:pt x="0" y="2882"/>
                  </a:lnTo>
                  <a:lnTo>
                    <a:pt x="1429" y="3715"/>
                  </a:lnTo>
                  <a:lnTo>
                    <a:pt x="4977" y="1667"/>
                  </a:lnTo>
                  <a:lnTo>
                    <a:pt x="4977"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2"/>
            <p:cNvSpPr/>
            <p:nvPr/>
          </p:nvSpPr>
          <p:spPr>
            <a:xfrm>
              <a:off x="6335799" y="3000069"/>
              <a:ext cx="147704" cy="110793"/>
            </a:xfrm>
            <a:custGeom>
              <a:avLst/>
              <a:gdLst/>
              <a:ahLst/>
              <a:cxnLst/>
              <a:rect l="l" t="t" r="r" b="b"/>
              <a:pathLst>
                <a:path w="4954" h="3716" extrusionOk="0">
                  <a:moveTo>
                    <a:pt x="0" y="0"/>
                  </a:moveTo>
                  <a:lnTo>
                    <a:pt x="0" y="1667"/>
                  </a:lnTo>
                  <a:lnTo>
                    <a:pt x="3525" y="3715"/>
                  </a:lnTo>
                  <a:lnTo>
                    <a:pt x="4954" y="2882"/>
                  </a:lnTo>
                  <a:lnTo>
                    <a:pt x="0" y="0"/>
                  </a:ln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2"/>
            <p:cNvSpPr/>
            <p:nvPr/>
          </p:nvSpPr>
          <p:spPr>
            <a:xfrm>
              <a:off x="6469282" y="3078155"/>
              <a:ext cx="14222" cy="15653"/>
            </a:xfrm>
            <a:custGeom>
              <a:avLst/>
              <a:gdLst/>
              <a:ahLst/>
              <a:cxnLst/>
              <a:rect l="l" t="t" r="r" b="b"/>
              <a:pathLst>
                <a:path w="477" h="525" extrusionOk="0">
                  <a:moveTo>
                    <a:pt x="0" y="1"/>
                  </a:moveTo>
                  <a:lnTo>
                    <a:pt x="0" y="525"/>
                  </a:lnTo>
                  <a:lnTo>
                    <a:pt x="477" y="263"/>
                  </a:lnTo>
                  <a:lnTo>
                    <a:pt x="0"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2"/>
            <p:cNvSpPr/>
            <p:nvPr/>
          </p:nvSpPr>
          <p:spPr>
            <a:xfrm>
              <a:off x="6187408" y="3232241"/>
              <a:ext cx="148419" cy="110793"/>
            </a:xfrm>
            <a:custGeom>
              <a:avLst/>
              <a:gdLst/>
              <a:ahLst/>
              <a:cxnLst/>
              <a:rect l="l" t="t" r="r" b="b"/>
              <a:pathLst>
                <a:path w="4978" h="3716" extrusionOk="0">
                  <a:moveTo>
                    <a:pt x="1429" y="0"/>
                  </a:moveTo>
                  <a:lnTo>
                    <a:pt x="0" y="834"/>
                  </a:lnTo>
                  <a:lnTo>
                    <a:pt x="4977" y="3716"/>
                  </a:lnTo>
                  <a:lnTo>
                    <a:pt x="4977" y="2049"/>
                  </a:lnTo>
                  <a:lnTo>
                    <a:pt x="142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2"/>
            <p:cNvSpPr/>
            <p:nvPr/>
          </p:nvSpPr>
          <p:spPr>
            <a:xfrm>
              <a:off x="6335799" y="3232241"/>
              <a:ext cx="147704" cy="110793"/>
            </a:xfrm>
            <a:custGeom>
              <a:avLst/>
              <a:gdLst/>
              <a:ahLst/>
              <a:cxnLst/>
              <a:rect l="l" t="t" r="r" b="b"/>
              <a:pathLst>
                <a:path w="4954" h="3716" extrusionOk="0">
                  <a:moveTo>
                    <a:pt x="3525" y="0"/>
                  </a:moveTo>
                  <a:lnTo>
                    <a:pt x="0" y="2049"/>
                  </a:lnTo>
                  <a:lnTo>
                    <a:pt x="0" y="3716"/>
                  </a:lnTo>
                  <a:lnTo>
                    <a:pt x="4954" y="834"/>
                  </a:lnTo>
                  <a:lnTo>
                    <a:pt x="3525" y="0"/>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2"/>
            <p:cNvSpPr/>
            <p:nvPr/>
          </p:nvSpPr>
          <p:spPr>
            <a:xfrm>
              <a:off x="6334368" y="3249295"/>
              <a:ext cx="149135" cy="93738"/>
            </a:xfrm>
            <a:custGeom>
              <a:avLst/>
              <a:gdLst/>
              <a:ahLst/>
              <a:cxnLst/>
              <a:rect l="l" t="t" r="r" b="b"/>
              <a:pathLst>
                <a:path w="5002" h="3144" extrusionOk="0">
                  <a:moveTo>
                    <a:pt x="4502" y="0"/>
                  </a:moveTo>
                  <a:lnTo>
                    <a:pt x="1" y="2596"/>
                  </a:lnTo>
                  <a:lnTo>
                    <a:pt x="1" y="3144"/>
                  </a:lnTo>
                  <a:lnTo>
                    <a:pt x="5002" y="262"/>
                  </a:lnTo>
                  <a:lnTo>
                    <a:pt x="4502"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2"/>
            <p:cNvSpPr/>
            <p:nvPr/>
          </p:nvSpPr>
          <p:spPr>
            <a:xfrm>
              <a:off x="6321577" y="3326666"/>
              <a:ext cx="14252" cy="16368"/>
            </a:xfrm>
            <a:custGeom>
              <a:avLst/>
              <a:gdLst/>
              <a:ahLst/>
              <a:cxnLst/>
              <a:rect l="l" t="t" r="r" b="b"/>
              <a:pathLst>
                <a:path w="478" h="549" extrusionOk="0">
                  <a:moveTo>
                    <a:pt x="477" y="1"/>
                  </a:moveTo>
                  <a:lnTo>
                    <a:pt x="1" y="263"/>
                  </a:lnTo>
                  <a:lnTo>
                    <a:pt x="477" y="549"/>
                  </a:lnTo>
                  <a:lnTo>
                    <a:pt x="477"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2"/>
            <p:cNvSpPr/>
            <p:nvPr/>
          </p:nvSpPr>
          <p:spPr>
            <a:xfrm>
              <a:off x="6290360" y="3140648"/>
              <a:ext cx="89475" cy="10674"/>
            </a:xfrm>
            <a:custGeom>
              <a:avLst/>
              <a:gdLst/>
              <a:ahLst/>
              <a:cxnLst/>
              <a:rect l="l" t="t" r="r" b="b"/>
              <a:pathLst>
                <a:path w="3001" h="358" extrusionOk="0">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2"/>
            <p:cNvSpPr/>
            <p:nvPr/>
          </p:nvSpPr>
          <p:spPr>
            <a:xfrm>
              <a:off x="6290360" y="3166916"/>
              <a:ext cx="89475" cy="10674"/>
            </a:xfrm>
            <a:custGeom>
              <a:avLst/>
              <a:gdLst/>
              <a:ahLst/>
              <a:cxnLst/>
              <a:rect l="l" t="t" r="r" b="b"/>
              <a:pathLst>
                <a:path w="3001" h="358" extrusionOk="0">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2"/>
            <p:cNvSpPr/>
            <p:nvPr/>
          </p:nvSpPr>
          <p:spPr>
            <a:xfrm>
              <a:off x="6308816" y="3191782"/>
              <a:ext cx="51848" cy="10674"/>
            </a:xfrm>
            <a:custGeom>
              <a:avLst/>
              <a:gdLst/>
              <a:ahLst/>
              <a:cxnLst/>
              <a:rect l="l" t="t" r="r" b="b"/>
              <a:pathLst>
                <a:path w="1739" h="358" extrusionOk="0">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2"/>
            <p:cNvSpPr/>
            <p:nvPr/>
          </p:nvSpPr>
          <p:spPr>
            <a:xfrm>
              <a:off x="6181713" y="2994553"/>
              <a:ext cx="307482" cy="354172"/>
            </a:xfrm>
            <a:custGeom>
              <a:avLst/>
              <a:gdLst/>
              <a:ahLst/>
              <a:cxnLst/>
              <a:rect l="l" t="t" r="r" b="b"/>
              <a:pathLst>
                <a:path w="10313" h="11879" extrusionOk="0">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2"/>
          <p:cNvGrpSpPr/>
          <p:nvPr/>
        </p:nvGrpSpPr>
        <p:grpSpPr>
          <a:xfrm>
            <a:off x="7000129" y="2994374"/>
            <a:ext cx="353606" cy="353636"/>
            <a:chOff x="6733416" y="2994374"/>
            <a:chExt cx="353606" cy="353636"/>
          </a:xfrm>
        </p:grpSpPr>
        <p:sp>
          <p:nvSpPr>
            <p:cNvPr id="10724" name="Google Shape;10724;p82"/>
            <p:cNvSpPr/>
            <p:nvPr/>
          </p:nvSpPr>
          <p:spPr>
            <a:xfrm>
              <a:off x="6791645" y="3159820"/>
              <a:ext cx="67471" cy="159779"/>
            </a:xfrm>
            <a:custGeom>
              <a:avLst/>
              <a:gdLst/>
              <a:ahLst/>
              <a:cxnLst/>
              <a:rect l="l" t="t" r="r" b="b"/>
              <a:pathLst>
                <a:path w="2263" h="5359" extrusionOk="0">
                  <a:moveTo>
                    <a:pt x="0" y="0"/>
                  </a:moveTo>
                  <a:lnTo>
                    <a:pt x="0" y="5359"/>
                  </a:lnTo>
                  <a:lnTo>
                    <a:pt x="2263" y="5359"/>
                  </a:lnTo>
                  <a:lnTo>
                    <a:pt x="2263" y="0"/>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2"/>
            <p:cNvSpPr/>
            <p:nvPr/>
          </p:nvSpPr>
          <p:spPr>
            <a:xfrm>
              <a:off x="6825725" y="3159820"/>
              <a:ext cx="33393" cy="159779"/>
            </a:xfrm>
            <a:custGeom>
              <a:avLst/>
              <a:gdLst/>
              <a:ahLst/>
              <a:cxnLst/>
              <a:rect l="l" t="t" r="r" b="b"/>
              <a:pathLst>
                <a:path w="1120" h="5359" extrusionOk="0">
                  <a:moveTo>
                    <a:pt x="1120" y="0"/>
                  </a:moveTo>
                  <a:lnTo>
                    <a:pt x="0" y="643"/>
                  </a:lnTo>
                  <a:lnTo>
                    <a:pt x="0" y="5359"/>
                  </a:lnTo>
                  <a:lnTo>
                    <a:pt x="1120" y="5359"/>
                  </a:lnTo>
                  <a:lnTo>
                    <a:pt x="1120"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2"/>
            <p:cNvSpPr/>
            <p:nvPr/>
          </p:nvSpPr>
          <p:spPr>
            <a:xfrm>
              <a:off x="6844896" y="3159820"/>
              <a:ext cx="14222" cy="159779"/>
            </a:xfrm>
            <a:custGeom>
              <a:avLst/>
              <a:gdLst/>
              <a:ahLst/>
              <a:cxnLst/>
              <a:rect l="l" t="t" r="r" b="b"/>
              <a:pathLst>
                <a:path w="477" h="5359" extrusionOk="0">
                  <a:moveTo>
                    <a:pt x="477" y="0"/>
                  </a:moveTo>
                  <a:lnTo>
                    <a:pt x="0" y="262"/>
                  </a:lnTo>
                  <a:lnTo>
                    <a:pt x="0" y="5359"/>
                  </a:lnTo>
                  <a:lnTo>
                    <a:pt x="477" y="5359"/>
                  </a:lnTo>
                  <a:lnTo>
                    <a:pt x="477"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2"/>
            <p:cNvSpPr/>
            <p:nvPr/>
          </p:nvSpPr>
          <p:spPr>
            <a:xfrm>
              <a:off x="6886071" y="3048340"/>
              <a:ext cx="67471" cy="271257"/>
            </a:xfrm>
            <a:custGeom>
              <a:avLst/>
              <a:gdLst/>
              <a:ahLst/>
              <a:cxnLst/>
              <a:rect l="l" t="t" r="r" b="b"/>
              <a:pathLst>
                <a:path w="2263" h="9098" extrusionOk="0">
                  <a:moveTo>
                    <a:pt x="1" y="1"/>
                  </a:moveTo>
                  <a:lnTo>
                    <a:pt x="1" y="9098"/>
                  </a:lnTo>
                  <a:lnTo>
                    <a:pt x="2263" y="9098"/>
                  </a:lnTo>
                  <a:lnTo>
                    <a:pt x="2263"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2"/>
            <p:cNvSpPr/>
            <p:nvPr/>
          </p:nvSpPr>
          <p:spPr>
            <a:xfrm>
              <a:off x="6919434" y="3049771"/>
              <a:ext cx="34108" cy="269826"/>
            </a:xfrm>
            <a:custGeom>
              <a:avLst/>
              <a:gdLst/>
              <a:ahLst/>
              <a:cxnLst/>
              <a:rect l="l" t="t" r="r" b="b"/>
              <a:pathLst>
                <a:path w="1144" h="9050" extrusionOk="0">
                  <a:moveTo>
                    <a:pt x="1144" y="0"/>
                  </a:moveTo>
                  <a:lnTo>
                    <a:pt x="1" y="643"/>
                  </a:lnTo>
                  <a:lnTo>
                    <a:pt x="1" y="9050"/>
                  </a:lnTo>
                  <a:lnTo>
                    <a:pt x="1144" y="9050"/>
                  </a:lnTo>
                  <a:lnTo>
                    <a:pt x="11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2"/>
            <p:cNvSpPr/>
            <p:nvPr/>
          </p:nvSpPr>
          <p:spPr>
            <a:xfrm>
              <a:off x="6939321" y="3048340"/>
              <a:ext cx="14222" cy="271257"/>
            </a:xfrm>
            <a:custGeom>
              <a:avLst/>
              <a:gdLst/>
              <a:ahLst/>
              <a:cxnLst/>
              <a:rect l="l" t="t" r="r" b="b"/>
              <a:pathLst>
                <a:path w="477" h="9098" extrusionOk="0">
                  <a:moveTo>
                    <a:pt x="477" y="1"/>
                  </a:moveTo>
                  <a:lnTo>
                    <a:pt x="1" y="310"/>
                  </a:lnTo>
                  <a:lnTo>
                    <a:pt x="1" y="9098"/>
                  </a:lnTo>
                  <a:lnTo>
                    <a:pt x="477" y="9098"/>
                  </a:lnTo>
                  <a:lnTo>
                    <a:pt x="477"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2"/>
            <p:cNvSpPr/>
            <p:nvPr/>
          </p:nvSpPr>
          <p:spPr>
            <a:xfrm>
              <a:off x="6979095" y="3111548"/>
              <a:ext cx="67471" cy="208049"/>
            </a:xfrm>
            <a:custGeom>
              <a:avLst/>
              <a:gdLst/>
              <a:ahLst/>
              <a:cxnLst/>
              <a:rect l="l" t="t" r="r" b="b"/>
              <a:pathLst>
                <a:path w="2263" h="6978" extrusionOk="0">
                  <a:moveTo>
                    <a:pt x="0" y="0"/>
                  </a:moveTo>
                  <a:lnTo>
                    <a:pt x="0" y="6978"/>
                  </a:lnTo>
                  <a:lnTo>
                    <a:pt x="2263" y="6978"/>
                  </a:lnTo>
                  <a:lnTo>
                    <a:pt x="2263"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2"/>
            <p:cNvSpPr/>
            <p:nvPr/>
          </p:nvSpPr>
          <p:spPr>
            <a:xfrm>
              <a:off x="7012458" y="3112234"/>
              <a:ext cx="34108" cy="207363"/>
            </a:xfrm>
            <a:custGeom>
              <a:avLst/>
              <a:gdLst/>
              <a:ahLst/>
              <a:cxnLst/>
              <a:rect l="l" t="t" r="r" b="b"/>
              <a:pathLst>
                <a:path w="1144" h="6955" extrusionOk="0">
                  <a:moveTo>
                    <a:pt x="1144" y="1"/>
                  </a:moveTo>
                  <a:lnTo>
                    <a:pt x="0" y="668"/>
                  </a:lnTo>
                  <a:lnTo>
                    <a:pt x="0" y="6955"/>
                  </a:lnTo>
                  <a:lnTo>
                    <a:pt x="1144" y="6955"/>
                  </a:lnTo>
                  <a:lnTo>
                    <a:pt x="1144" y="1"/>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2"/>
            <p:cNvSpPr/>
            <p:nvPr/>
          </p:nvSpPr>
          <p:spPr>
            <a:xfrm>
              <a:off x="7033060" y="3111548"/>
              <a:ext cx="13506" cy="208049"/>
            </a:xfrm>
            <a:custGeom>
              <a:avLst/>
              <a:gdLst/>
              <a:ahLst/>
              <a:cxnLst/>
              <a:rect l="l" t="t" r="r" b="b"/>
              <a:pathLst>
                <a:path w="453" h="6978" extrusionOk="0">
                  <a:moveTo>
                    <a:pt x="453" y="0"/>
                  </a:moveTo>
                  <a:lnTo>
                    <a:pt x="0" y="310"/>
                  </a:lnTo>
                  <a:lnTo>
                    <a:pt x="0" y="6978"/>
                  </a:lnTo>
                  <a:lnTo>
                    <a:pt x="453" y="6978"/>
                  </a:lnTo>
                  <a:lnTo>
                    <a:pt x="453"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2"/>
            <p:cNvSpPr/>
            <p:nvPr/>
          </p:nvSpPr>
          <p:spPr>
            <a:xfrm>
              <a:off x="6791645" y="3140112"/>
              <a:ext cx="67471" cy="38909"/>
            </a:xfrm>
            <a:custGeom>
              <a:avLst/>
              <a:gdLst/>
              <a:ahLst/>
              <a:cxnLst/>
              <a:rect l="l" t="t" r="r" b="b"/>
              <a:pathLst>
                <a:path w="2263" h="1305" extrusionOk="0">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2"/>
            <p:cNvSpPr/>
            <p:nvPr/>
          </p:nvSpPr>
          <p:spPr>
            <a:xfrm>
              <a:off x="6886071" y="3030063"/>
              <a:ext cx="67471" cy="38909"/>
            </a:xfrm>
            <a:custGeom>
              <a:avLst/>
              <a:gdLst/>
              <a:ahLst/>
              <a:cxnLst/>
              <a:rect l="l" t="t" r="r" b="b"/>
              <a:pathLst>
                <a:path w="2263" h="1305" extrusionOk="0">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2"/>
            <p:cNvSpPr/>
            <p:nvPr/>
          </p:nvSpPr>
          <p:spPr>
            <a:xfrm>
              <a:off x="6912338" y="3030063"/>
              <a:ext cx="41204" cy="38193"/>
            </a:xfrm>
            <a:custGeom>
              <a:avLst/>
              <a:gdLst/>
              <a:ahLst/>
              <a:cxnLst/>
              <a:rect l="l" t="t" r="r" b="b"/>
              <a:pathLst>
                <a:path w="1382" h="1281" extrusionOk="0">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2"/>
            <p:cNvSpPr/>
            <p:nvPr/>
          </p:nvSpPr>
          <p:spPr>
            <a:xfrm>
              <a:off x="6818629" y="3141006"/>
              <a:ext cx="40489" cy="38014"/>
            </a:xfrm>
            <a:custGeom>
              <a:avLst/>
              <a:gdLst/>
              <a:ahLst/>
              <a:cxnLst/>
              <a:rect l="l" t="t" r="r" b="b"/>
              <a:pathLst>
                <a:path w="1358" h="1275" extrusionOk="0">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2"/>
            <p:cNvSpPr/>
            <p:nvPr/>
          </p:nvSpPr>
          <p:spPr>
            <a:xfrm>
              <a:off x="6979095" y="3093242"/>
              <a:ext cx="67471" cy="38909"/>
            </a:xfrm>
            <a:custGeom>
              <a:avLst/>
              <a:gdLst/>
              <a:ahLst/>
              <a:cxnLst/>
              <a:rect l="l" t="t" r="r" b="b"/>
              <a:pathLst>
                <a:path w="2263" h="1305" extrusionOk="0">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2"/>
            <p:cNvSpPr/>
            <p:nvPr/>
          </p:nvSpPr>
          <p:spPr>
            <a:xfrm>
              <a:off x="7005362" y="3093957"/>
              <a:ext cx="41204" cy="38193"/>
            </a:xfrm>
            <a:custGeom>
              <a:avLst/>
              <a:gdLst/>
              <a:ahLst/>
              <a:cxnLst/>
              <a:rect l="l" t="t" r="r" b="b"/>
              <a:pathLst>
                <a:path w="1382" h="1281" extrusionOk="0">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2"/>
            <p:cNvSpPr/>
            <p:nvPr/>
          </p:nvSpPr>
          <p:spPr>
            <a:xfrm>
              <a:off x="6737680" y="3319570"/>
              <a:ext cx="343678" cy="23464"/>
            </a:xfrm>
            <a:custGeom>
              <a:avLst/>
              <a:gdLst/>
              <a:ahLst/>
              <a:cxnLst/>
              <a:rect l="l" t="t" r="r" b="b"/>
              <a:pathLst>
                <a:path w="11527" h="787" extrusionOk="0">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2"/>
            <p:cNvSpPr/>
            <p:nvPr/>
          </p:nvSpPr>
          <p:spPr>
            <a:xfrm>
              <a:off x="7063591" y="3319570"/>
              <a:ext cx="17770" cy="23464"/>
            </a:xfrm>
            <a:custGeom>
              <a:avLst/>
              <a:gdLst/>
              <a:ahLst/>
              <a:cxnLst/>
              <a:rect l="l" t="t" r="r" b="b"/>
              <a:pathLst>
                <a:path w="596" h="787" extrusionOk="0">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2"/>
            <p:cNvSpPr/>
            <p:nvPr/>
          </p:nvSpPr>
          <p:spPr>
            <a:xfrm>
              <a:off x="6733416" y="2994374"/>
              <a:ext cx="353606" cy="353636"/>
            </a:xfrm>
            <a:custGeom>
              <a:avLst/>
              <a:gdLst/>
              <a:ahLst/>
              <a:cxnLst/>
              <a:rect l="l" t="t" r="r" b="b"/>
              <a:pathLst>
                <a:path w="11860" h="11861" extrusionOk="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82"/>
          <p:cNvGrpSpPr/>
          <p:nvPr/>
        </p:nvGrpSpPr>
        <p:grpSpPr>
          <a:xfrm>
            <a:off x="7743976" y="2994374"/>
            <a:ext cx="340845" cy="355037"/>
            <a:chOff x="7401063" y="2994374"/>
            <a:chExt cx="340845" cy="355037"/>
          </a:xfrm>
        </p:grpSpPr>
        <p:sp>
          <p:nvSpPr>
            <p:cNvPr id="10743" name="Google Shape;10743;p82"/>
            <p:cNvSpPr/>
            <p:nvPr/>
          </p:nvSpPr>
          <p:spPr>
            <a:xfrm>
              <a:off x="7570772" y="3174012"/>
              <a:ext cx="165473" cy="169021"/>
            </a:xfrm>
            <a:custGeom>
              <a:avLst/>
              <a:gdLst/>
              <a:ahLst/>
              <a:cxnLst/>
              <a:rect l="l" t="t" r="r" b="b"/>
              <a:pathLst>
                <a:path w="5550" h="5669" extrusionOk="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2"/>
            <p:cNvSpPr/>
            <p:nvPr/>
          </p:nvSpPr>
          <p:spPr>
            <a:xfrm>
              <a:off x="7570772" y="3083134"/>
              <a:ext cx="109361" cy="142039"/>
            </a:xfrm>
            <a:custGeom>
              <a:avLst/>
              <a:gdLst/>
              <a:ahLst/>
              <a:cxnLst/>
              <a:rect l="l" t="t" r="r" b="b"/>
              <a:pathLst>
                <a:path w="3668" h="4764" extrusionOk="0">
                  <a:moveTo>
                    <a:pt x="1763" y="0"/>
                  </a:moveTo>
                  <a:lnTo>
                    <a:pt x="1" y="905"/>
                  </a:lnTo>
                  <a:lnTo>
                    <a:pt x="1" y="4763"/>
                  </a:lnTo>
                  <a:lnTo>
                    <a:pt x="3668" y="3049"/>
                  </a:lnTo>
                  <a:lnTo>
                    <a:pt x="1763" y="0"/>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2"/>
            <p:cNvSpPr/>
            <p:nvPr/>
          </p:nvSpPr>
          <p:spPr>
            <a:xfrm>
              <a:off x="7570772" y="3000069"/>
              <a:ext cx="52564" cy="110077"/>
            </a:xfrm>
            <a:custGeom>
              <a:avLst/>
              <a:gdLst/>
              <a:ahLst/>
              <a:cxnLst/>
              <a:rect l="l" t="t" r="r" b="b"/>
              <a:pathLst>
                <a:path w="1763" h="3692" extrusionOk="0">
                  <a:moveTo>
                    <a:pt x="1" y="0"/>
                  </a:moveTo>
                  <a:lnTo>
                    <a:pt x="1" y="3691"/>
                  </a:lnTo>
                  <a:lnTo>
                    <a:pt x="1763" y="2786"/>
                  </a:lnTo>
                  <a:lnTo>
                    <a:pt x="1" y="0"/>
                  </a:lnTo>
                  <a:close/>
                </a:path>
              </a:pathLst>
            </a:custGeom>
            <a:solidFill>
              <a:srgbClr val="CD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2"/>
            <p:cNvSpPr/>
            <p:nvPr/>
          </p:nvSpPr>
          <p:spPr>
            <a:xfrm>
              <a:off x="7665913" y="3173296"/>
              <a:ext cx="68902" cy="96601"/>
            </a:xfrm>
            <a:custGeom>
              <a:avLst/>
              <a:gdLst/>
              <a:ahLst/>
              <a:cxnLst/>
              <a:rect l="l" t="t" r="r" b="b"/>
              <a:pathLst>
                <a:path w="2311" h="3240" extrusionOk="0">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2"/>
            <p:cNvSpPr/>
            <p:nvPr/>
          </p:nvSpPr>
          <p:spPr>
            <a:xfrm>
              <a:off x="7610546" y="3082419"/>
              <a:ext cx="69588" cy="97316"/>
            </a:xfrm>
            <a:custGeom>
              <a:avLst/>
              <a:gdLst/>
              <a:ahLst/>
              <a:cxnLst/>
              <a:rect l="l" t="t" r="r" b="b"/>
              <a:pathLst>
                <a:path w="2334" h="3264" extrusionOk="0">
                  <a:moveTo>
                    <a:pt x="453" y="1"/>
                  </a:moveTo>
                  <a:lnTo>
                    <a:pt x="0" y="239"/>
                  </a:lnTo>
                  <a:lnTo>
                    <a:pt x="1881" y="3263"/>
                  </a:lnTo>
                  <a:lnTo>
                    <a:pt x="2334" y="3073"/>
                  </a:lnTo>
                  <a:lnTo>
                    <a:pt x="4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2"/>
            <p:cNvSpPr/>
            <p:nvPr/>
          </p:nvSpPr>
          <p:spPr>
            <a:xfrm>
              <a:off x="7570772" y="3000069"/>
              <a:ext cx="52564" cy="90190"/>
            </a:xfrm>
            <a:custGeom>
              <a:avLst/>
              <a:gdLst/>
              <a:ahLst/>
              <a:cxnLst/>
              <a:rect l="l" t="t" r="r" b="b"/>
              <a:pathLst>
                <a:path w="1763" h="3025" extrusionOk="0">
                  <a:moveTo>
                    <a:pt x="1" y="0"/>
                  </a:moveTo>
                  <a:lnTo>
                    <a:pt x="1" y="953"/>
                  </a:lnTo>
                  <a:lnTo>
                    <a:pt x="1310" y="3025"/>
                  </a:lnTo>
                  <a:lnTo>
                    <a:pt x="1763" y="2786"/>
                  </a:lnTo>
                  <a:lnTo>
                    <a:pt x="1" y="0"/>
                  </a:lnTo>
                  <a:close/>
                </a:path>
              </a:pathLst>
            </a:custGeom>
            <a:solidFill>
              <a:srgbClr val="BE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2"/>
            <p:cNvSpPr/>
            <p:nvPr/>
          </p:nvSpPr>
          <p:spPr>
            <a:xfrm>
              <a:off x="7405327" y="3174012"/>
              <a:ext cx="165473" cy="169021"/>
            </a:xfrm>
            <a:custGeom>
              <a:avLst/>
              <a:gdLst/>
              <a:ahLst/>
              <a:cxnLst/>
              <a:rect l="l" t="t" r="r" b="b"/>
              <a:pathLst>
                <a:path w="5550" h="5669" extrusionOk="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2"/>
            <p:cNvSpPr/>
            <p:nvPr/>
          </p:nvSpPr>
          <p:spPr>
            <a:xfrm>
              <a:off x="7461439" y="3083134"/>
              <a:ext cx="109361" cy="142039"/>
            </a:xfrm>
            <a:custGeom>
              <a:avLst/>
              <a:gdLst/>
              <a:ahLst/>
              <a:cxnLst/>
              <a:rect l="l" t="t" r="r" b="b"/>
              <a:pathLst>
                <a:path w="3668" h="4764" extrusionOk="0">
                  <a:moveTo>
                    <a:pt x="1905" y="0"/>
                  </a:moveTo>
                  <a:lnTo>
                    <a:pt x="0" y="3049"/>
                  </a:lnTo>
                  <a:lnTo>
                    <a:pt x="3668" y="4763"/>
                  </a:lnTo>
                  <a:lnTo>
                    <a:pt x="3668" y="905"/>
                  </a:lnTo>
                  <a:lnTo>
                    <a:pt x="1905"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2"/>
            <p:cNvSpPr/>
            <p:nvPr/>
          </p:nvSpPr>
          <p:spPr>
            <a:xfrm>
              <a:off x="7570772" y="3089515"/>
              <a:ext cx="39087" cy="20632"/>
            </a:xfrm>
            <a:custGeom>
              <a:avLst/>
              <a:gdLst/>
              <a:ahLst/>
              <a:cxnLst/>
              <a:rect l="l" t="t" r="r" b="b"/>
              <a:pathLst>
                <a:path w="1311" h="692" extrusionOk="0">
                  <a:moveTo>
                    <a:pt x="1310" y="1"/>
                  </a:moveTo>
                  <a:lnTo>
                    <a:pt x="1" y="691"/>
                  </a:lnTo>
                  <a:lnTo>
                    <a:pt x="1" y="691"/>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2"/>
            <p:cNvSpPr/>
            <p:nvPr/>
          </p:nvSpPr>
          <p:spPr>
            <a:xfrm>
              <a:off x="7518238" y="3000069"/>
              <a:ext cx="52564" cy="110077"/>
            </a:xfrm>
            <a:custGeom>
              <a:avLst/>
              <a:gdLst/>
              <a:ahLst/>
              <a:cxnLst/>
              <a:rect l="l" t="t" r="r" b="b"/>
              <a:pathLst>
                <a:path w="1763" h="3692" extrusionOk="0">
                  <a:moveTo>
                    <a:pt x="1763" y="0"/>
                  </a:moveTo>
                  <a:lnTo>
                    <a:pt x="0" y="2786"/>
                  </a:lnTo>
                  <a:lnTo>
                    <a:pt x="1763" y="3691"/>
                  </a:lnTo>
                  <a:lnTo>
                    <a:pt x="1763" y="0"/>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2"/>
            <p:cNvSpPr/>
            <p:nvPr/>
          </p:nvSpPr>
          <p:spPr>
            <a:xfrm>
              <a:off x="7401063" y="2994374"/>
              <a:ext cx="340845" cy="355037"/>
            </a:xfrm>
            <a:custGeom>
              <a:avLst/>
              <a:gdLst/>
              <a:ahLst/>
              <a:cxnLst/>
              <a:rect l="l" t="t" r="r" b="b"/>
              <a:pathLst>
                <a:path w="11432" h="11908" extrusionOk="0">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82"/>
          <p:cNvGrpSpPr/>
          <p:nvPr/>
        </p:nvGrpSpPr>
        <p:grpSpPr>
          <a:xfrm>
            <a:off x="7000129" y="3573776"/>
            <a:ext cx="345825" cy="351489"/>
            <a:chOff x="6733416" y="3573776"/>
            <a:chExt cx="345825" cy="351489"/>
          </a:xfrm>
        </p:grpSpPr>
        <p:sp>
          <p:nvSpPr>
            <p:cNvPr id="10755" name="Google Shape;10755;p82"/>
            <p:cNvSpPr/>
            <p:nvPr/>
          </p:nvSpPr>
          <p:spPr>
            <a:xfrm>
              <a:off x="6798027" y="3639787"/>
              <a:ext cx="221555" cy="221555"/>
            </a:xfrm>
            <a:custGeom>
              <a:avLst/>
              <a:gdLst/>
              <a:ahLst/>
              <a:cxnLst/>
              <a:rect l="l" t="t" r="r" b="b"/>
              <a:pathLst>
                <a:path w="7431" h="7431" extrusionOk="0">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2"/>
            <p:cNvSpPr/>
            <p:nvPr/>
          </p:nvSpPr>
          <p:spPr>
            <a:xfrm>
              <a:off x="6834938" y="3658272"/>
              <a:ext cx="195288" cy="202951"/>
            </a:xfrm>
            <a:custGeom>
              <a:avLst/>
              <a:gdLst/>
              <a:ahLst/>
              <a:cxnLst/>
              <a:rect l="l" t="t" r="r" b="b"/>
              <a:pathLst>
                <a:path w="6550" h="6807" extrusionOk="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2"/>
            <p:cNvSpPr/>
            <p:nvPr/>
          </p:nvSpPr>
          <p:spPr>
            <a:xfrm>
              <a:off x="6739081" y="3595958"/>
              <a:ext cx="339444" cy="309241"/>
            </a:xfrm>
            <a:custGeom>
              <a:avLst/>
              <a:gdLst/>
              <a:ahLst/>
              <a:cxnLst/>
              <a:rect l="l" t="t" r="r" b="b"/>
              <a:pathLst>
                <a:path w="11385" h="10372" extrusionOk="0">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2"/>
            <p:cNvSpPr/>
            <p:nvPr/>
          </p:nvSpPr>
          <p:spPr>
            <a:xfrm>
              <a:off x="6873280" y="3597896"/>
              <a:ext cx="205246" cy="306796"/>
            </a:xfrm>
            <a:custGeom>
              <a:avLst/>
              <a:gdLst/>
              <a:ahLst/>
              <a:cxnLst/>
              <a:rect l="l" t="t" r="r" b="b"/>
              <a:pathLst>
                <a:path w="6884" h="10290" extrusionOk="0">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2"/>
            <p:cNvSpPr/>
            <p:nvPr/>
          </p:nvSpPr>
          <p:spPr>
            <a:xfrm>
              <a:off x="6800859" y="3640502"/>
              <a:ext cx="278383" cy="263445"/>
            </a:xfrm>
            <a:custGeom>
              <a:avLst/>
              <a:gdLst/>
              <a:ahLst/>
              <a:cxnLst/>
              <a:rect l="l" t="t" r="r" b="b"/>
              <a:pathLst>
                <a:path w="9337" h="8836" extrusionOk="0">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2"/>
            <p:cNvSpPr/>
            <p:nvPr/>
          </p:nvSpPr>
          <p:spPr>
            <a:xfrm>
              <a:off x="6873280" y="3641218"/>
              <a:ext cx="205246" cy="262819"/>
            </a:xfrm>
            <a:custGeom>
              <a:avLst/>
              <a:gdLst/>
              <a:ahLst/>
              <a:cxnLst/>
              <a:rect l="l" t="t" r="r" b="b"/>
              <a:pathLst>
                <a:path w="6884" h="8815" extrusionOk="0">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2"/>
            <p:cNvSpPr/>
            <p:nvPr/>
          </p:nvSpPr>
          <p:spPr>
            <a:xfrm>
              <a:off x="6737680" y="3704427"/>
              <a:ext cx="171138" cy="217292"/>
            </a:xfrm>
            <a:custGeom>
              <a:avLst/>
              <a:gdLst/>
              <a:ahLst/>
              <a:cxnLst/>
              <a:rect l="l" t="t" r="r" b="b"/>
              <a:pathLst>
                <a:path w="5740" h="7288" extrusionOk="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2"/>
            <p:cNvSpPr/>
            <p:nvPr/>
          </p:nvSpPr>
          <p:spPr>
            <a:xfrm>
              <a:off x="6737680" y="3579441"/>
              <a:ext cx="171138" cy="342992"/>
            </a:xfrm>
            <a:custGeom>
              <a:avLst/>
              <a:gdLst/>
              <a:ahLst/>
              <a:cxnLst/>
              <a:rect l="l" t="t" r="r" b="b"/>
              <a:pathLst>
                <a:path w="5740" h="11504" extrusionOk="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2"/>
            <p:cNvSpPr/>
            <p:nvPr/>
          </p:nvSpPr>
          <p:spPr>
            <a:xfrm>
              <a:off x="6851277" y="3725715"/>
              <a:ext cx="102265" cy="10674"/>
            </a:xfrm>
            <a:custGeom>
              <a:avLst/>
              <a:gdLst/>
              <a:ahLst/>
              <a:cxnLst/>
              <a:rect l="l" t="t" r="r" b="b"/>
              <a:pathLst>
                <a:path w="3430" h="358" extrusionOk="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2"/>
            <p:cNvSpPr/>
            <p:nvPr/>
          </p:nvSpPr>
          <p:spPr>
            <a:xfrm>
              <a:off x="6851277" y="3751266"/>
              <a:ext cx="102265" cy="10674"/>
            </a:xfrm>
            <a:custGeom>
              <a:avLst/>
              <a:gdLst/>
              <a:ahLst/>
              <a:cxnLst/>
              <a:rect l="l" t="t" r="r" b="b"/>
              <a:pathLst>
                <a:path w="3430" h="358" extrusionOk="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2"/>
            <p:cNvSpPr/>
            <p:nvPr/>
          </p:nvSpPr>
          <p:spPr>
            <a:xfrm>
              <a:off x="6873280" y="3777534"/>
              <a:ext cx="57543" cy="10704"/>
            </a:xfrm>
            <a:custGeom>
              <a:avLst/>
              <a:gdLst/>
              <a:ahLst/>
              <a:cxnLst/>
              <a:rect l="l" t="t" r="r" b="b"/>
              <a:pathLst>
                <a:path w="1930" h="359" extrusionOk="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2"/>
            <p:cNvSpPr/>
            <p:nvPr/>
          </p:nvSpPr>
          <p:spPr>
            <a:xfrm>
              <a:off x="6733416" y="3573776"/>
              <a:ext cx="335150" cy="351489"/>
            </a:xfrm>
            <a:custGeom>
              <a:avLst/>
              <a:gdLst/>
              <a:ahLst/>
              <a:cxnLst/>
              <a:rect l="l" t="t" r="r" b="b"/>
              <a:pathLst>
                <a:path w="11241" h="11789" extrusionOk="0">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82"/>
          <p:cNvGrpSpPr/>
          <p:nvPr/>
        </p:nvGrpSpPr>
        <p:grpSpPr>
          <a:xfrm>
            <a:off x="6271189" y="3573060"/>
            <a:ext cx="355037" cy="354321"/>
            <a:chOff x="6156877" y="3573060"/>
            <a:chExt cx="355037" cy="354321"/>
          </a:xfrm>
        </p:grpSpPr>
        <p:sp>
          <p:nvSpPr>
            <p:cNvPr id="10768" name="Google Shape;10768;p82"/>
            <p:cNvSpPr/>
            <p:nvPr/>
          </p:nvSpPr>
          <p:spPr>
            <a:xfrm>
              <a:off x="6206579" y="3648314"/>
              <a:ext cx="278353" cy="248538"/>
            </a:xfrm>
            <a:custGeom>
              <a:avLst/>
              <a:gdLst/>
              <a:ahLst/>
              <a:cxnLst/>
              <a:rect l="l" t="t" r="r" b="b"/>
              <a:pathLst>
                <a:path w="9336" h="8336" extrusionOk="0">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2"/>
            <p:cNvSpPr/>
            <p:nvPr/>
          </p:nvSpPr>
          <p:spPr>
            <a:xfrm>
              <a:off x="6206579" y="3649388"/>
              <a:ext cx="71019" cy="107155"/>
            </a:xfrm>
            <a:custGeom>
              <a:avLst/>
              <a:gdLst/>
              <a:ahLst/>
              <a:cxnLst/>
              <a:rect l="l" t="t" r="r" b="b"/>
              <a:pathLst>
                <a:path w="2382" h="3594" extrusionOk="0">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2"/>
            <p:cNvSpPr/>
            <p:nvPr/>
          </p:nvSpPr>
          <p:spPr>
            <a:xfrm>
              <a:off x="6329389" y="3719841"/>
              <a:ext cx="82409" cy="110882"/>
            </a:xfrm>
            <a:custGeom>
              <a:avLst/>
              <a:gdLst/>
              <a:ahLst/>
              <a:cxnLst/>
              <a:rect l="l" t="t" r="r" b="b"/>
              <a:pathLst>
                <a:path w="2764" h="3719" extrusionOk="0">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2"/>
            <p:cNvSpPr/>
            <p:nvPr/>
          </p:nvSpPr>
          <p:spPr>
            <a:xfrm>
              <a:off x="6469282" y="3792889"/>
              <a:ext cx="14222" cy="103965"/>
            </a:xfrm>
            <a:custGeom>
              <a:avLst/>
              <a:gdLst/>
              <a:ahLst/>
              <a:cxnLst/>
              <a:rect l="l" t="t" r="r" b="b"/>
              <a:pathLst>
                <a:path w="477" h="3487" extrusionOk="0">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2"/>
            <p:cNvSpPr/>
            <p:nvPr/>
          </p:nvSpPr>
          <p:spPr>
            <a:xfrm>
              <a:off x="6163257" y="3896825"/>
              <a:ext cx="343678" cy="24180"/>
            </a:xfrm>
            <a:custGeom>
              <a:avLst/>
              <a:gdLst/>
              <a:ahLst/>
              <a:cxnLst/>
              <a:rect l="l" t="t" r="r" b="b"/>
              <a:pathLst>
                <a:path w="11527" h="811" extrusionOk="0">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2"/>
            <p:cNvSpPr/>
            <p:nvPr/>
          </p:nvSpPr>
          <p:spPr>
            <a:xfrm>
              <a:off x="6488454" y="3896825"/>
              <a:ext cx="17770" cy="24180"/>
            </a:xfrm>
            <a:custGeom>
              <a:avLst/>
              <a:gdLst/>
              <a:ahLst/>
              <a:cxnLst/>
              <a:rect l="l" t="t" r="r" b="b"/>
              <a:pathLst>
                <a:path w="596" h="811" extrusionOk="0">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2"/>
            <p:cNvSpPr/>
            <p:nvPr/>
          </p:nvSpPr>
          <p:spPr>
            <a:xfrm>
              <a:off x="6247754" y="3708273"/>
              <a:ext cx="241442" cy="128234"/>
            </a:xfrm>
            <a:custGeom>
              <a:avLst/>
              <a:gdLst/>
              <a:ahLst/>
              <a:cxnLst/>
              <a:rect l="l" t="t" r="r" b="b"/>
              <a:pathLst>
                <a:path w="8098" h="4301" extrusionOk="0">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2"/>
            <p:cNvSpPr/>
            <p:nvPr/>
          </p:nvSpPr>
          <p:spPr>
            <a:xfrm>
              <a:off x="6156877" y="3573060"/>
              <a:ext cx="355037" cy="354321"/>
            </a:xfrm>
            <a:custGeom>
              <a:avLst/>
              <a:gdLst/>
              <a:ahLst/>
              <a:cxnLst/>
              <a:rect l="l" t="t" r="r" b="b"/>
              <a:pathLst>
                <a:path w="11908" h="11884" extrusionOk="0">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82"/>
          <p:cNvGrpSpPr/>
          <p:nvPr/>
        </p:nvGrpSpPr>
        <p:grpSpPr>
          <a:xfrm>
            <a:off x="5511689" y="3573060"/>
            <a:ext cx="354351" cy="352205"/>
            <a:chOff x="5549777" y="3573060"/>
            <a:chExt cx="354351" cy="352205"/>
          </a:xfrm>
        </p:grpSpPr>
        <p:sp>
          <p:nvSpPr>
            <p:cNvPr id="10777" name="Google Shape;10777;p82"/>
            <p:cNvSpPr/>
            <p:nvPr/>
          </p:nvSpPr>
          <p:spPr>
            <a:xfrm>
              <a:off x="5553325" y="3650640"/>
              <a:ext cx="172569" cy="99254"/>
            </a:xfrm>
            <a:custGeom>
              <a:avLst/>
              <a:gdLst/>
              <a:ahLst/>
              <a:cxnLst/>
              <a:rect l="l" t="t" r="r" b="b"/>
              <a:pathLst>
                <a:path w="5788" h="3329" extrusionOk="0">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2"/>
            <p:cNvSpPr/>
            <p:nvPr/>
          </p:nvSpPr>
          <p:spPr>
            <a:xfrm>
              <a:off x="5631441" y="3663938"/>
              <a:ext cx="94454" cy="85957"/>
            </a:xfrm>
            <a:custGeom>
              <a:avLst/>
              <a:gdLst/>
              <a:ahLst/>
              <a:cxnLst/>
              <a:rect l="l" t="t" r="r" b="b"/>
              <a:pathLst>
                <a:path w="3168" h="2883" extrusionOk="0">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2"/>
            <p:cNvSpPr/>
            <p:nvPr/>
          </p:nvSpPr>
          <p:spPr>
            <a:xfrm>
              <a:off x="5554756" y="3577324"/>
              <a:ext cx="171854" cy="99254"/>
            </a:xfrm>
            <a:custGeom>
              <a:avLst/>
              <a:gdLst/>
              <a:ahLst/>
              <a:cxnLst/>
              <a:rect l="l" t="t" r="r" b="b"/>
              <a:pathLst>
                <a:path w="5764" h="3329" extrusionOk="0">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2"/>
            <p:cNvSpPr/>
            <p:nvPr/>
          </p:nvSpPr>
          <p:spPr>
            <a:xfrm>
              <a:off x="5631441" y="3578725"/>
              <a:ext cx="94454" cy="97853"/>
            </a:xfrm>
            <a:custGeom>
              <a:avLst/>
              <a:gdLst/>
              <a:ahLst/>
              <a:cxnLst/>
              <a:rect l="l" t="t" r="r" b="b"/>
              <a:pathLst>
                <a:path w="3168" h="3282" extrusionOk="0">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2"/>
            <p:cNvSpPr/>
            <p:nvPr/>
          </p:nvSpPr>
          <p:spPr>
            <a:xfrm>
              <a:off x="5554756" y="3651325"/>
              <a:ext cx="37656" cy="21169"/>
            </a:xfrm>
            <a:custGeom>
              <a:avLst/>
              <a:gdLst/>
              <a:ahLst/>
              <a:cxnLst/>
              <a:rect l="l" t="t" r="r" b="b"/>
              <a:pathLst>
                <a:path w="1263" h="710" extrusionOk="0">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2"/>
            <p:cNvSpPr/>
            <p:nvPr/>
          </p:nvSpPr>
          <p:spPr>
            <a:xfrm>
              <a:off x="5724465" y="3650640"/>
              <a:ext cx="172539" cy="99254"/>
            </a:xfrm>
            <a:custGeom>
              <a:avLst/>
              <a:gdLst/>
              <a:ahLst/>
              <a:cxnLst/>
              <a:rect l="l" t="t" r="r" b="b"/>
              <a:pathLst>
                <a:path w="5787" h="3329" extrusionOk="0">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2"/>
            <p:cNvSpPr/>
            <p:nvPr/>
          </p:nvSpPr>
          <p:spPr>
            <a:xfrm>
              <a:off x="5802552" y="3663938"/>
              <a:ext cx="94454" cy="85957"/>
            </a:xfrm>
            <a:custGeom>
              <a:avLst/>
              <a:gdLst/>
              <a:ahLst/>
              <a:cxnLst/>
              <a:rect l="l" t="t" r="r" b="b"/>
              <a:pathLst>
                <a:path w="3168" h="2883" extrusionOk="0">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2"/>
            <p:cNvSpPr/>
            <p:nvPr/>
          </p:nvSpPr>
          <p:spPr>
            <a:xfrm>
              <a:off x="5725866" y="3577324"/>
              <a:ext cx="171854" cy="99254"/>
            </a:xfrm>
            <a:custGeom>
              <a:avLst/>
              <a:gdLst/>
              <a:ahLst/>
              <a:cxnLst/>
              <a:rect l="l" t="t" r="r" b="b"/>
              <a:pathLst>
                <a:path w="5764" h="3329" extrusionOk="0">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2"/>
            <p:cNvSpPr/>
            <p:nvPr/>
          </p:nvSpPr>
          <p:spPr>
            <a:xfrm>
              <a:off x="5803267" y="3578725"/>
              <a:ext cx="93738" cy="97853"/>
            </a:xfrm>
            <a:custGeom>
              <a:avLst/>
              <a:gdLst/>
              <a:ahLst/>
              <a:cxnLst/>
              <a:rect l="l" t="t" r="r" b="b"/>
              <a:pathLst>
                <a:path w="3144" h="3282" extrusionOk="0">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2"/>
            <p:cNvSpPr/>
            <p:nvPr/>
          </p:nvSpPr>
          <p:spPr>
            <a:xfrm>
              <a:off x="5725866" y="3651325"/>
              <a:ext cx="38372" cy="21169"/>
            </a:xfrm>
            <a:custGeom>
              <a:avLst/>
              <a:gdLst/>
              <a:ahLst/>
              <a:cxnLst/>
              <a:rect l="l" t="t" r="r" b="b"/>
              <a:pathLst>
                <a:path w="1287" h="710" extrusionOk="0">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2"/>
            <p:cNvSpPr/>
            <p:nvPr/>
          </p:nvSpPr>
          <p:spPr>
            <a:xfrm>
              <a:off x="5553325" y="3822645"/>
              <a:ext cx="172569" cy="99075"/>
            </a:xfrm>
            <a:custGeom>
              <a:avLst/>
              <a:gdLst/>
              <a:ahLst/>
              <a:cxnLst/>
              <a:rect l="l" t="t" r="r" b="b"/>
              <a:pathLst>
                <a:path w="5788" h="3323" extrusionOk="0">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2"/>
            <p:cNvSpPr/>
            <p:nvPr/>
          </p:nvSpPr>
          <p:spPr>
            <a:xfrm>
              <a:off x="5631441" y="3835763"/>
              <a:ext cx="94454" cy="85957"/>
            </a:xfrm>
            <a:custGeom>
              <a:avLst/>
              <a:gdLst/>
              <a:ahLst/>
              <a:cxnLst/>
              <a:rect l="l" t="t" r="r" b="b"/>
              <a:pathLst>
                <a:path w="3168" h="2883" extrusionOk="0">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2"/>
            <p:cNvSpPr/>
            <p:nvPr/>
          </p:nvSpPr>
          <p:spPr>
            <a:xfrm>
              <a:off x="5554756" y="3749865"/>
              <a:ext cx="171854" cy="99254"/>
            </a:xfrm>
            <a:custGeom>
              <a:avLst/>
              <a:gdLst/>
              <a:ahLst/>
              <a:cxnLst/>
              <a:rect l="l" t="t" r="r" b="b"/>
              <a:pathLst>
                <a:path w="5764" h="3329" extrusionOk="0">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2"/>
            <p:cNvSpPr/>
            <p:nvPr/>
          </p:nvSpPr>
          <p:spPr>
            <a:xfrm>
              <a:off x="5631441" y="3750551"/>
              <a:ext cx="94454" cy="98568"/>
            </a:xfrm>
            <a:custGeom>
              <a:avLst/>
              <a:gdLst/>
              <a:ahLst/>
              <a:cxnLst/>
              <a:rect l="l" t="t" r="r" b="b"/>
              <a:pathLst>
                <a:path w="3168" h="3306" extrusionOk="0">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2"/>
            <p:cNvSpPr/>
            <p:nvPr/>
          </p:nvSpPr>
          <p:spPr>
            <a:xfrm>
              <a:off x="5554756" y="3823867"/>
              <a:ext cx="37656" cy="21169"/>
            </a:xfrm>
            <a:custGeom>
              <a:avLst/>
              <a:gdLst/>
              <a:ahLst/>
              <a:cxnLst/>
              <a:rect l="l" t="t" r="r" b="b"/>
              <a:pathLst>
                <a:path w="1263" h="710" extrusionOk="0">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2"/>
            <p:cNvSpPr/>
            <p:nvPr/>
          </p:nvSpPr>
          <p:spPr>
            <a:xfrm>
              <a:off x="5724465" y="3822645"/>
              <a:ext cx="172539" cy="99075"/>
            </a:xfrm>
            <a:custGeom>
              <a:avLst/>
              <a:gdLst/>
              <a:ahLst/>
              <a:cxnLst/>
              <a:rect l="l" t="t" r="r" b="b"/>
              <a:pathLst>
                <a:path w="5787" h="3323" extrusionOk="0">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2"/>
            <p:cNvSpPr/>
            <p:nvPr/>
          </p:nvSpPr>
          <p:spPr>
            <a:xfrm>
              <a:off x="5802552" y="3835763"/>
              <a:ext cx="94454" cy="85957"/>
            </a:xfrm>
            <a:custGeom>
              <a:avLst/>
              <a:gdLst/>
              <a:ahLst/>
              <a:cxnLst/>
              <a:rect l="l" t="t" r="r" b="b"/>
              <a:pathLst>
                <a:path w="3168" h="2883" extrusionOk="0">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2"/>
            <p:cNvSpPr/>
            <p:nvPr/>
          </p:nvSpPr>
          <p:spPr>
            <a:xfrm>
              <a:off x="5725866" y="3749865"/>
              <a:ext cx="171854" cy="99254"/>
            </a:xfrm>
            <a:custGeom>
              <a:avLst/>
              <a:gdLst/>
              <a:ahLst/>
              <a:cxnLst/>
              <a:rect l="l" t="t" r="r" b="b"/>
              <a:pathLst>
                <a:path w="5764" h="3329" extrusionOk="0">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2"/>
            <p:cNvSpPr/>
            <p:nvPr/>
          </p:nvSpPr>
          <p:spPr>
            <a:xfrm>
              <a:off x="5803267" y="3750551"/>
              <a:ext cx="93738" cy="98568"/>
            </a:xfrm>
            <a:custGeom>
              <a:avLst/>
              <a:gdLst/>
              <a:ahLst/>
              <a:cxnLst/>
              <a:rect l="l" t="t" r="r" b="b"/>
              <a:pathLst>
                <a:path w="3144" h="3306" extrusionOk="0">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2"/>
            <p:cNvSpPr/>
            <p:nvPr/>
          </p:nvSpPr>
          <p:spPr>
            <a:xfrm>
              <a:off x="5725866" y="3823867"/>
              <a:ext cx="38372" cy="21169"/>
            </a:xfrm>
            <a:custGeom>
              <a:avLst/>
              <a:gdLst/>
              <a:ahLst/>
              <a:cxnLst/>
              <a:rect l="l" t="t" r="r" b="b"/>
              <a:pathLst>
                <a:path w="1287" h="710" extrusionOk="0">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2"/>
            <p:cNvSpPr/>
            <p:nvPr/>
          </p:nvSpPr>
          <p:spPr>
            <a:xfrm>
              <a:off x="5793339" y="3811374"/>
              <a:ext cx="33393" cy="49284"/>
            </a:xfrm>
            <a:custGeom>
              <a:avLst/>
              <a:gdLst/>
              <a:ahLst/>
              <a:cxnLst/>
              <a:rect l="l" t="t" r="r" b="b"/>
              <a:pathLst>
                <a:path w="1120" h="1653" extrusionOk="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2"/>
            <p:cNvSpPr/>
            <p:nvPr/>
          </p:nvSpPr>
          <p:spPr>
            <a:xfrm>
              <a:off x="5793339" y="3637670"/>
              <a:ext cx="32677" cy="49731"/>
            </a:xfrm>
            <a:custGeom>
              <a:avLst/>
              <a:gdLst/>
              <a:ahLst/>
              <a:cxnLst/>
              <a:rect l="l" t="t" r="r" b="b"/>
              <a:pathLst>
                <a:path w="1096" h="1668" extrusionOk="0">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2"/>
            <p:cNvSpPr/>
            <p:nvPr/>
          </p:nvSpPr>
          <p:spPr>
            <a:xfrm>
              <a:off x="5627178" y="3639787"/>
              <a:ext cx="20632" cy="47793"/>
            </a:xfrm>
            <a:custGeom>
              <a:avLst/>
              <a:gdLst/>
              <a:ahLst/>
              <a:cxnLst/>
              <a:rect l="l" t="t" r="r" b="b"/>
              <a:pathLst>
                <a:path w="692" h="1603" extrusionOk="0">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2"/>
            <p:cNvSpPr/>
            <p:nvPr/>
          </p:nvSpPr>
          <p:spPr>
            <a:xfrm>
              <a:off x="5623630" y="3810211"/>
              <a:ext cx="30560" cy="49731"/>
            </a:xfrm>
            <a:custGeom>
              <a:avLst/>
              <a:gdLst/>
              <a:ahLst/>
              <a:cxnLst/>
              <a:rect l="l" t="t" r="r" b="b"/>
              <a:pathLst>
                <a:path w="1025" h="1668" extrusionOk="0">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2"/>
            <p:cNvSpPr/>
            <p:nvPr/>
          </p:nvSpPr>
          <p:spPr>
            <a:xfrm>
              <a:off x="5549777" y="3573060"/>
              <a:ext cx="354351" cy="352205"/>
            </a:xfrm>
            <a:custGeom>
              <a:avLst/>
              <a:gdLst/>
              <a:ahLst/>
              <a:cxnLst/>
              <a:rect l="l" t="t" r="r" b="b"/>
              <a:pathLst>
                <a:path w="11885" h="11813" extrusionOk="0">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82"/>
          <p:cNvGrpSpPr/>
          <p:nvPr/>
        </p:nvGrpSpPr>
        <p:grpSpPr>
          <a:xfrm>
            <a:off x="4757884" y="3572345"/>
            <a:ext cx="364280" cy="354083"/>
            <a:chOff x="4948372" y="3572345"/>
            <a:chExt cx="364280" cy="354083"/>
          </a:xfrm>
        </p:grpSpPr>
        <p:sp>
          <p:nvSpPr>
            <p:cNvPr id="10803" name="Google Shape;10803;p82"/>
            <p:cNvSpPr/>
            <p:nvPr/>
          </p:nvSpPr>
          <p:spPr>
            <a:xfrm>
              <a:off x="4963995" y="3578725"/>
              <a:ext cx="343678" cy="342276"/>
            </a:xfrm>
            <a:custGeom>
              <a:avLst/>
              <a:gdLst/>
              <a:ahLst/>
              <a:cxnLst/>
              <a:rect l="l" t="t" r="r" b="b"/>
              <a:pathLst>
                <a:path w="11527" h="11480" extrusionOk="0">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2"/>
            <p:cNvSpPr/>
            <p:nvPr/>
          </p:nvSpPr>
          <p:spPr>
            <a:xfrm>
              <a:off x="5055588" y="3591516"/>
              <a:ext cx="252086" cy="329486"/>
            </a:xfrm>
            <a:custGeom>
              <a:avLst/>
              <a:gdLst/>
              <a:ahLst/>
              <a:cxnLst/>
              <a:rect l="l" t="t" r="r" b="b"/>
              <a:pathLst>
                <a:path w="8455" h="11051" extrusionOk="0">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2"/>
            <p:cNvSpPr/>
            <p:nvPr/>
          </p:nvSpPr>
          <p:spPr>
            <a:xfrm>
              <a:off x="5136536" y="3577324"/>
              <a:ext cx="171138" cy="328054"/>
            </a:xfrm>
            <a:custGeom>
              <a:avLst/>
              <a:gdLst/>
              <a:ahLst/>
              <a:cxnLst/>
              <a:rect l="l" t="t" r="r" b="b"/>
              <a:pathLst>
                <a:path w="5740" h="11003" extrusionOk="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2"/>
            <p:cNvSpPr/>
            <p:nvPr/>
          </p:nvSpPr>
          <p:spPr>
            <a:xfrm>
              <a:off x="5201146" y="3593663"/>
              <a:ext cx="107245" cy="315264"/>
            </a:xfrm>
            <a:custGeom>
              <a:avLst/>
              <a:gdLst/>
              <a:ahLst/>
              <a:cxnLst/>
              <a:rect l="l" t="t" r="r" b="b"/>
              <a:pathLst>
                <a:path w="3597" h="10574" extrusionOk="0">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2"/>
            <p:cNvSpPr/>
            <p:nvPr/>
          </p:nvSpPr>
          <p:spPr>
            <a:xfrm>
              <a:off x="4948372" y="3572345"/>
              <a:ext cx="364280" cy="354083"/>
            </a:xfrm>
            <a:custGeom>
              <a:avLst/>
              <a:gdLst/>
              <a:ahLst/>
              <a:cxnLst/>
              <a:rect l="l" t="t" r="r" b="b"/>
              <a:pathLst>
                <a:path w="12218" h="11876" extrusionOk="0">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82"/>
          <p:cNvGrpSpPr/>
          <p:nvPr/>
        </p:nvGrpSpPr>
        <p:grpSpPr>
          <a:xfrm>
            <a:off x="4023966" y="3573060"/>
            <a:ext cx="348657" cy="354321"/>
            <a:chOff x="4366853" y="3573060"/>
            <a:chExt cx="348657" cy="354321"/>
          </a:xfrm>
        </p:grpSpPr>
        <p:sp>
          <p:nvSpPr>
            <p:cNvPr id="10809" name="Google Shape;10809;p82"/>
            <p:cNvSpPr/>
            <p:nvPr/>
          </p:nvSpPr>
          <p:spPr>
            <a:xfrm>
              <a:off x="4373264" y="3795304"/>
              <a:ext cx="335150" cy="126237"/>
            </a:xfrm>
            <a:custGeom>
              <a:avLst/>
              <a:gdLst/>
              <a:ahLst/>
              <a:cxnLst/>
              <a:rect l="l" t="t" r="r" b="b"/>
              <a:pathLst>
                <a:path w="11241" h="4234" extrusionOk="0">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2"/>
            <p:cNvSpPr/>
            <p:nvPr/>
          </p:nvSpPr>
          <p:spPr>
            <a:xfrm>
              <a:off x="4693480" y="3795304"/>
              <a:ext cx="17054" cy="107960"/>
            </a:xfrm>
            <a:custGeom>
              <a:avLst/>
              <a:gdLst/>
              <a:ahLst/>
              <a:cxnLst/>
              <a:rect l="l" t="t" r="r" b="b"/>
              <a:pathLst>
                <a:path w="572" h="3621" extrusionOk="0">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2"/>
            <p:cNvSpPr/>
            <p:nvPr/>
          </p:nvSpPr>
          <p:spPr>
            <a:xfrm>
              <a:off x="4373264" y="3686657"/>
              <a:ext cx="335150" cy="126952"/>
            </a:xfrm>
            <a:custGeom>
              <a:avLst/>
              <a:gdLst/>
              <a:ahLst/>
              <a:cxnLst/>
              <a:rect l="l" t="t" r="r" b="b"/>
              <a:pathLst>
                <a:path w="11241" h="4258" extrusionOk="0">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2"/>
            <p:cNvSpPr/>
            <p:nvPr/>
          </p:nvSpPr>
          <p:spPr>
            <a:xfrm>
              <a:off x="4697029" y="3686657"/>
              <a:ext cx="14222" cy="108676"/>
            </a:xfrm>
            <a:custGeom>
              <a:avLst/>
              <a:gdLst/>
              <a:ahLst/>
              <a:cxnLst/>
              <a:rect l="l" t="t" r="r" b="b"/>
              <a:pathLst>
                <a:path w="477" h="3645" extrusionOk="0">
                  <a:moveTo>
                    <a:pt x="0" y="1"/>
                  </a:moveTo>
                  <a:lnTo>
                    <a:pt x="0" y="3644"/>
                  </a:lnTo>
                  <a:lnTo>
                    <a:pt x="477" y="3644"/>
                  </a:lnTo>
                  <a:lnTo>
                    <a:pt x="477"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2"/>
            <p:cNvSpPr/>
            <p:nvPr/>
          </p:nvSpPr>
          <p:spPr>
            <a:xfrm>
              <a:off x="4373264" y="3578725"/>
              <a:ext cx="335150" cy="126237"/>
            </a:xfrm>
            <a:custGeom>
              <a:avLst/>
              <a:gdLst/>
              <a:ahLst/>
              <a:cxnLst/>
              <a:rect l="l" t="t" r="r" b="b"/>
              <a:pathLst>
                <a:path w="11241" h="4234" extrusionOk="0">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2"/>
            <p:cNvSpPr/>
            <p:nvPr/>
          </p:nvSpPr>
          <p:spPr>
            <a:xfrm>
              <a:off x="4693480" y="3578725"/>
              <a:ext cx="17054" cy="107960"/>
            </a:xfrm>
            <a:custGeom>
              <a:avLst/>
              <a:gdLst/>
              <a:ahLst/>
              <a:cxnLst/>
              <a:rect l="l" t="t" r="r" b="b"/>
              <a:pathLst>
                <a:path w="572" h="3621" extrusionOk="0">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2"/>
            <p:cNvSpPr/>
            <p:nvPr/>
          </p:nvSpPr>
          <p:spPr>
            <a:xfrm>
              <a:off x="4490408" y="3619214"/>
              <a:ext cx="196719" cy="10674"/>
            </a:xfrm>
            <a:custGeom>
              <a:avLst/>
              <a:gdLst/>
              <a:ahLst/>
              <a:cxnLst/>
              <a:rect l="l" t="t" r="r" b="b"/>
              <a:pathLst>
                <a:path w="6598" h="358" extrusionOk="0">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2"/>
            <p:cNvSpPr/>
            <p:nvPr/>
          </p:nvSpPr>
          <p:spPr>
            <a:xfrm>
              <a:off x="4490408" y="3643365"/>
              <a:ext cx="143440" cy="10674"/>
            </a:xfrm>
            <a:custGeom>
              <a:avLst/>
              <a:gdLst/>
              <a:ahLst/>
              <a:cxnLst/>
              <a:rect l="l" t="t" r="r" b="b"/>
              <a:pathLst>
                <a:path w="4811" h="358" extrusionOk="0">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2"/>
            <p:cNvSpPr/>
            <p:nvPr/>
          </p:nvSpPr>
          <p:spPr>
            <a:xfrm>
              <a:off x="4490408" y="3726430"/>
              <a:ext cx="196719" cy="10674"/>
            </a:xfrm>
            <a:custGeom>
              <a:avLst/>
              <a:gdLst/>
              <a:ahLst/>
              <a:cxnLst/>
              <a:rect l="l" t="t" r="r" b="b"/>
              <a:pathLst>
                <a:path w="6598" h="358" extrusionOk="0">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2"/>
            <p:cNvSpPr/>
            <p:nvPr/>
          </p:nvSpPr>
          <p:spPr>
            <a:xfrm>
              <a:off x="4490408" y="3751266"/>
              <a:ext cx="143440" cy="10674"/>
            </a:xfrm>
            <a:custGeom>
              <a:avLst/>
              <a:gdLst/>
              <a:ahLst/>
              <a:cxnLst/>
              <a:rect l="l" t="t" r="r" b="b"/>
              <a:pathLst>
                <a:path w="4811" h="358" extrusionOk="0">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2"/>
            <p:cNvSpPr/>
            <p:nvPr/>
          </p:nvSpPr>
          <p:spPr>
            <a:xfrm>
              <a:off x="4439990" y="3605022"/>
              <a:ext cx="22033" cy="57543"/>
            </a:xfrm>
            <a:custGeom>
              <a:avLst/>
              <a:gdLst/>
              <a:ahLst/>
              <a:cxnLst/>
              <a:rect l="l" t="t" r="r" b="b"/>
              <a:pathLst>
                <a:path w="739" h="1930" extrusionOk="0">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2"/>
            <p:cNvSpPr/>
            <p:nvPr/>
          </p:nvSpPr>
          <p:spPr>
            <a:xfrm>
              <a:off x="4392435" y="3603800"/>
              <a:ext cx="38342" cy="60465"/>
            </a:xfrm>
            <a:custGeom>
              <a:avLst/>
              <a:gdLst/>
              <a:ahLst/>
              <a:cxnLst/>
              <a:rect l="l" t="t" r="r" b="b"/>
              <a:pathLst>
                <a:path w="1286" h="2028" extrusionOk="0">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2"/>
            <p:cNvSpPr/>
            <p:nvPr/>
          </p:nvSpPr>
          <p:spPr>
            <a:xfrm>
              <a:off x="4436442" y="3713639"/>
              <a:ext cx="34824" cy="56827"/>
            </a:xfrm>
            <a:custGeom>
              <a:avLst/>
              <a:gdLst/>
              <a:ahLst/>
              <a:cxnLst/>
              <a:rect l="l" t="t" r="r" b="b"/>
              <a:pathLst>
                <a:path w="1168" h="1906" extrusionOk="0">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2"/>
            <p:cNvSpPr/>
            <p:nvPr/>
          </p:nvSpPr>
          <p:spPr>
            <a:xfrm>
              <a:off x="4392435" y="3712238"/>
              <a:ext cx="36941" cy="56947"/>
            </a:xfrm>
            <a:custGeom>
              <a:avLst/>
              <a:gdLst/>
              <a:ahLst/>
              <a:cxnLst/>
              <a:rect l="l" t="t" r="r" b="b"/>
              <a:pathLst>
                <a:path w="1239" h="1910" extrusionOk="0">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2"/>
            <p:cNvSpPr/>
            <p:nvPr/>
          </p:nvSpPr>
          <p:spPr>
            <a:xfrm>
              <a:off x="4437158" y="3821571"/>
              <a:ext cx="33393" cy="56112"/>
            </a:xfrm>
            <a:custGeom>
              <a:avLst/>
              <a:gdLst/>
              <a:ahLst/>
              <a:cxnLst/>
              <a:rect l="l" t="t" r="r" b="b"/>
              <a:pathLst>
                <a:path w="1120" h="1882" extrusionOk="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2"/>
            <p:cNvSpPr/>
            <p:nvPr/>
          </p:nvSpPr>
          <p:spPr>
            <a:xfrm>
              <a:off x="4392435" y="3820855"/>
              <a:ext cx="36225" cy="56827"/>
            </a:xfrm>
            <a:custGeom>
              <a:avLst/>
              <a:gdLst/>
              <a:ahLst/>
              <a:cxnLst/>
              <a:rect l="l" t="t" r="r" b="b"/>
              <a:pathLst>
                <a:path w="1215" h="1906" extrusionOk="0">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2"/>
            <p:cNvSpPr/>
            <p:nvPr/>
          </p:nvSpPr>
          <p:spPr>
            <a:xfrm>
              <a:off x="4490408" y="3835048"/>
              <a:ext cx="196719" cy="10704"/>
            </a:xfrm>
            <a:custGeom>
              <a:avLst/>
              <a:gdLst/>
              <a:ahLst/>
              <a:cxnLst/>
              <a:rect l="l" t="t" r="r" b="b"/>
              <a:pathLst>
                <a:path w="6598" h="359" extrusionOk="0">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2"/>
            <p:cNvSpPr/>
            <p:nvPr/>
          </p:nvSpPr>
          <p:spPr>
            <a:xfrm>
              <a:off x="4490408" y="3859914"/>
              <a:ext cx="143440" cy="10674"/>
            </a:xfrm>
            <a:custGeom>
              <a:avLst/>
              <a:gdLst/>
              <a:ahLst/>
              <a:cxnLst/>
              <a:rect l="l" t="t" r="r" b="b"/>
              <a:pathLst>
                <a:path w="4811" h="358" extrusionOk="0">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2"/>
            <p:cNvSpPr/>
            <p:nvPr/>
          </p:nvSpPr>
          <p:spPr>
            <a:xfrm>
              <a:off x="4366853" y="3573060"/>
              <a:ext cx="348657" cy="354321"/>
            </a:xfrm>
            <a:custGeom>
              <a:avLst/>
              <a:gdLst/>
              <a:ahLst/>
              <a:cxnLst/>
              <a:rect l="l" t="t" r="r" b="b"/>
              <a:pathLst>
                <a:path w="11694" h="11884" extrusionOk="0">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2"/>
          <p:cNvGrpSpPr/>
          <p:nvPr/>
        </p:nvGrpSpPr>
        <p:grpSpPr>
          <a:xfrm>
            <a:off x="3253852" y="3573060"/>
            <a:ext cx="354321" cy="355753"/>
            <a:chOff x="3672939" y="3573060"/>
            <a:chExt cx="354321" cy="355753"/>
          </a:xfrm>
        </p:grpSpPr>
        <p:sp>
          <p:nvSpPr>
            <p:cNvPr id="10829" name="Google Shape;10829;p82"/>
            <p:cNvSpPr/>
            <p:nvPr/>
          </p:nvSpPr>
          <p:spPr>
            <a:xfrm>
              <a:off x="3677888" y="3896825"/>
              <a:ext cx="343678" cy="24180"/>
            </a:xfrm>
            <a:custGeom>
              <a:avLst/>
              <a:gdLst/>
              <a:ahLst/>
              <a:cxnLst/>
              <a:rect l="l" t="t" r="r" b="b"/>
              <a:pathLst>
                <a:path w="11527" h="811" extrusionOk="0">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2"/>
            <p:cNvSpPr/>
            <p:nvPr/>
          </p:nvSpPr>
          <p:spPr>
            <a:xfrm>
              <a:off x="4003084" y="3896825"/>
              <a:ext cx="17800" cy="24180"/>
            </a:xfrm>
            <a:custGeom>
              <a:avLst/>
              <a:gdLst/>
              <a:ahLst/>
              <a:cxnLst/>
              <a:rect l="l" t="t" r="r" b="b"/>
              <a:pathLst>
                <a:path w="597" h="811" extrusionOk="0">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2"/>
            <p:cNvSpPr/>
            <p:nvPr/>
          </p:nvSpPr>
          <p:spPr>
            <a:xfrm>
              <a:off x="3943454" y="3681677"/>
              <a:ext cx="55396" cy="215175"/>
            </a:xfrm>
            <a:custGeom>
              <a:avLst/>
              <a:gdLst/>
              <a:ahLst/>
              <a:cxnLst/>
              <a:rect l="l" t="t" r="r" b="b"/>
              <a:pathLst>
                <a:path w="1858" h="7217" extrusionOk="0">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2"/>
            <p:cNvSpPr/>
            <p:nvPr/>
          </p:nvSpPr>
          <p:spPr>
            <a:xfrm>
              <a:off x="3832689" y="3644050"/>
              <a:ext cx="55396" cy="252801"/>
            </a:xfrm>
            <a:custGeom>
              <a:avLst/>
              <a:gdLst/>
              <a:ahLst/>
              <a:cxnLst/>
              <a:rect l="l" t="t" r="r" b="b"/>
              <a:pathLst>
                <a:path w="1858" h="8479" extrusionOk="0">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2"/>
            <p:cNvSpPr/>
            <p:nvPr/>
          </p:nvSpPr>
          <p:spPr>
            <a:xfrm>
              <a:off x="3871748" y="3644498"/>
              <a:ext cx="16339" cy="253785"/>
            </a:xfrm>
            <a:custGeom>
              <a:avLst/>
              <a:gdLst/>
              <a:ahLst/>
              <a:cxnLst/>
              <a:rect l="l" t="t" r="r" b="b"/>
              <a:pathLst>
                <a:path w="548" h="8512" extrusionOk="0">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2"/>
            <p:cNvSpPr/>
            <p:nvPr/>
          </p:nvSpPr>
          <p:spPr>
            <a:xfrm>
              <a:off x="3778008" y="3607139"/>
              <a:ext cx="54711" cy="289712"/>
            </a:xfrm>
            <a:custGeom>
              <a:avLst/>
              <a:gdLst/>
              <a:ahLst/>
              <a:cxnLst/>
              <a:rect l="l" t="t" r="r" b="b"/>
              <a:pathLst>
                <a:path w="1835" h="9717" extrusionOk="0">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2"/>
            <p:cNvSpPr/>
            <p:nvPr/>
          </p:nvSpPr>
          <p:spPr>
            <a:xfrm>
              <a:off x="3817066" y="3607557"/>
              <a:ext cx="15653" cy="290726"/>
            </a:xfrm>
            <a:custGeom>
              <a:avLst/>
              <a:gdLst/>
              <a:ahLst/>
              <a:cxnLst/>
              <a:rect l="l" t="t" r="r" b="b"/>
              <a:pathLst>
                <a:path w="525" h="9751" extrusionOk="0">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2"/>
            <p:cNvSpPr/>
            <p:nvPr/>
          </p:nvSpPr>
          <p:spPr>
            <a:xfrm>
              <a:off x="3721926" y="3756961"/>
              <a:ext cx="54681" cy="139892"/>
            </a:xfrm>
            <a:custGeom>
              <a:avLst/>
              <a:gdLst/>
              <a:ahLst/>
              <a:cxnLst/>
              <a:rect l="l" t="t" r="r" b="b"/>
              <a:pathLst>
                <a:path w="1834" h="4692" extrusionOk="0">
                  <a:moveTo>
                    <a:pt x="48" y="0"/>
                  </a:moveTo>
                  <a:cubicBezTo>
                    <a:pt x="24" y="0"/>
                    <a:pt x="0" y="24"/>
                    <a:pt x="0" y="48"/>
                  </a:cubicBezTo>
                  <a:lnTo>
                    <a:pt x="0" y="4692"/>
                  </a:lnTo>
                  <a:lnTo>
                    <a:pt x="1834" y="4692"/>
                  </a:lnTo>
                  <a:lnTo>
                    <a:pt x="1834"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2"/>
            <p:cNvSpPr/>
            <p:nvPr/>
          </p:nvSpPr>
          <p:spPr>
            <a:xfrm>
              <a:off x="3763816" y="3756246"/>
              <a:ext cx="14222" cy="140608"/>
            </a:xfrm>
            <a:custGeom>
              <a:avLst/>
              <a:gdLst/>
              <a:ahLst/>
              <a:cxnLst/>
              <a:rect l="l" t="t" r="r" b="b"/>
              <a:pathLst>
                <a:path w="477" h="4716" extrusionOk="0">
                  <a:moveTo>
                    <a:pt x="0" y="0"/>
                  </a:moveTo>
                  <a:lnTo>
                    <a:pt x="0" y="4716"/>
                  </a:lnTo>
                  <a:lnTo>
                    <a:pt x="477" y="4716"/>
                  </a:lnTo>
                  <a:lnTo>
                    <a:pt x="477" y="0"/>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2"/>
            <p:cNvSpPr/>
            <p:nvPr/>
          </p:nvSpPr>
          <p:spPr>
            <a:xfrm>
              <a:off x="3888057" y="3830784"/>
              <a:ext cx="54711" cy="66070"/>
            </a:xfrm>
            <a:custGeom>
              <a:avLst/>
              <a:gdLst/>
              <a:ahLst/>
              <a:cxnLst/>
              <a:rect l="l" t="t" r="r" b="b"/>
              <a:pathLst>
                <a:path w="1835" h="2216" extrusionOk="0">
                  <a:moveTo>
                    <a:pt x="1" y="1"/>
                  </a:moveTo>
                  <a:lnTo>
                    <a:pt x="1" y="2216"/>
                  </a:lnTo>
                  <a:lnTo>
                    <a:pt x="1835" y="2216"/>
                  </a:lnTo>
                  <a:lnTo>
                    <a:pt x="183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2"/>
            <p:cNvSpPr/>
            <p:nvPr/>
          </p:nvSpPr>
          <p:spPr>
            <a:xfrm>
              <a:off x="3982512" y="3682125"/>
              <a:ext cx="16339" cy="216159"/>
            </a:xfrm>
            <a:custGeom>
              <a:avLst/>
              <a:gdLst/>
              <a:ahLst/>
              <a:cxnLst/>
              <a:rect l="l" t="t" r="r" b="b"/>
              <a:pathLst>
                <a:path w="548" h="7250" extrusionOk="0">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2"/>
            <p:cNvSpPr/>
            <p:nvPr/>
          </p:nvSpPr>
          <p:spPr>
            <a:xfrm>
              <a:off x="3929261" y="3830784"/>
              <a:ext cx="14222" cy="66070"/>
            </a:xfrm>
            <a:custGeom>
              <a:avLst/>
              <a:gdLst/>
              <a:ahLst/>
              <a:cxnLst/>
              <a:rect l="l" t="t" r="r" b="b"/>
              <a:pathLst>
                <a:path w="477" h="2216" extrusionOk="0">
                  <a:moveTo>
                    <a:pt x="0" y="1"/>
                  </a:moveTo>
                  <a:lnTo>
                    <a:pt x="0" y="2216"/>
                  </a:lnTo>
                  <a:lnTo>
                    <a:pt x="476" y="2216"/>
                  </a:lnTo>
                  <a:lnTo>
                    <a:pt x="47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2"/>
            <p:cNvSpPr/>
            <p:nvPr/>
          </p:nvSpPr>
          <p:spPr>
            <a:xfrm>
              <a:off x="3672939" y="3573060"/>
              <a:ext cx="354321" cy="355753"/>
            </a:xfrm>
            <a:custGeom>
              <a:avLst/>
              <a:gdLst/>
              <a:ahLst/>
              <a:cxnLst/>
              <a:rect l="l" t="t" r="r" b="b"/>
              <a:pathLst>
                <a:path w="11884" h="11932" extrusionOk="0">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82"/>
          <p:cNvGrpSpPr/>
          <p:nvPr/>
        </p:nvGrpSpPr>
        <p:grpSpPr>
          <a:xfrm>
            <a:off x="2548317" y="3573030"/>
            <a:ext cx="352922" cy="352952"/>
            <a:chOff x="3043605" y="3573030"/>
            <a:chExt cx="352922" cy="352952"/>
          </a:xfrm>
        </p:grpSpPr>
        <p:sp>
          <p:nvSpPr>
            <p:cNvPr id="10843" name="Google Shape;10843;p82"/>
            <p:cNvSpPr/>
            <p:nvPr/>
          </p:nvSpPr>
          <p:spPr>
            <a:xfrm>
              <a:off x="3070588" y="3600759"/>
              <a:ext cx="137775" cy="136344"/>
            </a:xfrm>
            <a:custGeom>
              <a:avLst/>
              <a:gdLst/>
              <a:ahLst/>
              <a:cxnLst/>
              <a:rect l="l" t="t" r="r" b="b"/>
              <a:pathLst>
                <a:path w="4621" h="4573" extrusionOk="0">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2"/>
            <p:cNvSpPr/>
            <p:nvPr/>
          </p:nvSpPr>
          <p:spPr>
            <a:xfrm>
              <a:off x="3114625" y="3599327"/>
              <a:ext cx="93738" cy="137060"/>
            </a:xfrm>
            <a:custGeom>
              <a:avLst/>
              <a:gdLst/>
              <a:ahLst/>
              <a:cxnLst/>
              <a:rect l="l" t="t" r="r" b="b"/>
              <a:pathLst>
                <a:path w="3144" h="4597" extrusionOk="0">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2"/>
            <p:cNvSpPr/>
            <p:nvPr/>
          </p:nvSpPr>
          <p:spPr>
            <a:xfrm>
              <a:off x="3233886" y="3764057"/>
              <a:ext cx="137775" cy="136404"/>
            </a:xfrm>
            <a:custGeom>
              <a:avLst/>
              <a:gdLst/>
              <a:ahLst/>
              <a:cxnLst/>
              <a:rect l="l" t="t" r="r" b="b"/>
              <a:pathLst>
                <a:path w="4621" h="4575" extrusionOk="0">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2"/>
            <p:cNvSpPr/>
            <p:nvPr/>
          </p:nvSpPr>
          <p:spPr>
            <a:xfrm>
              <a:off x="3259468" y="3769036"/>
              <a:ext cx="110077" cy="130649"/>
            </a:xfrm>
            <a:custGeom>
              <a:avLst/>
              <a:gdLst/>
              <a:ahLst/>
              <a:cxnLst/>
              <a:rect l="l" t="t" r="r" b="b"/>
              <a:pathLst>
                <a:path w="3692" h="4382" extrusionOk="0">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2"/>
            <p:cNvSpPr/>
            <p:nvPr/>
          </p:nvSpPr>
          <p:spPr>
            <a:xfrm>
              <a:off x="3233886" y="3579441"/>
              <a:ext cx="159808" cy="159093"/>
            </a:xfrm>
            <a:custGeom>
              <a:avLst/>
              <a:gdLst/>
              <a:ahLst/>
              <a:cxnLst/>
              <a:rect l="l" t="t" r="r" b="b"/>
              <a:pathLst>
                <a:path w="5360" h="5336" extrusionOk="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2"/>
            <p:cNvSpPr/>
            <p:nvPr/>
          </p:nvSpPr>
          <p:spPr>
            <a:xfrm>
              <a:off x="3233886" y="3597896"/>
              <a:ext cx="158377" cy="139206"/>
            </a:xfrm>
            <a:custGeom>
              <a:avLst/>
              <a:gdLst/>
              <a:ahLst/>
              <a:cxnLst/>
              <a:rect l="l" t="t" r="r" b="b"/>
              <a:pathLst>
                <a:path w="5312" h="4669" extrusionOk="0">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2"/>
            <p:cNvSpPr/>
            <p:nvPr/>
          </p:nvSpPr>
          <p:spPr>
            <a:xfrm>
              <a:off x="3048584" y="3763342"/>
              <a:ext cx="159779" cy="158407"/>
            </a:xfrm>
            <a:custGeom>
              <a:avLst/>
              <a:gdLst/>
              <a:ahLst/>
              <a:cxnLst/>
              <a:rect l="l" t="t" r="r" b="b"/>
              <a:pathLst>
                <a:path w="5359" h="5313" extrusionOk="0">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2"/>
            <p:cNvSpPr/>
            <p:nvPr/>
          </p:nvSpPr>
          <p:spPr>
            <a:xfrm>
              <a:off x="3099688" y="3763342"/>
              <a:ext cx="108676" cy="158407"/>
            </a:xfrm>
            <a:custGeom>
              <a:avLst/>
              <a:gdLst/>
              <a:ahLst/>
              <a:cxnLst/>
              <a:rect l="l" t="t" r="r" b="b"/>
              <a:pathLst>
                <a:path w="3645" h="5313" extrusionOk="0">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2"/>
            <p:cNvSpPr/>
            <p:nvPr/>
          </p:nvSpPr>
          <p:spPr>
            <a:xfrm>
              <a:off x="3067040" y="3595064"/>
              <a:ext cx="147018" cy="147018"/>
            </a:xfrm>
            <a:custGeom>
              <a:avLst/>
              <a:gdLst/>
              <a:ahLst/>
              <a:cxnLst/>
              <a:rect l="l" t="t" r="r" b="b"/>
              <a:pathLst>
                <a:path w="4931" h="4931" extrusionOk="0">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2"/>
            <p:cNvSpPr/>
            <p:nvPr/>
          </p:nvSpPr>
          <p:spPr>
            <a:xfrm>
              <a:off x="3228221" y="3757677"/>
              <a:ext cx="146988" cy="147704"/>
            </a:xfrm>
            <a:custGeom>
              <a:avLst/>
              <a:gdLst/>
              <a:ahLst/>
              <a:cxnLst/>
              <a:rect l="l" t="t" r="r" b="b"/>
              <a:pathLst>
                <a:path w="4930" h="4954" extrusionOk="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2"/>
            <p:cNvSpPr/>
            <p:nvPr/>
          </p:nvSpPr>
          <p:spPr>
            <a:xfrm>
              <a:off x="3227506" y="3573030"/>
              <a:ext cx="169021" cy="169737"/>
            </a:xfrm>
            <a:custGeom>
              <a:avLst/>
              <a:gdLst/>
              <a:ahLst/>
              <a:cxnLst/>
              <a:rect l="l" t="t" r="r" b="b"/>
              <a:pathLst>
                <a:path w="5669" h="5693" extrusionOk="0">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2"/>
            <p:cNvSpPr/>
            <p:nvPr/>
          </p:nvSpPr>
          <p:spPr>
            <a:xfrm>
              <a:off x="3043605" y="3757677"/>
              <a:ext cx="169737" cy="168306"/>
            </a:xfrm>
            <a:custGeom>
              <a:avLst/>
              <a:gdLst/>
              <a:ahLst/>
              <a:cxnLst/>
              <a:rect l="l" t="t" r="r" b="b"/>
              <a:pathLst>
                <a:path w="5693" h="5645" extrusionOk="0">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2"/>
            <p:cNvSpPr/>
            <p:nvPr/>
          </p:nvSpPr>
          <p:spPr>
            <a:xfrm>
              <a:off x="3272944" y="3630574"/>
              <a:ext cx="79546" cy="10674"/>
            </a:xfrm>
            <a:custGeom>
              <a:avLst/>
              <a:gdLst/>
              <a:ahLst/>
              <a:cxnLst/>
              <a:rect l="l" t="t" r="r" b="b"/>
              <a:pathLst>
                <a:path w="2668" h="358" extrusionOk="0">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2"/>
            <p:cNvSpPr/>
            <p:nvPr/>
          </p:nvSpPr>
          <p:spPr>
            <a:xfrm>
              <a:off x="3272944" y="3651862"/>
              <a:ext cx="79546" cy="10674"/>
            </a:xfrm>
            <a:custGeom>
              <a:avLst/>
              <a:gdLst/>
              <a:ahLst/>
              <a:cxnLst/>
              <a:rect l="l" t="t" r="r" b="b"/>
              <a:pathLst>
                <a:path w="2668" h="358" extrusionOk="0">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2"/>
            <p:cNvSpPr/>
            <p:nvPr/>
          </p:nvSpPr>
          <p:spPr>
            <a:xfrm>
              <a:off x="3289999" y="3674581"/>
              <a:ext cx="46183" cy="10704"/>
            </a:xfrm>
            <a:custGeom>
              <a:avLst/>
              <a:gdLst/>
              <a:ahLst/>
              <a:cxnLst/>
              <a:rect l="l" t="t" r="r" b="b"/>
              <a:pathLst>
                <a:path w="1549" h="359" extrusionOk="0">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2"/>
            <p:cNvSpPr/>
            <p:nvPr/>
          </p:nvSpPr>
          <p:spPr>
            <a:xfrm>
              <a:off x="3088328" y="3815191"/>
              <a:ext cx="79576" cy="10674"/>
            </a:xfrm>
            <a:custGeom>
              <a:avLst/>
              <a:gdLst/>
              <a:ahLst/>
              <a:cxnLst/>
              <a:rect l="l" t="t" r="r" b="b"/>
              <a:pathLst>
                <a:path w="2669" h="358" extrusionOk="0">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2"/>
            <p:cNvSpPr/>
            <p:nvPr/>
          </p:nvSpPr>
          <p:spPr>
            <a:xfrm>
              <a:off x="3089043" y="3837910"/>
              <a:ext cx="78861" cy="10674"/>
            </a:xfrm>
            <a:custGeom>
              <a:avLst/>
              <a:gdLst/>
              <a:ahLst/>
              <a:cxnLst/>
              <a:rect l="l" t="t" r="r" b="b"/>
              <a:pathLst>
                <a:path w="2645" h="358" extrusionOk="0">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2"/>
            <p:cNvSpPr/>
            <p:nvPr/>
          </p:nvSpPr>
          <p:spPr>
            <a:xfrm>
              <a:off x="3106098" y="3859198"/>
              <a:ext cx="45468" cy="10674"/>
            </a:xfrm>
            <a:custGeom>
              <a:avLst/>
              <a:gdLst/>
              <a:ahLst/>
              <a:cxnLst/>
              <a:rect l="l" t="t" r="r" b="b"/>
              <a:pathLst>
                <a:path w="1525" h="358" extrusionOk="0">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82"/>
          <p:cNvGrpSpPr/>
          <p:nvPr/>
        </p:nvGrpSpPr>
        <p:grpSpPr>
          <a:xfrm>
            <a:off x="1785299" y="3582512"/>
            <a:ext cx="357154" cy="336912"/>
            <a:chOff x="2356787" y="3582512"/>
            <a:chExt cx="357154" cy="336912"/>
          </a:xfrm>
        </p:grpSpPr>
        <p:sp>
          <p:nvSpPr>
            <p:cNvPr id="10862" name="Google Shape;10862;p82"/>
            <p:cNvSpPr/>
            <p:nvPr/>
          </p:nvSpPr>
          <p:spPr>
            <a:xfrm>
              <a:off x="2410037" y="3832215"/>
              <a:ext cx="300356" cy="68187"/>
            </a:xfrm>
            <a:custGeom>
              <a:avLst/>
              <a:gdLst/>
              <a:ahLst/>
              <a:cxnLst/>
              <a:rect l="l" t="t" r="r" b="b"/>
              <a:pathLst>
                <a:path w="10074" h="2287" extrusionOk="0">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2"/>
            <p:cNvSpPr/>
            <p:nvPr/>
          </p:nvSpPr>
          <p:spPr>
            <a:xfrm>
              <a:off x="2410752" y="3715071"/>
              <a:ext cx="242843" cy="68187"/>
            </a:xfrm>
            <a:custGeom>
              <a:avLst/>
              <a:gdLst/>
              <a:ahLst/>
              <a:cxnLst/>
              <a:rect l="l" t="t" r="r" b="b"/>
              <a:pathLst>
                <a:path w="8145" h="2287" extrusionOk="0">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2"/>
            <p:cNvSpPr/>
            <p:nvPr/>
          </p:nvSpPr>
          <p:spPr>
            <a:xfrm>
              <a:off x="2410037" y="3600043"/>
              <a:ext cx="183929" cy="68187"/>
            </a:xfrm>
            <a:custGeom>
              <a:avLst/>
              <a:gdLst/>
              <a:ahLst/>
              <a:cxnLst/>
              <a:rect l="l" t="t" r="r" b="b"/>
              <a:pathLst>
                <a:path w="6169" h="2287" extrusionOk="0">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2"/>
            <p:cNvSpPr/>
            <p:nvPr/>
          </p:nvSpPr>
          <p:spPr>
            <a:xfrm>
              <a:off x="2645757" y="3832215"/>
              <a:ext cx="64639" cy="68187"/>
            </a:xfrm>
            <a:custGeom>
              <a:avLst/>
              <a:gdLst/>
              <a:ahLst/>
              <a:cxnLst/>
              <a:rect l="l" t="t" r="r" b="b"/>
              <a:pathLst>
                <a:path w="2168" h="2287" extrusionOk="0">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2"/>
            <p:cNvSpPr/>
            <p:nvPr/>
          </p:nvSpPr>
          <p:spPr>
            <a:xfrm>
              <a:off x="2587528" y="3715071"/>
              <a:ext cx="65354" cy="68187"/>
            </a:xfrm>
            <a:custGeom>
              <a:avLst/>
              <a:gdLst/>
              <a:ahLst/>
              <a:cxnLst/>
              <a:rect l="l" t="t" r="r" b="b"/>
              <a:pathLst>
                <a:path w="2192" h="2287" extrusionOk="0">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2"/>
            <p:cNvSpPr/>
            <p:nvPr/>
          </p:nvSpPr>
          <p:spPr>
            <a:xfrm>
              <a:off x="2529328" y="3600043"/>
              <a:ext cx="64639" cy="68187"/>
            </a:xfrm>
            <a:custGeom>
              <a:avLst/>
              <a:gdLst/>
              <a:ahLst/>
              <a:cxnLst/>
              <a:rect l="l" t="t" r="r" b="b"/>
              <a:pathLst>
                <a:path w="2168" h="2287" extrusionOk="0">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2"/>
            <p:cNvSpPr/>
            <p:nvPr/>
          </p:nvSpPr>
          <p:spPr>
            <a:xfrm>
              <a:off x="2363883" y="3587252"/>
              <a:ext cx="92337" cy="92337"/>
            </a:xfrm>
            <a:custGeom>
              <a:avLst/>
              <a:gdLst/>
              <a:ahLst/>
              <a:cxnLst/>
              <a:rect l="l" t="t" r="r" b="b"/>
              <a:pathLst>
                <a:path w="3097" h="3097" extrusionOk="0">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2"/>
            <p:cNvSpPr/>
            <p:nvPr/>
          </p:nvSpPr>
          <p:spPr>
            <a:xfrm>
              <a:off x="2363883" y="3703711"/>
              <a:ext cx="92337" cy="92337"/>
            </a:xfrm>
            <a:custGeom>
              <a:avLst/>
              <a:gdLst/>
              <a:ahLst/>
              <a:cxnLst/>
              <a:rect l="l" t="t" r="r" b="b"/>
              <a:pathLst>
                <a:path w="3097" h="3097" extrusionOk="0">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2"/>
            <p:cNvSpPr/>
            <p:nvPr/>
          </p:nvSpPr>
          <p:spPr>
            <a:xfrm>
              <a:off x="2363883" y="3820855"/>
              <a:ext cx="92337" cy="92337"/>
            </a:xfrm>
            <a:custGeom>
              <a:avLst/>
              <a:gdLst/>
              <a:ahLst/>
              <a:cxnLst/>
              <a:rect l="l" t="t" r="r" b="b"/>
              <a:pathLst>
                <a:path w="3097" h="3097" extrusionOk="0">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2"/>
            <p:cNvSpPr/>
            <p:nvPr/>
          </p:nvSpPr>
          <p:spPr>
            <a:xfrm>
              <a:off x="2378075" y="3591516"/>
              <a:ext cx="78145" cy="88074"/>
            </a:xfrm>
            <a:custGeom>
              <a:avLst/>
              <a:gdLst/>
              <a:ahLst/>
              <a:cxnLst/>
              <a:rect l="l" t="t" r="r" b="b"/>
              <a:pathLst>
                <a:path w="2621" h="2954" extrusionOk="0">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2"/>
            <p:cNvSpPr/>
            <p:nvPr/>
          </p:nvSpPr>
          <p:spPr>
            <a:xfrm>
              <a:off x="2378075" y="3707975"/>
              <a:ext cx="78145" cy="88074"/>
            </a:xfrm>
            <a:custGeom>
              <a:avLst/>
              <a:gdLst/>
              <a:ahLst/>
              <a:cxnLst/>
              <a:rect l="l" t="t" r="r" b="b"/>
              <a:pathLst>
                <a:path w="2621" h="2954" extrusionOk="0">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2"/>
            <p:cNvSpPr/>
            <p:nvPr/>
          </p:nvSpPr>
          <p:spPr>
            <a:xfrm>
              <a:off x="2378075" y="3825119"/>
              <a:ext cx="78145" cy="88074"/>
            </a:xfrm>
            <a:custGeom>
              <a:avLst/>
              <a:gdLst/>
              <a:ahLst/>
              <a:cxnLst/>
              <a:rect l="l" t="t" r="r" b="b"/>
              <a:pathLst>
                <a:path w="2621" h="2954" extrusionOk="0">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2"/>
            <p:cNvSpPr/>
            <p:nvPr/>
          </p:nvSpPr>
          <p:spPr>
            <a:xfrm>
              <a:off x="2356787" y="3582512"/>
              <a:ext cx="241442" cy="102772"/>
            </a:xfrm>
            <a:custGeom>
              <a:avLst/>
              <a:gdLst/>
              <a:ahLst/>
              <a:cxnLst/>
              <a:rect l="l" t="t" r="r" b="b"/>
              <a:pathLst>
                <a:path w="8098" h="3447" extrusionOk="0">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2"/>
            <p:cNvSpPr/>
            <p:nvPr/>
          </p:nvSpPr>
          <p:spPr>
            <a:xfrm>
              <a:off x="2356787" y="3697748"/>
              <a:ext cx="300356" cy="103249"/>
            </a:xfrm>
            <a:custGeom>
              <a:avLst/>
              <a:gdLst/>
              <a:ahLst/>
              <a:cxnLst/>
              <a:rect l="l" t="t" r="r" b="b"/>
              <a:pathLst>
                <a:path w="10074" h="3463" extrusionOk="0">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2"/>
            <p:cNvSpPr/>
            <p:nvPr/>
          </p:nvSpPr>
          <p:spPr>
            <a:xfrm>
              <a:off x="2356787" y="3816592"/>
              <a:ext cx="357154" cy="102832"/>
            </a:xfrm>
            <a:custGeom>
              <a:avLst/>
              <a:gdLst/>
              <a:ahLst/>
              <a:cxnLst/>
              <a:rect l="l" t="t" r="r" b="b"/>
              <a:pathLst>
                <a:path w="11979" h="3449" extrusionOk="0">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82"/>
          <p:cNvGrpSpPr/>
          <p:nvPr/>
        </p:nvGrpSpPr>
        <p:grpSpPr>
          <a:xfrm>
            <a:off x="1065573" y="4146767"/>
            <a:ext cx="354321" cy="355039"/>
            <a:chOff x="1713260" y="4146767"/>
            <a:chExt cx="354321" cy="355039"/>
          </a:xfrm>
        </p:grpSpPr>
        <p:sp>
          <p:nvSpPr>
            <p:cNvPr id="10878" name="Google Shape;10878;p82"/>
            <p:cNvSpPr/>
            <p:nvPr/>
          </p:nvSpPr>
          <p:spPr>
            <a:xfrm>
              <a:off x="1804137" y="4237644"/>
              <a:ext cx="171854" cy="172569"/>
            </a:xfrm>
            <a:custGeom>
              <a:avLst/>
              <a:gdLst/>
              <a:ahLst/>
              <a:cxnLst/>
              <a:rect l="l" t="t" r="r" b="b"/>
              <a:pathLst>
                <a:path w="5764" h="5788" extrusionOk="0">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2"/>
            <p:cNvSpPr/>
            <p:nvPr/>
          </p:nvSpPr>
          <p:spPr>
            <a:xfrm>
              <a:off x="1836099" y="4248288"/>
              <a:ext cx="140608" cy="161925"/>
            </a:xfrm>
            <a:custGeom>
              <a:avLst/>
              <a:gdLst/>
              <a:ahLst/>
              <a:cxnLst/>
              <a:rect l="l" t="t" r="r" b="b"/>
              <a:pathLst>
                <a:path w="4716" h="5431" extrusionOk="0">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2"/>
            <p:cNvSpPr/>
            <p:nvPr/>
          </p:nvSpPr>
          <p:spPr>
            <a:xfrm>
              <a:off x="1718925" y="4336333"/>
              <a:ext cx="159093" cy="159093"/>
            </a:xfrm>
            <a:custGeom>
              <a:avLst/>
              <a:gdLst/>
              <a:ahLst/>
              <a:cxnLst/>
              <a:rect l="l" t="t" r="r" b="b"/>
              <a:pathLst>
                <a:path w="5336" h="5336" extrusionOk="0">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2"/>
            <p:cNvSpPr/>
            <p:nvPr/>
          </p:nvSpPr>
          <p:spPr>
            <a:xfrm>
              <a:off x="1718925" y="4336333"/>
              <a:ext cx="159093" cy="159093"/>
            </a:xfrm>
            <a:custGeom>
              <a:avLst/>
              <a:gdLst/>
              <a:ahLst/>
              <a:cxnLst/>
              <a:rect l="l" t="t" r="r" b="b"/>
              <a:pathLst>
                <a:path w="5336" h="5336" extrusionOk="0">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2"/>
            <p:cNvSpPr/>
            <p:nvPr/>
          </p:nvSpPr>
          <p:spPr>
            <a:xfrm>
              <a:off x="1718925" y="4151746"/>
              <a:ext cx="343707" cy="343678"/>
            </a:xfrm>
            <a:custGeom>
              <a:avLst/>
              <a:gdLst/>
              <a:ahLst/>
              <a:cxnLst/>
              <a:rect l="l" t="t" r="r" b="b"/>
              <a:pathLst>
                <a:path w="11528" h="11527" extrusionOk="0">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2"/>
            <p:cNvSpPr/>
            <p:nvPr/>
          </p:nvSpPr>
          <p:spPr>
            <a:xfrm>
              <a:off x="1902826" y="4173750"/>
              <a:ext cx="159808" cy="321674"/>
            </a:xfrm>
            <a:custGeom>
              <a:avLst/>
              <a:gdLst/>
              <a:ahLst/>
              <a:cxnLst/>
              <a:rect l="l" t="t" r="r" b="b"/>
              <a:pathLst>
                <a:path w="5360" h="10789" extrusionOk="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2"/>
            <p:cNvSpPr/>
            <p:nvPr/>
          </p:nvSpPr>
          <p:spPr>
            <a:xfrm>
              <a:off x="1713260" y="4146767"/>
              <a:ext cx="354321" cy="352920"/>
            </a:xfrm>
            <a:custGeom>
              <a:avLst/>
              <a:gdLst/>
              <a:ahLst/>
              <a:cxnLst/>
              <a:rect l="l" t="t" r="r" b="b"/>
              <a:pathLst>
                <a:path w="11884" h="11837" extrusionOk="0">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2"/>
            <p:cNvSpPr/>
            <p:nvPr/>
          </p:nvSpPr>
          <p:spPr>
            <a:xfrm>
              <a:off x="1715377" y="4332785"/>
              <a:ext cx="169021" cy="169021"/>
            </a:xfrm>
            <a:custGeom>
              <a:avLst/>
              <a:gdLst/>
              <a:ahLst/>
              <a:cxnLst/>
              <a:rect l="l" t="t" r="r" b="b"/>
              <a:pathLst>
                <a:path w="5669" h="5669" extrusionOk="0">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2"/>
            <p:cNvSpPr/>
            <p:nvPr/>
          </p:nvSpPr>
          <p:spPr>
            <a:xfrm>
              <a:off x="1799158" y="4232665"/>
              <a:ext cx="182527" cy="182527"/>
            </a:xfrm>
            <a:custGeom>
              <a:avLst/>
              <a:gdLst/>
              <a:ahLst/>
              <a:cxnLst/>
              <a:rect l="l" t="t" r="r" b="b"/>
              <a:pathLst>
                <a:path w="6122" h="6122" extrusionOk="0">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2"/>
            <p:cNvSpPr/>
            <p:nvPr/>
          </p:nvSpPr>
          <p:spPr>
            <a:xfrm>
              <a:off x="1851007" y="4297305"/>
              <a:ext cx="79546" cy="10674"/>
            </a:xfrm>
            <a:custGeom>
              <a:avLst/>
              <a:gdLst/>
              <a:ahLst/>
              <a:cxnLst/>
              <a:rect l="l" t="t" r="r" b="b"/>
              <a:pathLst>
                <a:path w="2668" h="358" extrusionOk="0">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2"/>
            <p:cNvSpPr/>
            <p:nvPr/>
          </p:nvSpPr>
          <p:spPr>
            <a:xfrm>
              <a:off x="1851007" y="4318593"/>
              <a:ext cx="79546" cy="10674"/>
            </a:xfrm>
            <a:custGeom>
              <a:avLst/>
              <a:gdLst/>
              <a:ahLst/>
              <a:cxnLst/>
              <a:rect l="l" t="t" r="r" b="b"/>
              <a:pathLst>
                <a:path w="2668" h="358" extrusionOk="0">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2"/>
            <p:cNvSpPr/>
            <p:nvPr/>
          </p:nvSpPr>
          <p:spPr>
            <a:xfrm>
              <a:off x="1867346" y="4340596"/>
              <a:ext cx="46183" cy="10674"/>
            </a:xfrm>
            <a:custGeom>
              <a:avLst/>
              <a:gdLst/>
              <a:ahLst/>
              <a:cxnLst/>
              <a:rect l="l" t="t" r="r" b="b"/>
              <a:pathLst>
                <a:path w="1549" h="358" extrusionOk="0">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82"/>
          <p:cNvGrpSpPr/>
          <p:nvPr/>
        </p:nvGrpSpPr>
        <p:grpSpPr>
          <a:xfrm>
            <a:off x="1787416" y="4147840"/>
            <a:ext cx="353638" cy="352535"/>
            <a:chOff x="2358904" y="4147840"/>
            <a:chExt cx="353638" cy="352535"/>
          </a:xfrm>
        </p:grpSpPr>
        <p:sp>
          <p:nvSpPr>
            <p:cNvPr id="10891" name="Google Shape;10891;p82"/>
            <p:cNvSpPr/>
            <p:nvPr/>
          </p:nvSpPr>
          <p:spPr>
            <a:xfrm>
              <a:off x="2456191" y="4152790"/>
              <a:ext cx="159779" cy="184108"/>
            </a:xfrm>
            <a:custGeom>
              <a:avLst/>
              <a:gdLst/>
              <a:ahLst/>
              <a:cxnLst/>
              <a:rect l="l" t="t" r="r" b="b"/>
              <a:pathLst>
                <a:path w="5359" h="6175" extrusionOk="0">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2"/>
            <p:cNvSpPr/>
            <p:nvPr/>
          </p:nvSpPr>
          <p:spPr>
            <a:xfrm>
              <a:off x="2365284" y="4310960"/>
              <a:ext cx="159808" cy="184287"/>
            </a:xfrm>
            <a:custGeom>
              <a:avLst/>
              <a:gdLst/>
              <a:ahLst/>
              <a:cxnLst/>
              <a:rect l="l" t="t" r="r" b="b"/>
              <a:pathLst>
                <a:path w="5360" h="6181" extrusionOk="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2"/>
            <p:cNvSpPr/>
            <p:nvPr/>
          </p:nvSpPr>
          <p:spPr>
            <a:xfrm>
              <a:off x="2547784" y="4310960"/>
              <a:ext cx="159779" cy="184287"/>
            </a:xfrm>
            <a:custGeom>
              <a:avLst/>
              <a:gdLst/>
              <a:ahLst/>
              <a:cxnLst/>
              <a:rect l="l" t="t" r="r" b="b"/>
              <a:pathLst>
                <a:path w="5359" h="6181" extrusionOk="0">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2"/>
            <p:cNvSpPr/>
            <p:nvPr/>
          </p:nvSpPr>
          <p:spPr>
            <a:xfrm>
              <a:off x="2520085" y="4190089"/>
              <a:ext cx="95885" cy="146809"/>
            </a:xfrm>
            <a:custGeom>
              <a:avLst/>
              <a:gdLst/>
              <a:ahLst/>
              <a:cxnLst/>
              <a:rect l="l" t="t" r="r" b="b"/>
              <a:pathLst>
                <a:path w="3216" h="4924" extrusionOk="0">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2"/>
            <p:cNvSpPr/>
            <p:nvPr/>
          </p:nvSpPr>
          <p:spPr>
            <a:xfrm>
              <a:off x="2429208" y="4349124"/>
              <a:ext cx="95885" cy="146839"/>
            </a:xfrm>
            <a:custGeom>
              <a:avLst/>
              <a:gdLst/>
              <a:ahLst/>
              <a:cxnLst/>
              <a:rect l="l" t="t" r="r" b="b"/>
              <a:pathLst>
                <a:path w="3216" h="4925" extrusionOk="0">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2"/>
            <p:cNvSpPr/>
            <p:nvPr/>
          </p:nvSpPr>
          <p:spPr>
            <a:xfrm>
              <a:off x="2611678" y="4349124"/>
              <a:ext cx="95885" cy="146839"/>
            </a:xfrm>
            <a:custGeom>
              <a:avLst/>
              <a:gdLst/>
              <a:ahLst/>
              <a:cxnLst/>
              <a:rect l="l" t="t" r="r" b="b"/>
              <a:pathLst>
                <a:path w="3216" h="4925" extrusionOk="0">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2"/>
            <p:cNvSpPr/>
            <p:nvPr/>
          </p:nvSpPr>
          <p:spPr>
            <a:xfrm>
              <a:off x="2451212" y="4147840"/>
              <a:ext cx="170423" cy="194215"/>
            </a:xfrm>
            <a:custGeom>
              <a:avLst/>
              <a:gdLst/>
              <a:ahLst/>
              <a:cxnLst/>
              <a:rect l="l" t="t" r="r" b="b"/>
              <a:pathLst>
                <a:path w="5716" h="6514" extrusionOk="0">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2"/>
            <p:cNvSpPr/>
            <p:nvPr/>
          </p:nvSpPr>
          <p:spPr>
            <a:xfrm>
              <a:off x="2358904" y="4306875"/>
              <a:ext cx="171138" cy="193499"/>
            </a:xfrm>
            <a:custGeom>
              <a:avLst/>
              <a:gdLst/>
              <a:ahLst/>
              <a:cxnLst/>
              <a:rect l="l" t="t" r="r" b="b"/>
              <a:pathLst>
                <a:path w="5740" h="6490" extrusionOk="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2"/>
            <p:cNvSpPr/>
            <p:nvPr/>
          </p:nvSpPr>
          <p:spPr>
            <a:xfrm>
              <a:off x="2542804" y="4306875"/>
              <a:ext cx="169737" cy="193499"/>
            </a:xfrm>
            <a:custGeom>
              <a:avLst/>
              <a:gdLst/>
              <a:ahLst/>
              <a:cxnLst/>
              <a:rect l="l" t="t" r="r" b="b"/>
              <a:pathLst>
                <a:path w="5693" h="6490" extrusionOk="0">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2"/>
            <p:cNvSpPr/>
            <p:nvPr/>
          </p:nvSpPr>
          <p:spPr>
            <a:xfrm>
              <a:off x="2491671" y="4217757"/>
              <a:ext cx="88074" cy="10704"/>
            </a:xfrm>
            <a:custGeom>
              <a:avLst/>
              <a:gdLst/>
              <a:ahLst/>
              <a:cxnLst/>
              <a:rect l="l" t="t" r="r" b="b"/>
              <a:pathLst>
                <a:path w="2954" h="359" extrusionOk="0">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2"/>
            <p:cNvSpPr/>
            <p:nvPr/>
          </p:nvSpPr>
          <p:spPr>
            <a:xfrm>
              <a:off x="2491671" y="4239791"/>
              <a:ext cx="88789" cy="10674"/>
            </a:xfrm>
            <a:custGeom>
              <a:avLst/>
              <a:gdLst/>
              <a:ahLst/>
              <a:cxnLst/>
              <a:rect l="l" t="t" r="r" b="b"/>
              <a:pathLst>
                <a:path w="2978" h="358" extrusionOk="0">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2"/>
            <p:cNvSpPr/>
            <p:nvPr/>
          </p:nvSpPr>
          <p:spPr>
            <a:xfrm>
              <a:off x="2512274" y="4261795"/>
              <a:ext cx="49016" cy="10674"/>
            </a:xfrm>
            <a:custGeom>
              <a:avLst/>
              <a:gdLst/>
              <a:ahLst/>
              <a:cxnLst/>
              <a:rect l="l" t="t" r="r" b="b"/>
              <a:pathLst>
                <a:path w="1644" h="358" extrusionOk="0">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2"/>
            <p:cNvSpPr/>
            <p:nvPr/>
          </p:nvSpPr>
          <p:spPr>
            <a:xfrm>
              <a:off x="2583264" y="4376107"/>
              <a:ext cx="88789" cy="10674"/>
            </a:xfrm>
            <a:custGeom>
              <a:avLst/>
              <a:gdLst/>
              <a:ahLst/>
              <a:cxnLst/>
              <a:rect l="l" t="t" r="r" b="b"/>
              <a:pathLst>
                <a:path w="2978" h="358" extrusionOk="0">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2"/>
            <p:cNvSpPr/>
            <p:nvPr/>
          </p:nvSpPr>
          <p:spPr>
            <a:xfrm>
              <a:off x="2583264" y="4398826"/>
              <a:ext cx="88074" cy="10674"/>
            </a:xfrm>
            <a:custGeom>
              <a:avLst/>
              <a:gdLst/>
              <a:ahLst/>
              <a:cxnLst/>
              <a:rect l="l" t="t" r="r" b="b"/>
              <a:pathLst>
                <a:path w="2954" h="358" extrusionOk="0">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2"/>
            <p:cNvSpPr/>
            <p:nvPr/>
          </p:nvSpPr>
          <p:spPr>
            <a:xfrm>
              <a:off x="2603151" y="4420830"/>
              <a:ext cx="48330" cy="10674"/>
            </a:xfrm>
            <a:custGeom>
              <a:avLst/>
              <a:gdLst/>
              <a:ahLst/>
              <a:cxnLst/>
              <a:rect l="l" t="t" r="r" b="b"/>
              <a:pathLst>
                <a:path w="1621" h="358" extrusionOk="0">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2"/>
            <p:cNvSpPr/>
            <p:nvPr/>
          </p:nvSpPr>
          <p:spPr>
            <a:xfrm>
              <a:off x="2400794" y="4376107"/>
              <a:ext cx="88789" cy="10674"/>
            </a:xfrm>
            <a:custGeom>
              <a:avLst/>
              <a:gdLst/>
              <a:ahLst/>
              <a:cxnLst/>
              <a:rect l="l" t="t" r="r" b="b"/>
              <a:pathLst>
                <a:path w="2978" h="358" extrusionOk="0">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2"/>
            <p:cNvSpPr/>
            <p:nvPr/>
          </p:nvSpPr>
          <p:spPr>
            <a:xfrm>
              <a:off x="2400794" y="4398826"/>
              <a:ext cx="87358" cy="10674"/>
            </a:xfrm>
            <a:custGeom>
              <a:avLst/>
              <a:gdLst/>
              <a:ahLst/>
              <a:cxnLst/>
              <a:rect l="l" t="t" r="r" b="b"/>
              <a:pathLst>
                <a:path w="2930" h="358" extrusionOk="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2"/>
            <p:cNvSpPr/>
            <p:nvPr/>
          </p:nvSpPr>
          <p:spPr>
            <a:xfrm>
              <a:off x="2419965" y="4420830"/>
              <a:ext cx="49016" cy="10674"/>
            </a:xfrm>
            <a:custGeom>
              <a:avLst/>
              <a:gdLst/>
              <a:ahLst/>
              <a:cxnLst/>
              <a:rect l="l" t="t" r="r" b="b"/>
              <a:pathLst>
                <a:path w="1644" h="358" extrusionOk="0">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82"/>
          <p:cNvGrpSpPr/>
          <p:nvPr/>
        </p:nvGrpSpPr>
        <p:grpSpPr>
          <a:xfrm>
            <a:off x="2549748" y="4161555"/>
            <a:ext cx="355037" cy="324626"/>
            <a:chOff x="3045036" y="4161555"/>
            <a:chExt cx="355037" cy="324626"/>
          </a:xfrm>
        </p:grpSpPr>
        <p:sp>
          <p:nvSpPr>
            <p:cNvPr id="10910" name="Google Shape;10910;p82"/>
            <p:cNvSpPr/>
            <p:nvPr/>
          </p:nvSpPr>
          <p:spPr>
            <a:xfrm>
              <a:off x="3082663" y="4194323"/>
              <a:ext cx="273374" cy="247852"/>
            </a:xfrm>
            <a:custGeom>
              <a:avLst/>
              <a:gdLst/>
              <a:ahLst/>
              <a:cxnLst/>
              <a:rect l="l" t="t" r="r" b="b"/>
              <a:pathLst>
                <a:path w="9169" h="8313" extrusionOk="0">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2"/>
            <p:cNvSpPr/>
            <p:nvPr/>
          </p:nvSpPr>
          <p:spPr>
            <a:xfrm>
              <a:off x="3212598" y="4194323"/>
              <a:ext cx="145587" cy="247852"/>
            </a:xfrm>
            <a:custGeom>
              <a:avLst/>
              <a:gdLst/>
              <a:ahLst/>
              <a:cxnLst/>
              <a:rect l="l" t="t" r="r" b="b"/>
              <a:pathLst>
                <a:path w="4883" h="8313" extrusionOk="0">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2"/>
            <p:cNvSpPr/>
            <p:nvPr/>
          </p:nvSpPr>
          <p:spPr>
            <a:xfrm>
              <a:off x="3167160" y="4166654"/>
              <a:ext cx="106529" cy="106529"/>
            </a:xfrm>
            <a:custGeom>
              <a:avLst/>
              <a:gdLst/>
              <a:ahLst/>
              <a:cxnLst/>
              <a:rect l="l" t="t" r="r" b="b"/>
              <a:pathLst>
                <a:path w="3573" h="3573" extrusionOk="0">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2"/>
            <p:cNvSpPr/>
            <p:nvPr/>
          </p:nvSpPr>
          <p:spPr>
            <a:xfrm>
              <a:off x="3048584" y="4374675"/>
              <a:ext cx="106529" cy="106529"/>
            </a:xfrm>
            <a:custGeom>
              <a:avLst/>
              <a:gdLst/>
              <a:ahLst/>
              <a:cxnLst/>
              <a:rect l="l" t="t" r="r" b="b"/>
              <a:pathLst>
                <a:path w="3573" h="3573" extrusionOk="0">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2"/>
            <p:cNvSpPr/>
            <p:nvPr/>
          </p:nvSpPr>
          <p:spPr>
            <a:xfrm>
              <a:off x="3285735" y="4374675"/>
              <a:ext cx="106529" cy="106529"/>
            </a:xfrm>
            <a:custGeom>
              <a:avLst/>
              <a:gdLst/>
              <a:ahLst/>
              <a:cxnLst/>
              <a:rect l="l" t="t" r="r" b="b"/>
              <a:pathLst>
                <a:path w="3573" h="3573" extrusionOk="0">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2"/>
            <p:cNvSpPr/>
            <p:nvPr/>
          </p:nvSpPr>
          <p:spPr>
            <a:xfrm>
              <a:off x="3194142" y="4168771"/>
              <a:ext cx="79546" cy="104412"/>
            </a:xfrm>
            <a:custGeom>
              <a:avLst/>
              <a:gdLst/>
              <a:ahLst/>
              <a:cxnLst/>
              <a:rect l="l" t="t" r="r" b="b"/>
              <a:pathLst>
                <a:path w="2668" h="3502" extrusionOk="0">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2"/>
            <p:cNvSpPr/>
            <p:nvPr/>
          </p:nvSpPr>
          <p:spPr>
            <a:xfrm>
              <a:off x="3074851" y="4376107"/>
              <a:ext cx="80262" cy="105098"/>
            </a:xfrm>
            <a:custGeom>
              <a:avLst/>
              <a:gdLst/>
              <a:ahLst/>
              <a:cxnLst/>
              <a:rect l="l" t="t" r="r" b="b"/>
              <a:pathLst>
                <a:path w="2692" h="3525" extrusionOk="0">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2"/>
            <p:cNvSpPr/>
            <p:nvPr/>
          </p:nvSpPr>
          <p:spPr>
            <a:xfrm>
              <a:off x="3312718" y="4376107"/>
              <a:ext cx="79546" cy="105098"/>
            </a:xfrm>
            <a:custGeom>
              <a:avLst/>
              <a:gdLst/>
              <a:ahLst/>
              <a:cxnLst/>
              <a:rect l="l" t="t" r="r" b="b"/>
              <a:pathLst>
                <a:path w="2668" h="3525" extrusionOk="0">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2"/>
            <p:cNvSpPr/>
            <p:nvPr/>
          </p:nvSpPr>
          <p:spPr>
            <a:xfrm>
              <a:off x="3045036" y="4161555"/>
              <a:ext cx="355037" cy="324626"/>
            </a:xfrm>
            <a:custGeom>
              <a:avLst/>
              <a:gdLst/>
              <a:ahLst/>
              <a:cxnLst/>
              <a:rect l="l" t="t" r="r" b="b"/>
              <a:pathLst>
                <a:path w="11908" h="10888" extrusionOk="0">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2"/>
            <p:cNvSpPr/>
            <p:nvPr/>
          </p:nvSpPr>
          <p:spPr>
            <a:xfrm>
              <a:off x="3343249" y="4403089"/>
              <a:ext cx="30560" cy="52564"/>
            </a:xfrm>
            <a:custGeom>
              <a:avLst/>
              <a:gdLst/>
              <a:ahLst/>
              <a:cxnLst/>
              <a:rect l="l" t="t" r="r" b="b"/>
              <a:pathLst>
                <a:path w="1025" h="1763" extrusionOk="0">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2"/>
            <p:cNvSpPr/>
            <p:nvPr/>
          </p:nvSpPr>
          <p:spPr>
            <a:xfrm>
              <a:off x="3303475" y="4402762"/>
              <a:ext cx="33393" cy="51103"/>
            </a:xfrm>
            <a:custGeom>
              <a:avLst/>
              <a:gdLst/>
              <a:ahLst/>
              <a:cxnLst/>
              <a:rect l="l" t="t" r="r" b="b"/>
              <a:pathLst>
                <a:path w="1120" h="1714" extrusionOk="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2"/>
            <p:cNvSpPr/>
            <p:nvPr/>
          </p:nvSpPr>
          <p:spPr>
            <a:xfrm>
              <a:off x="3103951" y="4401658"/>
              <a:ext cx="32707" cy="49731"/>
            </a:xfrm>
            <a:custGeom>
              <a:avLst/>
              <a:gdLst/>
              <a:ahLst/>
              <a:cxnLst/>
              <a:rect l="l" t="t" r="r" b="b"/>
              <a:pathLst>
                <a:path w="1097" h="1668" extrusionOk="0">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2"/>
            <p:cNvSpPr/>
            <p:nvPr/>
          </p:nvSpPr>
          <p:spPr>
            <a:xfrm>
              <a:off x="3067040" y="4402016"/>
              <a:ext cx="32677" cy="50954"/>
            </a:xfrm>
            <a:custGeom>
              <a:avLst/>
              <a:gdLst/>
              <a:ahLst/>
              <a:cxnLst/>
              <a:rect l="l" t="t" r="r" b="b"/>
              <a:pathLst>
                <a:path w="1096" h="1709" extrusionOk="0">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2"/>
            <p:cNvSpPr/>
            <p:nvPr/>
          </p:nvSpPr>
          <p:spPr>
            <a:xfrm>
              <a:off x="3231054" y="4193637"/>
              <a:ext cx="20632" cy="52683"/>
            </a:xfrm>
            <a:custGeom>
              <a:avLst/>
              <a:gdLst/>
              <a:ahLst/>
              <a:cxnLst/>
              <a:rect l="l" t="t" r="r" b="b"/>
              <a:pathLst>
                <a:path w="692" h="1767" extrusionOk="0">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2"/>
            <p:cNvSpPr/>
            <p:nvPr/>
          </p:nvSpPr>
          <p:spPr>
            <a:xfrm>
              <a:off x="3189163" y="4192772"/>
              <a:ext cx="34824" cy="53578"/>
            </a:xfrm>
            <a:custGeom>
              <a:avLst/>
              <a:gdLst/>
              <a:ahLst/>
              <a:cxnLst/>
              <a:rect l="l" t="t" r="r" b="b"/>
              <a:pathLst>
                <a:path w="1168" h="1797" extrusionOk="0">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82"/>
          <p:cNvGrpSpPr/>
          <p:nvPr/>
        </p:nvGrpSpPr>
        <p:grpSpPr>
          <a:xfrm>
            <a:off x="3251705" y="4150315"/>
            <a:ext cx="356468" cy="353606"/>
            <a:chOff x="3670792" y="4150315"/>
            <a:chExt cx="356468" cy="353606"/>
          </a:xfrm>
        </p:grpSpPr>
        <p:sp>
          <p:nvSpPr>
            <p:cNvPr id="10926" name="Google Shape;10926;p82"/>
            <p:cNvSpPr/>
            <p:nvPr/>
          </p:nvSpPr>
          <p:spPr>
            <a:xfrm>
              <a:off x="3698491" y="4175867"/>
              <a:ext cx="120035" cy="46899"/>
            </a:xfrm>
            <a:custGeom>
              <a:avLst/>
              <a:gdLst/>
              <a:ahLst/>
              <a:cxnLst/>
              <a:rect l="l" t="t" r="r" b="b"/>
              <a:pathLst>
                <a:path w="4026" h="1573" extrusionOk="0">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2"/>
            <p:cNvSpPr/>
            <p:nvPr/>
          </p:nvSpPr>
          <p:spPr>
            <a:xfrm>
              <a:off x="3763816" y="4175867"/>
              <a:ext cx="14222" cy="46899"/>
            </a:xfrm>
            <a:custGeom>
              <a:avLst/>
              <a:gdLst/>
              <a:ahLst/>
              <a:cxnLst/>
              <a:rect l="l" t="t" r="r" b="b"/>
              <a:pathLst>
                <a:path w="477" h="1573" extrusionOk="0">
                  <a:moveTo>
                    <a:pt x="0" y="1"/>
                  </a:moveTo>
                  <a:lnTo>
                    <a:pt x="0" y="1573"/>
                  </a:lnTo>
                  <a:lnTo>
                    <a:pt x="477" y="1573"/>
                  </a:lnTo>
                  <a:lnTo>
                    <a:pt x="477" y="1"/>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2"/>
            <p:cNvSpPr/>
            <p:nvPr/>
          </p:nvSpPr>
          <p:spPr>
            <a:xfrm>
              <a:off x="3699922" y="4251150"/>
              <a:ext cx="203070" cy="46869"/>
            </a:xfrm>
            <a:custGeom>
              <a:avLst/>
              <a:gdLst/>
              <a:ahLst/>
              <a:cxnLst/>
              <a:rect l="l" t="t" r="r" b="b"/>
              <a:pathLst>
                <a:path w="6811" h="1572" extrusionOk="0">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2"/>
            <p:cNvSpPr/>
            <p:nvPr/>
          </p:nvSpPr>
          <p:spPr>
            <a:xfrm>
              <a:off x="3826309" y="4251150"/>
              <a:ext cx="14222" cy="46869"/>
            </a:xfrm>
            <a:custGeom>
              <a:avLst/>
              <a:gdLst/>
              <a:ahLst/>
              <a:cxnLst/>
              <a:rect l="l" t="t" r="r" b="b"/>
              <a:pathLst>
                <a:path w="477" h="1572" extrusionOk="0">
                  <a:moveTo>
                    <a:pt x="0" y="0"/>
                  </a:moveTo>
                  <a:lnTo>
                    <a:pt x="0" y="1572"/>
                  </a:lnTo>
                  <a:lnTo>
                    <a:pt x="476" y="1572"/>
                  </a:lnTo>
                  <a:lnTo>
                    <a:pt x="476"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2"/>
            <p:cNvSpPr/>
            <p:nvPr/>
          </p:nvSpPr>
          <p:spPr>
            <a:xfrm>
              <a:off x="3699922" y="4326404"/>
              <a:ext cx="156946" cy="47585"/>
            </a:xfrm>
            <a:custGeom>
              <a:avLst/>
              <a:gdLst/>
              <a:ahLst/>
              <a:cxnLst/>
              <a:rect l="l" t="t" r="r" b="b"/>
              <a:pathLst>
                <a:path w="5264" h="1596" extrusionOk="0">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2"/>
            <p:cNvSpPr/>
            <p:nvPr/>
          </p:nvSpPr>
          <p:spPr>
            <a:xfrm>
              <a:off x="3786536" y="4326404"/>
              <a:ext cx="14222" cy="47585"/>
            </a:xfrm>
            <a:custGeom>
              <a:avLst/>
              <a:gdLst/>
              <a:ahLst/>
              <a:cxnLst/>
              <a:rect l="l" t="t" r="r" b="b"/>
              <a:pathLst>
                <a:path w="477" h="1596" extrusionOk="0">
                  <a:moveTo>
                    <a:pt x="0" y="0"/>
                  </a:moveTo>
                  <a:lnTo>
                    <a:pt x="0" y="1596"/>
                  </a:lnTo>
                  <a:lnTo>
                    <a:pt x="477" y="1596"/>
                  </a:lnTo>
                  <a:lnTo>
                    <a:pt x="477"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2"/>
            <p:cNvSpPr/>
            <p:nvPr/>
          </p:nvSpPr>
          <p:spPr>
            <a:xfrm>
              <a:off x="3699922" y="4400943"/>
              <a:ext cx="256349" cy="47615"/>
            </a:xfrm>
            <a:custGeom>
              <a:avLst/>
              <a:gdLst/>
              <a:ahLst/>
              <a:cxnLst/>
              <a:rect l="l" t="t" r="r" b="b"/>
              <a:pathLst>
                <a:path w="8598" h="1597" extrusionOk="0">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2"/>
            <p:cNvSpPr/>
            <p:nvPr/>
          </p:nvSpPr>
          <p:spPr>
            <a:xfrm>
              <a:off x="3874580" y="4400943"/>
              <a:ext cx="14222" cy="47615"/>
            </a:xfrm>
            <a:custGeom>
              <a:avLst/>
              <a:gdLst/>
              <a:ahLst/>
              <a:cxnLst/>
              <a:rect l="l" t="t" r="r" b="b"/>
              <a:pathLst>
                <a:path w="477" h="1597" extrusionOk="0">
                  <a:moveTo>
                    <a:pt x="0" y="1"/>
                  </a:moveTo>
                  <a:lnTo>
                    <a:pt x="0" y="1596"/>
                  </a:lnTo>
                  <a:lnTo>
                    <a:pt x="477" y="1596"/>
                  </a:lnTo>
                  <a:lnTo>
                    <a:pt x="477" y="1"/>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2"/>
            <p:cNvSpPr/>
            <p:nvPr/>
          </p:nvSpPr>
          <p:spPr>
            <a:xfrm>
              <a:off x="3778008" y="4175867"/>
              <a:ext cx="40519" cy="46899"/>
            </a:xfrm>
            <a:custGeom>
              <a:avLst/>
              <a:gdLst/>
              <a:ahLst/>
              <a:cxnLst/>
              <a:rect l="l" t="t" r="r" b="b"/>
              <a:pathLst>
                <a:path w="1359" h="1573" extrusionOk="0">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2"/>
            <p:cNvSpPr/>
            <p:nvPr/>
          </p:nvSpPr>
          <p:spPr>
            <a:xfrm>
              <a:off x="3802874" y="4176314"/>
              <a:ext cx="15653" cy="46452"/>
            </a:xfrm>
            <a:custGeom>
              <a:avLst/>
              <a:gdLst/>
              <a:ahLst/>
              <a:cxnLst/>
              <a:rect l="l" t="t" r="r" b="b"/>
              <a:pathLst>
                <a:path w="525" h="1558" extrusionOk="0">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2"/>
            <p:cNvSpPr/>
            <p:nvPr/>
          </p:nvSpPr>
          <p:spPr>
            <a:xfrm>
              <a:off x="3840501" y="4251150"/>
              <a:ext cx="62492" cy="46869"/>
            </a:xfrm>
            <a:custGeom>
              <a:avLst/>
              <a:gdLst/>
              <a:ahLst/>
              <a:cxnLst/>
              <a:rect l="l" t="t" r="r" b="b"/>
              <a:pathLst>
                <a:path w="2096" h="1572" extrusionOk="0">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2"/>
            <p:cNvSpPr/>
            <p:nvPr/>
          </p:nvSpPr>
          <p:spPr>
            <a:xfrm>
              <a:off x="3886655" y="4251568"/>
              <a:ext cx="16339" cy="46452"/>
            </a:xfrm>
            <a:custGeom>
              <a:avLst/>
              <a:gdLst/>
              <a:ahLst/>
              <a:cxnLst/>
              <a:rect l="l" t="t" r="r" b="b"/>
              <a:pathLst>
                <a:path w="548" h="1558" extrusionOk="0">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2"/>
            <p:cNvSpPr/>
            <p:nvPr/>
          </p:nvSpPr>
          <p:spPr>
            <a:xfrm>
              <a:off x="3801443" y="4326404"/>
              <a:ext cx="55426" cy="47585"/>
            </a:xfrm>
            <a:custGeom>
              <a:avLst/>
              <a:gdLst/>
              <a:ahLst/>
              <a:cxnLst/>
              <a:rect l="l" t="t" r="r" b="b"/>
              <a:pathLst>
                <a:path w="1859" h="1596" extrusionOk="0">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2"/>
            <p:cNvSpPr/>
            <p:nvPr/>
          </p:nvSpPr>
          <p:spPr>
            <a:xfrm>
              <a:off x="3840501" y="4326404"/>
              <a:ext cx="16368" cy="46183"/>
            </a:xfrm>
            <a:custGeom>
              <a:avLst/>
              <a:gdLst/>
              <a:ahLst/>
              <a:cxnLst/>
              <a:rect l="l" t="t" r="r" b="b"/>
              <a:pathLst>
                <a:path w="549" h="1549" extrusionOk="0">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2"/>
            <p:cNvSpPr/>
            <p:nvPr/>
          </p:nvSpPr>
          <p:spPr>
            <a:xfrm>
              <a:off x="3888772" y="4400943"/>
              <a:ext cx="67501" cy="47615"/>
            </a:xfrm>
            <a:custGeom>
              <a:avLst/>
              <a:gdLst/>
              <a:ahLst/>
              <a:cxnLst/>
              <a:rect l="l" t="t" r="r" b="b"/>
              <a:pathLst>
                <a:path w="2264" h="1597" extrusionOk="0">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2"/>
            <p:cNvSpPr/>
            <p:nvPr/>
          </p:nvSpPr>
          <p:spPr>
            <a:xfrm>
              <a:off x="3939905" y="4400943"/>
              <a:ext cx="16368" cy="46183"/>
            </a:xfrm>
            <a:custGeom>
              <a:avLst/>
              <a:gdLst/>
              <a:ahLst/>
              <a:cxnLst/>
              <a:rect l="l" t="t" r="r" b="b"/>
              <a:pathLst>
                <a:path w="549" h="1549" extrusionOk="0">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2"/>
            <p:cNvSpPr/>
            <p:nvPr/>
          </p:nvSpPr>
          <p:spPr>
            <a:xfrm>
              <a:off x="3677888" y="4471963"/>
              <a:ext cx="343678" cy="24180"/>
            </a:xfrm>
            <a:custGeom>
              <a:avLst/>
              <a:gdLst/>
              <a:ahLst/>
              <a:cxnLst/>
              <a:rect l="l" t="t" r="r" b="b"/>
              <a:pathLst>
                <a:path w="11527" h="811" extrusionOk="0">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2"/>
            <p:cNvSpPr/>
            <p:nvPr/>
          </p:nvSpPr>
          <p:spPr>
            <a:xfrm>
              <a:off x="4003800" y="4471247"/>
              <a:ext cx="17770" cy="24180"/>
            </a:xfrm>
            <a:custGeom>
              <a:avLst/>
              <a:gdLst/>
              <a:ahLst/>
              <a:cxnLst/>
              <a:rect l="l" t="t" r="r" b="b"/>
              <a:pathLst>
                <a:path w="596" h="811" extrusionOk="0">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2"/>
            <p:cNvSpPr/>
            <p:nvPr/>
          </p:nvSpPr>
          <p:spPr>
            <a:xfrm>
              <a:off x="3929261" y="4251150"/>
              <a:ext cx="34108" cy="46869"/>
            </a:xfrm>
            <a:custGeom>
              <a:avLst/>
              <a:gdLst/>
              <a:ahLst/>
              <a:cxnLst/>
              <a:rect l="l" t="t" r="r" b="b"/>
              <a:pathLst>
                <a:path w="1144" h="1572" extrusionOk="0">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2"/>
            <p:cNvSpPr/>
            <p:nvPr/>
          </p:nvSpPr>
          <p:spPr>
            <a:xfrm>
              <a:off x="3843334" y="4173750"/>
              <a:ext cx="41920" cy="49016"/>
            </a:xfrm>
            <a:custGeom>
              <a:avLst/>
              <a:gdLst/>
              <a:ahLst/>
              <a:cxnLst/>
              <a:rect l="l" t="t" r="r" b="b"/>
              <a:pathLst>
                <a:path w="1406" h="1644" extrusionOk="0">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2"/>
            <p:cNvSpPr/>
            <p:nvPr/>
          </p:nvSpPr>
          <p:spPr>
            <a:xfrm>
              <a:off x="3982512" y="4402374"/>
              <a:ext cx="36941" cy="46183"/>
            </a:xfrm>
            <a:custGeom>
              <a:avLst/>
              <a:gdLst/>
              <a:ahLst/>
              <a:cxnLst/>
              <a:rect l="l" t="t" r="r" b="b"/>
              <a:pathLst>
                <a:path w="1239" h="1549" extrusionOk="0">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2"/>
            <p:cNvSpPr/>
            <p:nvPr/>
          </p:nvSpPr>
          <p:spPr>
            <a:xfrm>
              <a:off x="3883107" y="4326375"/>
              <a:ext cx="41204" cy="47615"/>
            </a:xfrm>
            <a:custGeom>
              <a:avLst/>
              <a:gdLst/>
              <a:ahLst/>
              <a:cxnLst/>
              <a:rect l="l" t="t" r="r" b="b"/>
              <a:pathLst>
                <a:path w="1382" h="1597" extrusionOk="0">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2"/>
            <p:cNvSpPr/>
            <p:nvPr/>
          </p:nvSpPr>
          <p:spPr>
            <a:xfrm>
              <a:off x="3670792" y="4150315"/>
              <a:ext cx="356468" cy="353606"/>
            </a:xfrm>
            <a:custGeom>
              <a:avLst/>
              <a:gdLst/>
              <a:ahLst/>
              <a:cxnLst/>
              <a:rect l="l" t="t" r="r" b="b"/>
              <a:pathLst>
                <a:path w="11956" h="11860" extrusionOk="0">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82"/>
          <p:cNvGrpSpPr/>
          <p:nvPr/>
        </p:nvGrpSpPr>
        <p:grpSpPr>
          <a:xfrm>
            <a:off x="4030376" y="4147482"/>
            <a:ext cx="355755" cy="352205"/>
            <a:chOff x="4373264" y="4147482"/>
            <a:chExt cx="355755" cy="352205"/>
          </a:xfrm>
        </p:grpSpPr>
        <p:sp>
          <p:nvSpPr>
            <p:cNvPr id="10950" name="Google Shape;10950;p82"/>
            <p:cNvSpPr/>
            <p:nvPr/>
          </p:nvSpPr>
          <p:spPr>
            <a:xfrm>
              <a:off x="4576306" y="4151746"/>
              <a:ext cx="146302" cy="146869"/>
            </a:xfrm>
            <a:custGeom>
              <a:avLst/>
              <a:gdLst/>
              <a:ahLst/>
              <a:cxnLst/>
              <a:rect l="l" t="t" r="r" b="b"/>
              <a:pathLst>
                <a:path w="4907" h="4926" extrusionOk="0">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2"/>
            <p:cNvSpPr/>
            <p:nvPr/>
          </p:nvSpPr>
          <p:spPr>
            <a:xfrm>
              <a:off x="4604005" y="4154579"/>
              <a:ext cx="118604" cy="143440"/>
            </a:xfrm>
            <a:custGeom>
              <a:avLst/>
              <a:gdLst/>
              <a:ahLst/>
              <a:cxnLst/>
              <a:rect l="l" t="t" r="r" b="b"/>
              <a:pathLst>
                <a:path w="3978" h="4811" extrusionOk="0">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2"/>
            <p:cNvSpPr/>
            <p:nvPr/>
          </p:nvSpPr>
          <p:spPr>
            <a:xfrm>
              <a:off x="4380360" y="4158842"/>
              <a:ext cx="337297" cy="337297"/>
            </a:xfrm>
            <a:custGeom>
              <a:avLst/>
              <a:gdLst/>
              <a:ahLst/>
              <a:cxnLst/>
              <a:rect l="l" t="t" r="r" b="b"/>
              <a:pathLst>
                <a:path w="11313" h="11313" extrusionOk="0">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2"/>
            <p:cNvSpPr/>
            <p:nvPr/>
          </p:nvSpPr>
          <p:spPr>
            <a:xfrm>
              <a:off x="4466258" y="4327836"/>
              <a:ext cx="250685" cy="168306"/>
            </a:xfrm>
            <a:custGeom>
              <a:avLst/>
              <a:gdLst/>
              <a:ahLst/>
              <a:cxnLst/>
              <a:rect l="l" t="t" r="r" b="b"/>
              <a:pathLst>
                <a:path w="8408" h="5645" extrusionOk="0">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2"/>
            <p:cNvSpPr/>
            <p:nvPr/>
          </p:nvSpPr>
          <p:spPr>
            <a:xfrm>
              <a:off x="4373264" y="4152432"/>
              <a:ext cx="347941" cy="347255"/>
            </a:xfrm>
            <a:custGeom>
              <a:avLst/>
              <a:gdLst/>
              <a:ahLst/>
              <a:cxnLst/>
              <a:rect l="l" t="t" r="r" b="b"/>
              <a:pathLst>
                <a:path w="11670" h="11647" extrusionOk="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2"/>
            <p:cNvSpPr/>
            <p:nvPr/>
          </p:nvSpPr>
          <p:spPr>
            <a:xfrm>
              <a:off x="4571357" y="4147482"/>
              <a:ext cx="157662" cy="156946"/>
            </a:xfrm>
            <a:custGeom>
              <a:avLst/>
              <a:gdLst/>
              <a:ahLst/>
              <a:cxnLst/>
              <a:rect l="l" t="t" r="r" b="b"/>
              <a:pathLst>
                <a:path w="5288" h="5264" extrusionOk="0">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82"/>
          <p:cNvGrpSpPr/>
          <p:nvPr/>
        </p:nvGrpSpPr>
        <p:grpSpPr>
          <a:xfrm>
            <a:off x="4767127" y="4147482"/>
            <a:ext cx="354321" cy="355037"/>
            <a:chOff x="4957614" y="4147482"/>
            <a:chExt cx="354321" cy="355037"/>
          </a:xfrm>
        </p:grpSpPr>
        <p:sp>
          <p:nvSpPr>
            <p:cNvPr id="10957" name="Google Shape;10957;p82"/>
            <p:cNvSpPr/>
            <p:nvPr/>
          </p:nvSpPr>
          <p:spPr>
            <a:xfrm>
              <a:off x="5049207" y="4280250"/>
              <a:ext cx="27012" cy="27012"/>
            </a:xfrm>
            <a:custGeom>
              <a:avLst/>
              <a:gdLst/>
              <a:ahLst/>
              <a:cxnLst/>
              <a:rect l="l" t="t" r="r" b="b"/>
              <a:pathLst>
                <a:path w="906" h="906" extrusionOk="0">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2"/>
            <p:cNvSpPr/>
            <p:nvPr/>
          </p:nvSpPr>
          <p:spPr>
            <a:xfrm>
              <a:off x="5129440" y="4296589"/>
              <a:ext cx="26297" cy="26297"/>
            </a:xfrm>
            <a:custGeom>
              <a:avLst/>
              <a:gdLst/>
              <a:ahLst/>
              <a:cxnLst/>
              <a:rect l="l" t="t" r="r" b="b"/>
              <a:pathLst>
                <a:path w="882" h="882" extrusionOk="0">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2"/>
            <p:cNvSpPr/>
            <p:nvPr/>
          </p:nvSpPr>
          <p:spPr>
            <a:xfrm>
              <a:off x="5172046" y="4239791"/>
              <a:ext cx="26297" cy="26297"/>
            </a:xfrm>
            <a:custGeom>
              <a:avLst/>
              <a:gdLst/>
              <a:ahLst/>
              <a:cxnLst/>
              <a:rect l="l" t="t" r="r" b="b"/>
              <a:pathLst>
                <a:path w="882" h="882" extrusionOk="0">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2"/>
            <p:cNvSpPr/>
            <p:nvPr/>
          </p:nvSpPr>
          <p:spPr>
            <a:xfrm>
              <a:off x="5208242" y="4190089"/>
              <a:ext cx="27012" cy="26297"/>
            </a:xfrm>
            <a:custGeom>
              <a:avLst/>
              <a:gdLst/>
              <a:ahLst/>
              <a:cxnLst/>
              <a:rect l="l" t="t" r="r" b="b"/>
              <a:pathLst>
                <a:path w="906" h="882" extrusionOk="0">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2"/>
            <p:cNvSpPr/>
            <p:nvPr/>
          </p:nvSpPr>
          <p:spPr>
            <a:xfrm>
              <a:off x="5272852" y="4168771"/>
              <a:ext cx="27012" cy="26297"/>
            </a:xfrm>
            <a:custGeom>
              <a:avLst/>
              <a:gdLst/>
              <a:ahLst/>
              <a:cxnLst/>
              <a:rect l="l" t="t" r="r" b="b"/>
              <a:pathLst>
                <a:path w="906" h="882" extrusionOk="0">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2"/>
            <p:cNvSpPr/>
            <p:nvPr/>
          </p:nvSpPr>
          <p:spPr>
            <a:xfrm>
              <a:off x="5274999" y="4168771"/>
              <a:ext cx="24866" cy="26297"/>
            </a:xfrm>
            <a:custGeom>
              <a:avLst/>
              <a:gdLst/>
              <a:ahLst/>
              <a:cxnLst/>
              <a:rect l="l" t="t" r="r" b="b"/>
              <a:pathLst>
                <a:path w="834" h="882" extrusionOk="0">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2"/>
            <p:cNvSpPr/>
            <p:nvPr/>
          </p:nvSpPr>
          <p:spPr>
            <a:xfrm>
              <a:off x="5210389" y="4190089"/>
              <a:ext cx="24866" cy="26297"/>
            </a:xfrm>
            <a:custGeom>
              <a:avLst/>
              <a:gdLst/>
              <a:ahLst/>
              <a:cxnLst/>
              <a:rect l="l" t="t" r="r" b="b"/>
              <a:pathLst>
                <a:path w="834" h="882" extrusionOk="0">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2"/>
            <p:cNvSpPr/>
            <p:nvPr/>
          </p:nvSpPr>
          <p:spPr>
            <a:xfrm>
              <a:off x="5174879" y="4239791"/>
              <a:ext cx="24896" cy="26297"/>
            </a:xfrm>
            <a:custGeom>
              <a:avLst/>
              <a:gdLst/>
              <a:ahLst/>
              <a:cxnLst/>
              <a:rect l="l" t="t" r="r" b="b"/>
              <a:pathLst>
                <a:path w="835" h="882" extrusionOk="0">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2"/>
            <p:cNvSpPr/>
            <p:nvPr/>
          </p:nvSpPr>
          <p:spPr>
            <a:xfrm>
              <a:off x="5130871" y="4296589"/>
              <a:ext cx="24866" cy="26297"/>
            </a:xfrm>
            <a:custGeom>
              <a:avLst/>
              <a:gdLst/>
              <a:ahLst/>
              <a:cxnLst/>
              <a:rect l="l" t="t" r="r" b="b"/>
              <a:pathLst>
                <a:path w="834" h="882" extrusionOk="0">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2"/>
            <p:cNvSpPr/>
            <p:nvPr/>
          </p:nvSpPr>
          <p:spPr>
            <a:xfrm>
              <a:off x="5052040" y="4280250"/>
              <a:ext cx="24896" cy="27012"/>
            </a:xfrm>
            <a:custGeom>
              <a:avLst/>
              <a:gdLst/>
              <a:ahLst/>
              <a:cxnLst/>
              <a:rect l="l" t="t" r="r" b="b"/>
              <a:pathLst>
                <a:path w="835" h="906" extrusionOk="0">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2"/>
            <p:cNvSpPr/>
            <p:nvPr/>
          </p:nvSpPr>
          <p:spPr>
            <a:xfrm>
              <a:off x="5272852" y="4269606"/>
              <a:ext cx="27012" cy="27012"/>
            </a:xfrm>
            <a:custGeom>
              <a:avLst/>
              <a:gdLst/>
              <a:ahLst/>
              <a:cxnLst/>
              <a:rect l="l" t="t" r="r" b="b"/>
              <a:pathLst>
                <a:path w="906" h="906" extrusionOk="0">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2"/>
            <p:cNvSpPr/>
            <p:nvPr/>
          </p:nvSpPr>
          <p:spPr>
            <a:xfrm>
              <a:off x="5253711" y="4324973"/>
              <a:ext cx="26297" cy="26297"/>
            </a:xfrm>
            <a:custGeom>
              <a:avLst/>
              <a:gdLst/>
              <a:ahLst/>
              <a:cxnLst/>
              <a:rect l="l" t="t" r="r" b="b"/>
              <a:pathLst>
                <a:path w="882" h="882" extrusionOk="0">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2"/>
            <p:cNvSpPr/>
            <p:nvPr/>
          </p:nvSpPr>
          <p:spPr>
            <a:xfrm>
              <a:off x="5207557" y="4388182"/>
              <a:ext cx="26297" cy="26297"/>
            </a:xfrm>
            <a:custGeom>
              <a:avLst/>
              <a:gdLst/>
              <a:ahLst/>
              <a:cxnLst/>
              <a:rect l="l" t="t" r="r" b="b"/>
              <a:pathLst>
                <a:path w="882" h="882" extrusionOk="0">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2"/>
            <p:cNvSpPr/>
            <p:nvPr/>
          </p:nvSpPr>
          <p:spPr>
            <a:xfrm>
              <a:off x="5122344" y="4364031"/>
              <a:ext cx="26297" cy="26297"/>
            </a:xfrm>
            <a:custGeom>
              <a:avLst/>
              <a:gdLst/>
              <a:ahLst/>
              <a:cxnLst/>
              <a:rect l="l" t="t" r="r" b="b"/>
              <a:pathLst>
                <a:path w="882" h="882" extrusionOk="0">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2"/>
            <p:cNvSpPr/>
            <p:nvPr/>
          </p:nvSpPr>
          <p:spPr>
            <a:xfrm>
              <a:off x="5042111" y="4374675"/>
              <a:ext cx="27012" cy="26297"/>
            </a:xfrm>
            <a:custGeom>
              <a:avLst/>
              <a:gdLst/>
              <a:ahLst/>
              <a:cxnLst/>
              <a:rect l="l" t="t" r="r" b="b"/>
              <a:pathLst>
                <a:path w="906" h="882" extrusionOk="0">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2"/>
            <p:cNvSpPr/>
            <p:nvPr/>
          </p:nvSpPr>
          <p:spPr>
            <a:xfrm>
              <a:off x="5274999" y="4269606"/>
              <a:ext cx="24866" cy="27012"/>
            </a:xfrm>
            <a:custGeom>
              <a:avLst/>
              <a:gdLst/>
              <a:ahLst/>
              <a:cxnLst/>
              <a:rect l="l" t="t" r="r" b="b"/>
              <a:pathLst>
                <a:path w="834" h="906" extrusionOk="0">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2"/>
            <p:cNvSpPr/>
            <p:nvPr/>
          </p:nvSpPr>
          <p:spPr>
            <a:xfrm>
              <a:off x="5255112" y="4324973"/>
              <a:ext cx="24896" cy="26297"/>
            </a:xfrm>
            <a:custGeom>
              <a:avLst/>
              <a:gdLst/>
              <a:ahLst/>
              <a:cxnLst/>
              <a:rect l="l" t="t" r="r" b="b"/>
              <a:pathLst>
                <a:path w="835" h="882" extrusionOk="0">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2"/>
            <p:cNvSpPr/>
            <p:nvPr/>
          </p:nvSpPr>
          <p:spPr>
            <a:xfrm>
              <a:off x="5208958" y="4388182"/>
              <a:ext cx="24896" cy="26297"/>
            </a:xfrm>
            <a:custGeom>
              <a:avLst/>
              <a:gdLst/>
              <a:ahLst/>
              <a:cxnLst/>
              <a:rect l="l" t="t" r="r" b="b"/>
              <a:pathLst>
                <a:path w="835" h="882" extrusionOk="0">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2"/>
            <p:cNvSpPr/>
            <p:nvPr/>
          </p:nvSpPr>
          <p:spPr>
            <a:xfrm>
              <a:off x="5123746" y="4364031"/>
              <a:ext cx="24896" cy="26297"/>
            </a:xfrm>
            <a:custGeom>
              <a:avLst/>
              <a:gdLst/>
              <a:ahLst/>
              <a:cxnLst/>
              <a:rect l="l" t="t" r="r" b="b"/>
              <a:pathLst>
                <a:path w="835" h="882" extrusionOk="0">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2"/>
            <p:cNvSpPr/>
            <p:nvPr/>
          </p:nvSpPr>
          <p:spPr>
            <a:xfrm>
              <a:off x="5044228" y="4374675"/>
              <a:ext cx="24896" cy="26297"/>
            </a:xfrm>
            <a:custGeom>
              <a:avLst/>
              <a:gdLst/>
              <a:ahLst/>
              <a:cxnLst/>
              <a:rect l="l" t="t" r="r" b="b"/>
              <a:pathLst>
                <a:path w="835" h="882" extrusionOk="0">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2"/>
            <p:cNvSpPr/>
            <p:nvPr/>
          </p:nvSpPr>
          <p:spPr>
            <a:xfrm>
              <a:off x="4963279" y="4471963"/>
              <a:ext cx="343707" cy="24180"/>
            </a:xfrm>
            <a:custGeom>
              <a:avLst/>
              <a:gdLst/>
              <a:ahLst/>
              <a:cxnLst/>
              <a:rect l="l" t="t" r="r" b="b"/>
              <a:pathLst>
                <a:path w="11528" h="811" extrusionOk="0">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2"/>
            <p:cNvSpPr/>
            <p:nvPr/>
          </p:nvSpPr>
          <p:spPr>
            <a:xfrm>
              <a:off x="5289191" y="4471963"/>
              <a:ext cx="17800" cy="24180"/>
            </a:xfrm>
            <a:custGeom>
              <a:avLst/>
              <a:gdLst/>
              <a:ahLst/>
              <a:cxnLst/>
              <a:rect l="l" t="t" r="r" b="b"/>
              <a:pathLst>
                <a:path w="597" h="811" extrusionOk="0">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2"/>
            <p:cNvSpPr/>
            <p:nvPr/>
          </p:nvSpPr>
          <p:spPr>
            <a:xfrm>
              <a:off x="5002338" y="4163106"/>
              <a:ext cx="303934" cy="211597"/>
            </a:xfrm>
            <a:custGeom>
              <a:avLst/>
              <a:gdLst/>
              <a:ahLst/>
              <a:cxnLst/>
              <a:rect l="l" t="t" r="r" b="b"/>
              <a:pathLst>
                <a:path w="10194" h="7097" extrusionOk="0">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2"/>
            <p:cNvSpPr/>
            <p:nvPr/>
          </p:nvSpPr>
          <p:spPr>
            <a:xfrm>
              <a:off x="5002338" y="4264627"/>
              <a:ext cx="302503" cy="181812"/>
            </a:xfrm>
            <a:custGeom>
              <a:avLst/>
              <a:gdLst/>
              <a:ahLst/>
              <a:cxnLst/>
              <a:rect l="l" t="t" r="r" b="b"/>
              <a:pathLst>
                <a:path w="10146" h="6098" extrusionOk="0">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2"/>
            <p:cNvSpPr/>
            <p:nvPr/>
          </p:nvSpPr>
          <p:spPr>
            <a:xfrm>
              <a:off x="4957614" y="4147482"/>
              <a:ext cx="354321" cy="355037"/>
            </a:xfrm>
            <a:custGeom>
              <a:avLst/>
              <a:gdLst/>
              <a:ahLst/>
              <a:cxnLst/>
              <a:rect l="l" t="t" r="r" b="b"/>
              <a:pathLst>
                <a:path w="11884" h="11908" extrusionOk="0">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82"/>
          <p:cNvGrpSpPr/>
          <p:nvPr/>
        </p:nvGrpSpPr>
        <p:grpSpPr>
          <a:xfrm>
            <a:off x="5518786" y="4147482"/>
            <a:ext cx="355037" cy="352207"/>
            <a:chOff x="5556873" y="4147482"/>
            <a:chExt cx="355037" cy="352207"/>
          </a:xfrm>
        </p:grpSpPr>
        <p:sp>
          <p:nvSpPr>
            <p:cNvPr id="10983" name="Google Shape;10983;p82"/>
            <p:cNvSpPr/>
            <p:nvPr/>
          </p:nvSpPr>
          <p:spPr>
            <a:xfrm>
              <a:off x="5563283" y="4410901"/>
              <a:ext cx="343678" cy="83810"/>
            </a:xfrm>
            <a:custGeom>
              <a:avLst/>
              <a:gdLst/>
              <a:ahLst/>
              <a:cxnLst/>
              <a:rect l="l" t="t" r="r" b="b"/>
              <a:pathLst>
                <a:path w="11527" h="2811" extrusionOk="0">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2"/>
            <p:cNvSpPr/>
            <p:nvPr/>
          </p:nvSpPr>
          <p:spPr>
            <a:xfrm>
              <a:off x="5563283" y="4289493"/>
              <a:ext cx="343678" cy="83094"/>
            </a:xfrm>
            <a:custGeom>
              <a:avLst/>
              <a:gdLst/>
              <a:ahLst/>
              <a:cxnLst/>
              <a:rect l="l" t="t" r="r" b="b"/>
              <a:pathLst>
                <a:path w="11527" h="2787" extrusionOk="0">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2"/>
            <p:cNvSpPr/>
            <p:nvPr/>
          </p:nvSpPr>
          <p:spPr>
            <a:xfrm>
              <a:off x="5563283" y="4166654"/>
              <a:ext cx="343678" cy="83810"/>
            </a:xfrm>
            <a:custGeom>
              <a:avLst/>
              <a:gdLst/>
              <a:ahLst/>
              <a:cxnLst/>
              <a:rect l="l" t="t" r="r" b="b"/>
              <a:pathLst>
                <a:path w="11527" h="2811" extrusionOk="0">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2"/>
            <p:cNvSpPr/>
            <p:nvPr/>
          </p:nvSpPr>
          <p:spPr>
            <a:xfrm>
              <a:off x="5860065" y="4411617"/>
              <a:ext cx="46183" cy="84526"/>
            </a:xfrm>
            <a:custGeom>
              <a:avLst/>
              <a:gdLst/>
              <a:ahLst/>
              <a:cxnLst/>
              <a:rect l="l" t="t" r="r" b="b"/>
              <a:pathLst>
                <a:path w="1549" h="2835" extrusionOk="0">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2"/>
            <p:cNvSpPr/>
            <p:nvPr/>
          </p:nvSpPr>
          <p:spPr>
            <a:xfrm>
              <a:off x="5860065" y="4289493"/>
              <a:ext cx="46183" cy="84496"/>
            </a:xfrm>
            <a:custGeom>
              <a:avLst/>
              <a:gdLst/>
              <a:ahLst/>
              <a:cxnLst/>
              <a:rect l="l" t="t" r="r" b="b"/>
              <a:pathLst>
                <a:path w="1549" h="2834" extrusionOk="0">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2"/>
            <p:cNvSpPr/>
            <p:nvPr/>
          </p:nvSpPr>
          <p:spPr>
            <a:xfrm>
              <a:off x="5860065" y="4167370"/>
              <a:ext cx="46183" cy="83810"/>
            </a:xfrm>
            <a:custGeom>
              <a:avLst/>
              <a:gdLst/>
              <a:ahLst/>
              <a:cxnLst/>
              <a:rect l="l" t="t" r="r" b="b"/>
              <a:pathLst>
                <a:path w="1549" h="2811" extrusionOk="0">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2"/>
            <p:cNvSpPr/>
            <p:nvPr/>
          </p:nvSpPr>
          <p:spPr>
            <a:xfrm>
              <a:off x="5592383" y="4152432"/>
              <a:ext cx="55426" cy="64997"/>
            </a:xfrm>
            <a:custGeom>
              <a:avLst/>
              <a:gdLst/>
              <a:ahLst/>
              <a:cxnLst/>
              <a:rect l="l" t="t" r="r" b="b"/>
              <a:pathLst>
                <a:path w="1859" h="2180" extrusionOk="0">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2"/>
            <p:cNvSpPr/>
            <p:nvPr/>
          </p:nvSpPr>
          <p:spPr>
            <a:xfrm>
              <a:off x="5608722" y="4152432"/>
              <a:ext cx="38372" cy="64997"/>
            </a:xfrm>
            <a:custGeom>
              <a:avLst/>
              <a:gdLst/>
              <a:ahLst/>
              <a:cxnLst/>
              <a:rect l="l" t="t" r="r" b="b"/>
              <a:pathLst>
                <a:path w="1287" h="2180" extrusionOk="0">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2"/>
            <p:cNvSpPr/>
            <p:nvPr/>
          </p:nvSpPr>
          <p:spPr>
            <a:xfrm>
              <a:off x="5592383" y="4275271"/>
              <a:ext cx="55426" cy="64460"/>
            </a:xfrm>
            <a:custGeom>
              <a:avLst/>
              <a:gdLst/>
              <a:ahLst/>
              <a:cxnLst/>
              <a:rect l="l" t="t" r="r" b="b"/>
              <a:pathLst>
                <a:path w="1859" h="2162" extrusionOk="0">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2"/>
            <p:cNvSpPr/>
            <p:nvPr/>
          </p:nvSpPr>
          <p:spPr>
            <a:xfrm>
              <a:off x="5609438" y="4275152"/>
              <a:ext cx="38372" cy="64579"/>
            </a:xfrm>
            <a:custGeom>
              <a:avLst/>
              <a:gdLst/>
              <a:ahLst/>
              <a:cxnLst/>
              <a:rect l="l" t="t" r="r" b="b"/>
              <a:pathLst>
                <a:path w="1287" h="2166" extrusionOk="0">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2"/>
            <p:cNvSpPr/>
            <p:nvPr/>
          </p:nvSpPr>
          <p:spPr>
            <a:xfrm>
              <a:off x="5592383" y="4396709"/>
              <a:ext cx="55426" cy="64639"/>
            </a:xfrm>
            <a:custGeom>
              <a:avLst/>
              <a:gdLst/>
              <a:ahLst/>
              <a:cxnLst/>
              <a:rect l="l" t="t" r="r" b="b"/>
              <a:pathLst>
                <a:path w="1859" h="2168" extrusionOk="0">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2"/>
            <p:cNvSpPr/>
            <p:nvPr/>
          </p:nvSpPr>
          <p:spPr>
            <a:xfrm>
              <a:off x="5609438" y="4396709"/>
              <a:ext cx="38372" cy="64460"/>
            </a:xfrm>
            <a:custGeom>
              <a:avLst/>
              <a:gdLst/>
              <a:ahLst/>
              <a:cxnLst/>
              <a:rect l="l" t="t" r="r" b="b"/>
              <a:pathLst>
                <a:path w="1287" h="2162" extrusionOk="0">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2"/>
            <p:cNvSpPr/>
            <p:nvPr/>
          </p:nvSpPr>
          <p:spPr>
            <a:xfrm>
              <a:off x="5558304" y="4147482"/>
              <a:ext cx="353606" cy="109361"/>
            </a:xfrm>
            <a:custGeom>
              <a:avLst/>
              <a:gdLst/>
              <a:ahLst/>
              <a:cxnLst/>
              <a:rect l="l" t="t" r="r" b="b"/>
              <a:pathLst>
                <a:path w="11860" h="3668" extrusionOk="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2"/>
            <p:cNvSpPr/>
            <p:nvPr/>
          </p:nvSpPr>
          <p:spPr>
            <a:xfrm>
              <a:off x="5558304" y="4271007"/>
              <a:ext cx="353606" cy="107960"/>
            </a:xfrm>
            <a:custGeom>
              <a:avLst/>
              <a:gdLst/>
              <a:ahLst/>
              <a:cxnLst/>
              <a:rect l="l" t="t" r="r" b="b"/>
              <a:pathLst>
                <a:path w="11860" h="3621" extrusionOk="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2"/>
            <p:cNvSpPr/>
            <p:nvPr/>
          </p:nvSpPr>
          <p:spPr>
            <a:xfrm>
              <a:off x="5556873" y="4392445"/>
              <a:ext cx="355037" cy="107245"/>
            </a:xfrm>
            <a:custGeom>
              <a:avLst/>
              <a:gdLst/>
              <a:ahLst/>
              <a:cxnLst/>
              <a:rect l="l" t="t" r="r" b="b"/>
              <a:pathLst>
                <a:path w="11908" h="3597" extrusionOk="0">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82"/>
          <p:cNvGrpSpPr/>
          <p:nvPr/>
        </p:nvGrpSpPr>
        <p:grpSpPr>
          <a:xfrm>
            <a:off x="6273306" y="4147482"/>
            <a:ext cx="361447" cy="354083"/>
            <a:chOff x="6158994" y="4147482"/>
            <a:chExt cx="361447" cy="354083"/>
          </a:xfrm>
        </p:grpSpPr>
        <p:sp>
          <p:nvSpPr>
            <p:cNvPr id="10999" name="Google Shape;10999;p82"/>
            <p:cNvSpPr/>
            <p:nvPr/>
          </p:nvSpPr>
          <p:spPr>
            <a:xfrm>
              <a:off x="6163257" y="4152432"/>
              <a:ext cx="342962" cy="342992"/>
            </a:xfrm>
            <a:custGeom>
              <a:avLst/>
              <a:gdLst/>
              <a:ahLst/>
              <a:cxnLst/>
              <a:rect l="l" t="t" r="r" b="b"/>
              <a:pathLst>
                <a:path w="11503" h="11504" extrusionOk="0">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2"/>
            <p:cNvSpPr/>
            <p:nvPr/>
          </p:nvSpPr>
          <p:spPr>
            <a:xfrm>
              <a:off x="6254850" y="4165938"/>
              <a:ext cx="252086" cy="329486"/>
            </a:xfrm>
            <a:custGeom>
              <a:avLst/>
              <a:gdLst/>
              <a:ahLst/>
              <a:cxnLst/>
              <a:rect l="l" t="t" r="r" b="b"/>
              <a:pathLst>
                <a:path w="8455" h="11051" extrusionOk="0">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2"/>
            <p:cNvSpPr/>
            <p:nvPr/>
          </p:nvSpPr>
          <p:spPr>
            <a:xfrm>
              <a:off x="6163973" y="4324973"/>
              <a:ext cx="342962" cy="171168"/>
            </a:xfrm>
            <a:custGeom>
              <a:avLst/>
              <a:gdLst/>
              <a:ahLst/>
              <a:cxnLst/>
              <a:rect l="l" t="t" r="r" b="b"/>
              <a:pathLst>
                <a:path w="11503" h="5741" extrusionOk="0">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2"/>
            <p:cNvSpPr/>
            <p:nvPr/>
          </p:nvSpPr>
          <p:spPr>
            <a:xfrm>
              <a:off x="6254850" y="4324973"/>
              <a:ext cx="251370" cy="171168"/>
            </a:xfrm>
            <a:custGeom>
              <a:avLst/>
              <a:gdLst/>
              <a:ahLst/>
              <a:cxnLst/>
              <a:rect l="l" t="t" r="r" b="b"/>
              <a:pathLst>
                <a:path w="8431" h="5741" extrusionOk="0">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2"/>
            <p:cNvSpPr/>
            <p:nvPr/>
          </p:nvSpPr>
          <p:spPr>
            <a:xfrm>
              <a:off x="6158994" y="4147482"/>
              <a:ext cx="361447" cy="354083"/>
            </a:xfrm>
            <a:custGeom>
              <a:avLst/>
              <a:gdLst/>
              <a:ahLst/>
              <a:cxnLst/>
              <a:rect l="l" t="t" r="r" b="b"/>
              <a:pathLst>
                <a:path w="12123" h="11876" extrusionOk="0">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2"/>
            <p:cNvSpPr/>
            <p:nvPr/>
          </p:nvSpPr>
          <p:spPr>
            <a:xfrm>
              <a:off x="6376974" y="4286392"/>
              <a:ext cx="38372" cy="74836"/>
            </a:xfrm>
            <a:custGeom>
              <a:avLst/>
              <a:gdLst/>
              <a:ahLst/>
              <a:cxnLst/>
              <a:rect l="l" t="t" r="r" b="b"/>
              <a:pathLst>
                <a:path w="1287" h="2510" extrusionOk="0">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2"/>
            <p:cNvSpPr/>
            <p:nvPr/>
          </p:nvSpPr>
          <p:spPr>
            <a:xfrm>
              <a:off x="6241344" y="4286631"/>
              <a:ext cx="50447" cy="78861"/>
            </a:xfrm>
            <a:custGeom>
              <a:avLst/>
              <a:gdLst/>
              <a:ahLst/>
              <a:cxnLst/>
              <a:rect l="l" t="t" r="r" b="b"/>
              <a:pathLst>
                <a:path w="1692" h="2645" extrusionOk="0">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2"/>
            <p:cNvSpPr/>
            <p:nvPr/>
          </p:nvSpPr>
          <p:spPr>
            <a:xfrm>
              <a:off x="6302406" y="4283798"/>
              <a:ext cx="49731" cy="80679"/>
            </a:xfrm>
            <a:custGeom>
              <a:avLst/>
              <a:gdLst/>
              <a:ahLst/>
              <a:cxnLst/>
              <a:rect l="l" t="t" r="r" b="b"/>
              <a:pathLst>
                <a:path w="1668" h="2706" extrusionOk="0">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2"/>
            <p:cNvSpPr/>
            <p:nvPr/>
          </p:nvSpPr>
          <p:spPr>
            <a:xfrm>
              <a:off x="6366330" y="4290179"/>
              <a:ext cx="17770" cy="17800"/>
            </a:xfrm>
            <a:custGeom>
              <a:avLst/>
              <a:gdLst/>
              <a:ahLst/>
              <a:cxnLst/>
              <a:rect l="l" t="t" r="r" b="b"/>
              <a:pathLst>
                <a:path w="596" h="597" extrusionOk="0">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2"/>
            <p:cNvSpPr/>
            <p:nvPr/>
          </p:nvSpPr>
          <p:spPr>
            <a:xfrm>
              <a:off x="6410337" y="4340596"/>
              <a:ext cx="17800" cy="17800"/>
            </a:xfrm>
            <a:custGeom>
              <a:avLst/>
              <a:gdLst/>
              <a:ahLst/>
              <a:cxnLst/>
              <a:rect l="l" t="t" r="r" b="b"/>
              <a:pathLst>
                <a:path w="597" h="597" extrusionOk="0">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82"/>
          <p:cNvGrpSpPr/>
          <p:nvPr/>
        </p:nvGrpSpPr>
        <p:grpSpPr>
          <a:xfrm>
            <a:off x="6999413" y="4148198"/>
            <a:ext cx="354321" cy="354321"/>
            <a:chOff x="6732701" y="4148198"/>
            <a:chExt cx="354321" cy="354321"/>
          </a:xfrm>
        </p:grpSpPr>
        <p:sp>
          <p:nvSpPr>
            <p:cNvPr id="11010" name="Google Shape;11010;p82"/>
            <p:cNvSpPr/>
            <p:nvPr/>
          </p:nvSpPr>
          <p:spPr>
            <a:xfrm>
              <a:off x="6780286" y="4184036"/>
              <a:ext cx="277637" cy="225461"/>
            </a:xfrm>
            <a:custGeom>
              <a:avLst/>
              <a:gdLst/>
              <a:ahLst/>
              <a:cxnLst/>
              <a:rect l="l" t="t" r="r" b="b"/>
              <a:pathLst>
                <a:path w="9312" h="7562" extrusionOk="0">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2"/>
            <p:cNvSpPr/>
            <p:nvPr/>
          </p:nvSpPr>
          <p:spPr>
            <a:xfrm>
              <a:off x="6780286" y="4212629"/>
              <a:ext cx="277637" cy="196868"/>
            </a:xfrm>
            <a:custGeom>
              <a:avLst/>
              <a:gdLst/>
              <a:ahLst/>
              <a:cxnLst/>
              <a:rect l="l" t="t" r="r" b="b"/>
              <a:pathLst>
                <a:path w="9312" h="6603" extrusionOk="0">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2"/>
            <p:cNvSpPr/>
            <p:nvPr/>
          </p:nvSpPr>
          <p:spPr>
            <a:xfrm>
              <a:off x="6780286" y="4238896"/>
              <a:ext cx="277637" cy="233094"/>
            </a:xfrm>
            <a:custGeom>
              <a:avLst/>
              <a:gdLst/>
              <a:ahLst/>
              <a:cxnLst/>
              <a:rect l="l" t="t" r="r" b="b"/>
              <a:pathLst>
                <a:path w="9312" h="7818" extrusionOk="0">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2"/>
            <p:cNvSpPr/>
            <p:nvPr/>
          </p:nvSpPr>
          <p:spPr>
            <a:xfrm>
              <a:off x="7028081" y="4240119"/>
              <a:ext cx="29129" cy="231871"/>
            </a:xfrm>
            <a:custGeom>
              <a:avLst/>
              <a:gdLst/>
              <a:ahLst/>
              <a:cxnLst/>
              <a:rect l="l" t="t" r="r" b="b"/>
              <a:pathLst>
                <a:path w="977" h="7777" extrusionOk="0">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2"/>
            <p:cNvSpPr/>
            <p:nvPr/>
          </p:nvSpPr>
          <p:spPr>
            <a:xfrm>
              <a:off x="6736248" y="4471963"/>
              <a:ext cx="343678" cy="24180"/>
            </a:xfrm>
            <a:custGeom>
              <a:avLst/>
              <a:gdLst/>
              <a:ahLst/>
              <a:cxnLst/>
              <a:rect l="l" t="t" r="r" b="b"/>
              <a:pathLst>
                <a:path w="11527" h="811" extrusionOk="0">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2"/>
            <p:cNvSpPr/>
            <p:nvPr/>
          </p:nvSpPr>
          <p:spPr>
            <a:xfrm>
              <a:off x="7062160" y="4471963"/>
              <a:ext cx="17770" cy="24180"/>
            </a:xfrm>
            <a:custGeom>
              <a:avLst/>
              <a:gdLst/>
              <a:ahLst/>
              <a:cxnLst/>
              <a:rect l="l" t="t" r="r" b="b"/>
              <a:pathLst>
                <a:path w="596" h="811" extrusionOk="0">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2"/>
            <p:cNvSpPr/>
            <p:nvPr/>
          </p:nvSpPr>
          <p:spPr>
            <a:xfrm>
              <a:off x="6884640" y="4175867"/>
              <a:ext cx="17800" cy="10674"/>
            </a:xfrm>
            <a:custGeom>
              <a:avLst/>
              <a:gdLst/>
              <a:ahLst/>
              <a:cxnLst/>
              <a:rect l="l" t="t" r="r" b="b"/>
              <a:pathLst>
                <a:path w="597" h="358" extrusionOk="0">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2"/>
            <p:cNvSpPr/>
            <p:nvPr/>
          </p:nvSpPr>
          <p:spPr>
            <a:xfrm>
              <a:off x="6856255" y="4175867"/>
              <a:ext cx="19201" cy="10674"/>
            </a:xfrm>
            <a:custGeom>
              <a:avLst/>
              <a:gdLst/>
              <a:ahLst/>
              <a:cxnLst/>
              <a:rect l="l" t="t" r="r" b="b"/>
              <a:pathLst>
                <a:path w="644" h="358" extrusionOk="0">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2"/>
            <p:cNvSpPr/>
            <p:nvPr/>
          </p:nvSpPr>
          <p:spPr>
            <a:xfrm>
              <a:off x="6994718" y="4175867"/>
              <a:ext cx="17770" cy="10674"/>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2"/>
            <p:cNvSpPr/>
            <p:nvPr/>
          </p:nvSpPr>
          <p:spPr>
            <a:xfrm>
              <a:off x="6940037" y="4175867"/>
              <a:ext cx="17770" cy="10674"/>
            </a:xfrm>
            <a:custGeom>
              <a:avLst/>
              <a:gdLst/>
              <a:ahLst/>
              <a:cxnLst/>
              <a:rect l="l" t="t" r="r" b="b"/>
              <a:pathLst>
                <a:path w="596" h="358" extrusionOk="0">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2"/>
            <p:cNvSpPr/>
            <p:nvPr/>
          </p:nvSpPr>
          <p:spPr>
            <a:xfrm>
              <a:off x="6967735" y="4175867"/>
              <a:ext cx="17054" cy="10674"/>
            </a:xfrm>
            <a:custGeom>
              <a:avLst/>
              <a:gdLst/>
              <a:ahLst/>
              <a:cxnLst/>
              <a:rect l="l" t="t" r="r" b="b"/>
              <a:pathLst>
                <a:path w="572" h="358" extrusionOk="0">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2"/>
            <p:cNvSpPr/>
            <p:nvPr/>
          </p:nvSpPr>
          <p:spPr>
            <a:xfrm>
              <a:off x="6912338" y="4175867"/>
              <a:ext cx="17770" cy="10674"/>
            </a:xfrm>
            <a:custGeom>
              <a:avLst/>
              <a:gdLst/>
              <a:ahLst/>
              <a:cxnLst/>
              <a:rect l="l" t="t" r="r" b="b"/>
              <a:pathLst>
                <a:path w="596" h="358" extrusionOk="0">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2"/>
            <p:cNvSpPr/>
            <p:nvPr/>
          </p:nvSpPr>
          <p:spPr>
            <a:xfrm>
              <a:off x="6774591" y="4175867"/>
              <a:ext cx="17084" cy="10674"/>
            </a:xfrm>
            <a:custGeom>
              <a:avLst/>
              <a:gdLst/>
              <a:ahLst/>
              <a:cxnLst/>
              <a:rect l="l" t="t" r="r" b="b"/>
              <a:pathLst>
                <a:path w="573" h="358" extrusionOk="0">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2"/>
            <p:cNvSpPr/>
            <p:nvPr/>
          </p:nvSpPr>
          <p:spPr>
            <a:xfrm>
              <a:off x="6801574" y="4175867"/>
              <a:ext cx="17770" cy="10674"/>
            </a:xfrm>
            <a:custGeom>
              <a:avLst/>
              <a:gdLst/>
              <a:ahLst/>
              <a:cxnLst/>
              <a:rect l="l" t="t" r="r" b="b"/>
              <a:pathLst>
                <a:path w="596" h="358" extrusionOk="0">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2"/>
            <p:cNvSpPr/>
            <p:nvPr/>
          </p:nvSpPr>
          <p:spPr>
            <a:xfrm>
              <a:off x="6829273" y="4175867"/>
              <a:ext cx="18485" cy="10674"/>
            </a:xfrm>
            <a:custGeom>
              <a:avLst/>
              <a:gdLst/>
              <a:ahLst/>
              <a:cxnLst/>
              <a:rect l="l" t="t" r="r" b="b"/>
              <a:pathLst>
                <a:path w="620" h="358" extrusionOk="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2"/>
            <p:cNvSpPr/>
            <p:nvPr/>
          </p:nvSpPr>
          <p:spPr>
            <a:xfrm>
              <a:off x="6912338" y="4247602"/>
              <a:ext cx="17770" cy="10674"/>
            </a:xfrm>
            <a:custGeom>
              <a:avLst/>
              <a:gdLst/>
              <a:ahLst/>
              <a:cxnLst/>
              <a:rect l="l" t="t" r="r" b="b"/>
              <a:pathLst>
                <a:path w="596" h="358" extrusionOk="0">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2"/>
            <p:cNvSpPr/>
            <p:nvPr/>
          </p:nvSpPr>
          <p:spPr>
            <a:xfrm>
              <a:off x="6773876" y="4247602"/>
              <a:ext cx="17800" cy="10674"/>
            </a:xfrm>
            <a:custGeom>
              <a:avLst/>
              <a:gdLst/>
              <a:ahLst/>
              <a:cxnLst/>
              <a:rect l="l" t="t" r="r" b="b"/>
              <a:pathLst>
                <a:path w="597" h="358" extrusionOk="0">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2"/>
            <p:cNvSpPr/>
            <p:nvPr/>
          </p:nvSpPr>
          <p:spPr>
            <a:xfrm>
              <a:off x="6829988" y="4247602"/>
              <a:ext cx="17770" cy="10674"/>
            </a:xfrm>
            <a:custGeom>
              <a:avLst/>
              <a:gdLst/>
              <a:ahLst/>
              <a:cxnLst/>
              <a:rect l="l" t="t" r="r" b="b"/>
              <a:pathLst>
                <a:path w="596" h="358" extrusionOk="0">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2"/>
            <p:cNvSpPr/>
            <p:nvPr/>
          </p:nvSpPr>
          <p:spPr>
            <a:xfrm>
              <a:off x="6857657" y="4247602"/>
              <a:ext cx="17800" cy="10674"/>
            </a:xfrm>
            <a:custGeom>
              <a:avLst/>
              <a:gdLst/>
              <a:ahLst/>
              <a:cxnLst/>
              <a:rect l="l" t="t" r="r" b="b"/>
              <a:pathLst>
                <a:path w="597" h="358" extrusionOk="0">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2"/>
            <p:cNvSpPr/>
            <p:nvPr/>
          </p:nvSpPr>
          <p:spPr>
            <a:xfrm>
              <a:off x="6801574" y="4247602"/>
              <a:ext cx="17770" cy="10674"/>
            </a:xfrm>
            <a:custGeom>
              <a:avLst/>
              <a:gdLst/>
              <a:ahLst/>
              <a:cxnLst/>
              <a:rect l="l" t="t" r="r" b="b"/>
              <a:pathLst>
                <a:path w="596" h="358" extrusionOk="0">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2"/>
            <p:cNvSpPr/>
            <p:nvPr/>
          </p:nvSpPr>
          <p:spPr>
            <a:xfrm>
              <a:off x="6884640" y="4247602"/>
              <a:ext cx="17800" cy="10674"/>
            </a:xfrm>
            <a:custGeom>
              <a:avLst/>
              <a:gdLst/>
              <a:ahLst/>
              <a:cxnLst/>
              <a:rect l="l" t="t" r="r" b="b"/>
              <a:pathLst>
                <a:path w="597" h="358" extrusionOk="0">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2"/>
            <p:cNvSpPr/>
            <p:nvPr/>
          </p:nvSpPr>
          <p:spPr>
            <a:xfrm>
              <a:off x="6732701" y="4148198"/>
              <a:ext cx="354321" cy="354321"/>
            </a:xfrm>
            <a:custGeom>
              <a:avLst/>
              <a:gdLst/>
              <a:ahLst/>
              <a:cxnLst/>
              <a:rect l="l" t="t" r="r" b="b"/>
              <a:pathLst>
                <a:path w="11884" h="11884" extrusionOk="0">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82"/>
          <p:cNvGrpSpPr/>
          <p:nvPr/>
        </p:nvGrpSpPr>
        <p:grpSpPr>
          <a:xfrm>
            <a:off x="7734048" y="4149600"/>
            <a:ext cx="357184" cy="352205"/>
            <a:chOff x="7391135" y="4149600"/>
            <a:chExt cx="357184" cy="352205"/>
          </a:xfrm>
        </p:grpSpPr>
        <p:sp>
          <p:nvSpPr>
            <p:cNvPr id="11033" name="Google Shape;11033;p82"/>
            <p:cNvSpPr/>
            <p:nvPr/>
          </p:nvSpPr>
          <p:spPr>
            <a:xfrm>
              <a:off x="7497635" y="4251836"/>
              <a:ext cx="144156" cy="144185"/>
            </a:xfrm>
            <a:custGeom>
              <a:avLst/>
              <a:gdLst/>
              <a:ahLst/>
              <a:cxnLst/>
              <a:rect l="l" t="t" r="r" b="b"/>
              <a:pathLst>
                <a:path w="4835" h="4836" extrusionOk="0">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2"/>
            <p:cNvSpPr/>
            <p:nvPr/>
          </p:nvSpPr>
          <p:spPr>
            <a:xfrm>
              <a:off x="7533861" y="4256816"/>
              <a:ext cx="107930" cy="139206"/>
            </a:xfrm>
            <a:custGeom>
              <a:avLst/>
              <a:gdLst/>
              <a:ahLst/>
              <a:cxnLst/>
              <a:rect l="l" t="t" r="r" b="b"/>
              <a:pathLst>
                <a:path w="3620" h="4669" extrusionOk="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2"/>
            <p:cNvSpPr/>
            <p:nvPr/>
          </p:nvSpPr>
          <p:spPr>
            <a:xfrm>
              <a:off x="7397516" y="4165938"/>
              <a:ext cx="172569" cy="200416"/>
            </a:xfrm>
            <a:custGeom>
              <a:avLst/>
              <a:gdLst/>
              <a:ahLst/>
              <a:cxnLst/>
              <a:rect l="l" t="t" r="r" b="b"/>
              <a:pathLst>
                <a:path w="5788" h="6722" extrusionOk="0">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2"/>
            <p:cNvSpPr/>
            <p:nvPr/>
          </p:nvSpPr>
          <p:spPr>
            <a:xfrm>
              <a:off x="7525334" y="4153714"/>
              <a:ext cx="200953" cy="171287"/>
            </a:xfrm>
            <a:custGeom>
              <a:avLst/>
              <a:gdLst/>
              <a:ahLst/>
              <a:cxnLst/>
              <a:rect l="l" t="t" r="r" b="b"/>
              <a:pathLst>
                <a:path w="6740" h="5745" extrusionOk="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2"/>
            <p:cNvSpPr/>
            <p:nvPr/>
          </p:nvSpPr>
          <p:spPr>
            <a:xfrm>
              <a:off x="7584279" y="4171603"/>
              <a:ext cx="142724" cy="146302"/>
            </a:xfrm>
            <a:custGeom>
              <a:avLst/>
              <a:gdLst/>
              <a:ahLst/>
              <a:cxnLst/>
              <a:rect l="l" t="t" r="r" b="b"/>
              <a:pathLst>
                <a:path w="4787" h="4907" extrusionOk="0">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2"/>
            <p:cNvSpPr/>
            <p:nvPr/>
          </p:nvSpPr>
          <p:spPr>
            <a:xfrm>
              <a:off x="7525334" y="4154728"/>
              <a:ext cx="56827" cy="45319"/>
            </a:xfrm>
            <a:custGeom>
              <a:avLst/>
              <a:gdLst/>
              <a:ahLst/>
              <a:cxnLst/>
              <a:rect l="l" t="t" r="r" b="b"/>
              <a:pathLst>
                <a:path w="1906" h="1520" extrusionOk="0">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2"/>
            <p:cNvSpPr/>
            <p:nvPr/>
          </p:nvSpPr>
          <p:spPr>
            <a:xfrm>
              <a:off x="7570772" y="4282039"/>
              <a:ext cx="172569" cy="199880"/>
            </a:xfrm>
            <a:custGeom>
              <a:avLst/>
              <a:gdLst/>
              <a:ahLst/>
              <a:cxnLst/>
              <a:rect l="l" t="t" r="r" b="b"/>
              <a:pathLst>
                <a:path w="5788" h="6704" extrusionOk="0">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2"/>
            <p:cNvSpPr/>
            <p:nvPr/>
          </p:nvSpPr>
          <p:spPr>
            <a:xfrm>
              <a:off x="7580015" y="4339195"/>
              <a:ext cx="146272" cy="142724"/>
            </a:xfrm>
            <a:custGeom>
              <a:avLst/>
              <a:gdLst/>
              <a:ahLst/>
              <a:cxnLst/>
              <a:rect l="l" t="t" r="r" b="b"/>
              <a:pathLst>
                <a:path w="4906" h="4787" extrusionOk="0">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2"/>
            <p:cNvSpPr/>
            <p:nvPr/>
          </p:nvSpPr>
          <p:spPr>
            <a:xfrm>
              <a:off x="7697159" y="4281503"/>
              <a:ext cx="46183" cy="57006"/>
            </a:xfrm>
            <a:custGeom>
              <a:avLst/>
              <a:gdLst/>
              <a:ahLst/>
              <a:cxnLst/>
              <a:rect l="l" t="t" r="r" b="b"/>
              <a:pathLst>
                <a:path w="1549" h="1912" extrusionOk="0">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2"/>
            <p:cNvSpPr/>
            <p:nvPr/>
          </p:nvSpPr>
          <p:spPr>
            <a:xfrm>
              <a:off x="7726259" y="4338480"/>
              <a:ext cx="2892" cy="1431"/>
            </a:xfrm>
            <a:custGeom>
              <a:avLst/>
              <a:gdLst/>
              <a:ahLst/>
              <a:cxnLst/>
              <a:rect l="l" t="t" r="r" b="b"/>
              <a:pathLst>
                <a:path w="97" h="48" extrusionOk="0">
                  <a:moveTo>
                    <a:pt x="1" y="0"/>
                  </a:moveTo>
                  <a:lnTo>
                    <a:pt x="1" y="48"/>
                  </a:lnTo>
                  <a:cubicBezTo>
                    <a:pt x="25" y="24"/>
                    <a:pt x="49" y="24"/>
                    <a:pt x="9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2"/>
            <p:cNvSpPr/>
            <p:nvPr/>
          </p:nvSpPr>
          <p:spPr>
            <a:xfrm>
              <a:off x="7414570" y="4322856"/>
              <a:ext cx="200953" cy="171287"/>
            </a:xfrm>
            <a:custGeom>
              <a:avLst/>
              <a:gdLst/>
              <a:ahLst/>
              <a:cxnLst/>
              <a:rect l="l" t="t" r="r" b="b"/>
              <a:pathLst>
                <a:path w="6740" h="5745" extrusionOk="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2"/>
            <p:cNvSpPr/>
            <p:nvPr/>
          </p:nvSpPr>
          <p:spPr>
            <a:xfrm>
              <a:off x="7397516" y="4255384"/>
              <a:ext cx="79546" cy="111687"/>
            </a:xfrm>
            <a:custGeom>
              <a:avLst/>
              <a:gdLst/>
              <a:ahLst/>
              <a:cxnLst/>
              <a:rect l="l" t="t" r="r" b="b"/>
              <a:pathLst>
                <a:path w="2668" h="3746" extrusionOk="0">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2"/>
            <p:cNvSpPr/>
            <p:nvPr/>
          </p:nvSpPr>
          <p:spPr>
            <a:xfrm>
              <a:off x="7530313" y="4296589"/>
              <a:ext cx="80262" cy="10674"/>
            </a:xfrm>
            <a:custGeom>
              <a:avLst/>
              <a:gdLst/>
              <a:ahLst/>
              <a:cxnLst/>
              <a:rect l="l" t="t" r="r" b="b"/>
              <a:pathLst>
                <a:path w="2692" h="358" extrusionOk="0">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2"/>
            <p:cNvSpPr/>
            <p:nvPr/>
          </p:nvSpPr>
          <p:spPr>
            <a:xfrm>
              <a:off x="7530313" y="4319308"/>
              <a:ext cx="80262" cy="10674"/>
            </a:xfrm>
            <a:custGeom>
              <a:avLst/>
              <a:gdLst/>
              <a:ahLst/>
              <a:cxnLst/>
              <a:rect l="l" t="t" r="r" b="b"/>
              <a:pathLst>
                <a:path w="2692" h="358" extrusionOk="0">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2"/>
            <p:cNvSpPr/>
            <p:nvPr/>
          </p:nvSpPr>
          <p:spPr>
            <a:xfrm>
              <a:off x="7548053" y="4342028"/>
              <a:ext cx="44752" cy="10674"/>
            </a:xfrm>
            <a:custGeom>
              <a:avLst/>
              <a:gdLst/>
              <a:ahLst/>
              <a:cxnLst/>
              <a:rect l="l" t="t" r="r" b="b"/>
              <a:pathLst>
                <a:path w="1501" h="358" extrusionOk="0">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2"/>
            <p:cNvSpPr/>
            <p:nvPr/>
          </p:nvSpPr>
          <p:spPr>
            <a:xfrm>
              <a:off x="7492656" y="4247602"/>
              <a:ext cx="154829" cy="154799"/>
            </a:xfrm>
            <a:custGeom>
              <a:avLst/>
              <a:gdLst/>
              <a:ahLst/>
              <a:cxnLst/>
              <a:rect l="l" t="t" r="r" b="b"/>
              <a:pathLst>
                <a:path w="5193" h="5192" extrusionOk="0">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2"/>
            <p:cNvSpPr/>
            <p:nvPr/>
          </p:nvSpPr>
          <p:spPr>
            <a:xfrm>
              <a:off x="7391135" y="4149600"/>
              <a:ext cx="357184" cy="352205"/>
            </a:xfrm>
            <a:custGeom>
              <a:avLst/>
              <a:gdLst/>
              <a:ahLst/>
              <a:cxnLst/>
              <a:rect l="l" t="t" r="r" b="b"/>
              <a:pathLst>
                <a:path w="11980" h="11813" extrusionOk="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2"/>
          <p:cNvGrpSpPr/>
          <p:nvPr/>
        </p:nvGrpSpPr>
        <p:grpSpPr>
          <a:xfrm>
            <a:off x="1098221" y="3572345"/>
            <a:ext cx="291147" cy="355755"/>
            <a:chOff x="1745908" y="3572345"/>
            <a:chExt cx="291147" cy="355755"/>
          </a:xfrm>
        </p:grpSpPr>
        <p:sp>
          <p:nvSpPr>
            <p:cNvPr id="11051" name="Google Shape;11051;p82"/>
            <p:cNvSpPr/>
            <p:nvPr/>
          </p:nvSpPr>
          <p:spPr>
            <a:xfrm>
              <a:off x="1750172" y="3658272"/>
              <a:ext cx="118604" cy="265026"/>
            </a:xfrm>
            <a:custGeom>
              <a:avLst/>
              <a:gdLst/>
              <a:ahLst/>
              <a:cxnLst/>
              <a:rect l="l" t="t" r="r" b="b"/>
              <a:pathLst>
                <a:path w="3978" h="8889" extrusionOk="0">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2"/>
            <p:cNvSpPr/>
            <p:nvPr/>
          </p:nvSpPr>
          <p:spPr>
            <a:xfrm>
              <a:off x="1784251" y="3903921"/>
              <a:ext cx="17800" cy="17800"/>
            </a:xfrm>
            <a:custGeom>
              <a:avLst/>
              <a:gdLst/>
              <a:ahLst/>
              <a:cxnLst/>
              <a:rect l="l" t="t" r="r" b="b"/>
              <a:pathLst>
                <a:path w="597" h="597" extrusionOk="0">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2"/>
            <p:cNvSpPr/>
            <p:nvPr/>
          </p:nvSpPr>
          <p:spPr>
            <a:xfrm>
              <a:off x="1821192" y="3707975"/>
              <a:ext cx="24150" cy="213028"/>
            </a:xfrm>
            <a:custGeom>
              <a:avLst/>
              <a:gdLst/>
              <a:ahLst/>
              <a:cxnLst/>
              <a:rect l="l" t="t" r="r" b="b"/>
              <a:pathLst>
                <a:path w="810" h="7145" extrusionOk="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2"/>
            <p:cNvSpPr/>
            <p:nvPr/>
          </p:nvSpPr>
          <p:spPr>
            <a:xfrm>
              <a:off x="1802021" y="3658272"/>
              <a:ext cx="66040" cy="117889"/>
            </a:xfrm>
            <a:custGeom>
              <a:avLst/>
              <a:gdLst/>
              <a:ahLst/>
              <a:cxnLst/>
              <a:rect l="l" t="t" r="r" b="b"/>
              <a:pathLst>
                <a:path w="2215" h="3954" extrusionOk="0">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2"/>
            <p:cNvSpPr/>
            <p:nvPr/>
          </p:nvSpPr>
          <p:spPr>
            <a:xfrm>
              <a:off x="1914901" y="3796019"/>
              <a:ext cx="113625" cy="124984"/>
            </a:xfrm>
            <a:custGeom>
              <a:avLst/>
              <a:gdLst/>
              <a:ahLst/>
              <a:cxnLst/>
              <a:rect l="l" t="t" r="r" b="b"/>
              <a:pathLst>
                <a:path w="3811" h="4192" extrusionOk="0">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2"/>
            <p:cNvSpPr/>
            <p:nvPr/>
          </p:nvSpPr>
          <p:spPr>
            <a:xfrm>
              <a:off x="2012904" y="3796019"/>
              <a:ext cx="15623" cy="124984"/>
            </a:xfrm>
            <a:custGeom>
              <a:avLst/>
              <a:gdLst/>
              <a:ahLst/>
              <a:cxnLst/>
              <a:rect l="l" t="t" r="r" b="b"/>
              <a:pathLst>
                <a:path w="524" h="4192" extrusionOk="0">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2"/>
            <p:cNvSpPr/>
            <p:nvPr/>
          </p:nvSpPr>
          <p:spPr>
            <a:xfrm>
              <a:off x="1779987" y="3578725"/>
              <a:ext cx="58974" cy="58259"/>
            </a:xfrm>
            <a:custGeom>
              <a:avLst/>
              <a:gdLst/>
              <a:ahLst/>
              <a:cxnLst/>
              <a:rect l="l" t="t" r="r" b="b"/>
              <a:pathLst>
                <a:path w="1978" h="1954" extrusionOk="0">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2"/>
            <p:cNvSpPr/>
            <p:nvPr/>
          </p:nvSpPr>
          <p:spPr>
            <a:xfrm>
              <a:off x="1789230" y="3579441"/>
              <a:ext cx="49731" cy="57543"/>
            </a:xfrm>
            <a:custGeom>
              <a:avLst/>
              <a:gdLst/>
              <a:ahLst/>
              <a:cxnLst/>
              <a:rect l="l" t="t" r="r" b="b"/>
              <a:pathLst>
                <a:path w="1668" h="1930" extrusionOk="0">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2"/>
            <p:cNvSpPr/>
            <p:nvPr/>
          </p:nvSpPr>
          <p:spPr>
            <a:xfrm>
              <a:off x="1909952" y="3791756"/>
              <a:ext cx="124984" cy="136344"/>
            </a:xfrm>
            <a:custGeom>
              <a:avLst/>
              <a:gdLst/>
              <a:ahLst/>
              <a:cxnLst/>
              <a:rect l="l" t="t" r="r" b="b"/>
              <a:pathLst>
                <a:path w="4192" h="4573" extrusionOk="0">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2"/>
            <p:cNvSpPr/>
            <p:nvPr/>
          </p:nvSpPr>
          <p:spPr>
            <a:xfrm>
              <a:off x="1946148" y="3714295"/>
              <a:ext cx="35539" cy="54770"/>
            </a:xfrm>
            <a:custGeom>
              <a:avLst/>
              <a:gdLst/>
              <a:ahLst/>
              <a:cxnLst/>
              <a:rect l="l" t="t" r="r" b="b"/>
              <a:pathLst>
                <a:path w="1192" h="1837" extrusionOk="0">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2"/>
            <p:cNvSpPr/>
            <p:nvPr/>
          </p:nvSpPr>
          <p:spPr>
            <a:xfrm>
              <a:off x="1902826" y="3714087"/>
              <a:ext cx="37686" cy="52832"/>
            </a:xfrm>
            <a:custGeom>
              <a:avLst/>
              <a:gdLst/>
              <a:ahLst/>
              <a:cxnLst/>
              <a:rect l="l" t="t" r="r" b="b"/>
              <a:pathLst>
                <a:path w="1264" h="1772" extrusionOk="0">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2"/>
            <p:cNvSpPr/>
            <p:nvPr/>
          </p:nvSpPr>
          <p:spPr>
            <a:xfrm>
              <a:off x="2000114" y="3711970"/>
              <a:ext cx="29129" cy="55665"/>
            </a:xfrm>
            <a:custGeom>
              <a:avLst/>
              <a:gdLst/>
              <a:ahLst/>
              <a:cxnLst/>
              <a:rect l="l" t="t" r="r" b="b"/>
              <a:pathLst>
                <a:path w="977" h="1867" extrusionOk="0">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2"/>
            <p:cNvSpPr/>
            <p:nvPr/>
          </p:nvSpPr>
          <p:spPr>
            <a:xfrm>
              <a:off x="1994419" y="3717903"/>
              <a:ext cx="12105" cy="12105"/>
            </a:xfrm>
            <a:custGeom>
              <a:avLst/>
              <a:gdLst/>
              <a:ahLst/>
              <a:cxnLst/>
              <a:rect l="l" t="t" r="r" b="b"/>
              <a:pathLst>
                <a:path w="406" h="406" extrusionOk="0">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2"/>
            <p:cNvSpPr/>
            <p:nvPr/>
          </p:nvSpPr>
          <p:spPr>
            <a:xfrm>
              <a:off x="2024264" y="3752698"/>
              <a:ext cx="12791" cy="12105"/>
            </a:xfrm>
            <a:custGeom>
              <a:avLst/>
              <a:gdLst/>
              <a:ahLst/>
              <a:cxnLst/>
              <a:rect l="l" t="t" r="r" b="b"/>
              <a:pathLst>
                <a:path w="429" h="406" extrusionOk="0">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2"/>
            <p:cNvSpPr/>
            <p:nvPr/>
          </p:nvSpPr>
          <p:spPr>
            <a:xfrm>
              <a:off x="1745908" y="3653293"/>
              <a:ext cx="128562" cy="274417"/>
            </a:xfrm>
            <a:custGeom>
              <a:avLst/>
              <a:gdLst/>
              <a:ahLst/>
              <a:cxnLst/>
              <a:rect l="l" t="t" r="r" b="b"/>
              <a:pathLst>
                <a:path w="4312" h="9204" extrusionOk="0">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2"/>
            <p:cNvSpPr/>
            <p:nvPr/>
          </p:nvSpPr>
          <p:spPr>
            <a:xfrm>
              <a:off x="1775038" y="3572345"/>
              <a:ext cx="68902" cy="68902"/>
            </a:xfrm>
            <a:custGeom>
              <a:avLst/>
              <a:gdLst/>
              <a:ahLst/>
              <a:cxnLst/>
              <a:rect l="l" t="t" r="r" b="b"/>
              <a:pathLst>
                <a:path w="2311" h="2311" extrusionOk="0">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82"/>
          <p:cNvGrpSpPr/>
          <p:nvPr/>
        </p:nvGrpSpPr>
        <p:grpSpPr>
          <a:xfrm>
            <a:off x="4019702" y="1922930"/>
            <a:ext cx="356470" cy="353636"/>
            <a:chOff x="4362590" y="1922930"/>
            <a:chExt cx="356470" cy="353636"/>
          </a:xfrm>
        </p:grpSpPr>
        <p:sp>
          <p:nvSpPr>
            <p:cNvPr id="11068" name="Google Shape;11068;p82"/>
            <p:cNvSpPr/>
            <p:nvPr/>
          </p:nvSpPr>
          <p:spPr>
            <a:xfrm>
              <a:off x="4455614" y="2013121"/>
              <a:ext cx="172569" cy="171854"/>
            </a:xfrm>
            <a:custGeom>
              <a:avLst/>
              <a:gdLst/>
              <a:ahLst/>
              <a:cxnLst/>
              <a:rect l="l" t="t" r="r" b="b"/>
              <a:pathLst>
                <a:path w="5788" h="5764" extrusionOk="0">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2"/>
            <p:cNvSpPr/>
            <p:nvPr/>
          </p:nvSpPr>
          <p:spPr>
            <a:xfrm>
              <a:off x="4501052" y="2018071"/>
              <a:ext cx="127131" cy="166904"/>
            </a:xfrm>
            <a:custGeom>
              <a:avLst/>
              <a:gdLst/>
              <a:ahLst/>
              <a:cxnLst/>
              <a:rect l="l" t="t" r="r" b="b"/>
              <a:pathLst>
                <a:path w="4264" h="5598" extrusionOk="0">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2"/>
            <p:cNvSpPr/>
            <p:nvPr/>
          </p:nvSpPr>
          <p:spPr>
            <a:xfrm>
              <a:off x="4555018" y="1929340"/>
              <a:ext cx="159063" cy="341531"/>
            </a:xfrm>
            <a:custGeom>
              <a:avLst/>
              <a:gdLst/>
              <a:ahLst/>
              <a:cxnLst/>
              <a:rect l="l" t="t" r="r" b="b"/>
              <a:pathLst>
                <a:path w="5335" h="11455" extrusionOk="0">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2"/>
            <p:cNvSpPr/>
            <p:nvPr/>
          </p:nvSpPr>
          <p:spPr>
            <a:xfrm>
              <a:off x="4554302" y="1954177"/>
              <a:ext cx="159093" cy="316009"/>
            </a:xfrm>
            <a:custGeom>
              <a:avLst/>
              <a:gdLst/>
              <a:ahLst/>
              <a:cxnLst/>
              <a:rect l="l" t="t" r="r" b="b"/>
              <a:pathLst>
                <a:path w="5336" h="10599" extrusionOk="0">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2"/>
            <p:cNvSpPr/>
            <p:nvPr/>
          </p:nvSpPr>
          <p:spPr>
            <a:xfrm>
              <a:off x="4369686" y="1929340"/>
              <a:ext cx="159093" cy="341531"/>
            </a:xfrm>
            <a:custGeom>
              <a:avLst/>
              <a:gdLst/>
              <a:ahLst/>
              <a:cxnLst/>
              <a:rect l="l" t="t" r="r" b="b"/>
              <a:pathLst>
                <a:path w="5336" h="11455" extrusionOk="0">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2"/>
            <p:cNvSpPr/>
            <p:nvPr/>
          </p:nvSpPr>
          <p:spPr>
            <a:xfrm>
              <a:off x="4548638" y="1922930"/>
              <a:ext cx="170423" cy="350803"/>
            </a:xfrm>
            <a:custGeom>
              <a:avLst/>
              <a:gdLst/>
              <a:ahLst/>
              <a:cxnLst/>
              <a:rect l="l" t="t" r="r" b="b"/>
              <a:pathLst>
                <a:path w="5716" h="11766" extrusionOk="0">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2"/>
            <p:cNvSpPr/>
            <p:nvPr/>
          </p:nvSpPr>
          <p:spPr>
            <a:xfrm>
              <a:off x="4362590" y="1923646"/>
              <a:ext cx="170452" cy="352920"/>
            </a:xfrm>
            <a:custGeom>
              <a:avLst/>
              <a:gdLst/>
              <a:ahLst/>
              <a:cxnLst/>
              <a:rect l="l" t="t" r="r" b="b"/>
              <a:pathLst>
                <a:path w="5717" h="11837" extrusionOk="0">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2"/>
            <p:cNvSpPr/>
            <p:nvPr/>
          </p:nvSpPr>
          <p:spPr>
            <a:xfrm>
              <a:off x="4448518" y="2007427"/>
              <a:ext cx="181782" cy="183929"/>
            </a:xfrm>
            <a:custGeom>
              <a:avLst/>
              <a:gdLst/>
              <a:ahLst/>
              <a:cxnLst/>
              <a:rect l="l" t="t" r="r" b="b"/>
              <a:pathLst>
                <a:path w="6097" h="6169" extrusionOk="0">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2"/>
            <p:cNvSpPr/>
            <p:nvPr/>
          </p:nvSpPr>
          <p:spPr>
            <a:xfrm>
              <a:off x="4498935" y="2072037"/>
              <a:ext cx="80262" cy="10704"/>
            </a:xfrm>
            <a:custGeom>
              <a:avLst/>
              <a:gdLst/>
              <a:ahLst/>
              <a:cxnLst/>
              <a:rect l="l" t="t" r="r" b="b"/>
              <a:pathLst>
                <a:path w="2692" h="359" extrusionOk="0">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2"/>
            <p:cNvSpPr/>
            <p:nvPr/>
          </p:nvSpPr>
          <p:spPr>
            <a:xfrm>
              <a:off x="4498935" y="2094756"/>
              <a:ext cx="80262" cy="10704"/>
            </a:xfrm>
            <a:custGeom>
              <a:avLst/>
              <a:gdLst/>
              <a:ahLst/>
              <a:cxnLst/>
              <a:rect l="l" t="t" r="r" b="b"/>
              <a:pathLst>
                <a:path w="2692" h="359" extrusionOk="0">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2"/>
            <p:cNvSpPr/>
            <p:nvPr/>
          </p:nvSpPr>
          <p:spPr>
            <a:xfrm>
              <a:off x="4515960" y="2116074"/>
              <a:ext cx="46183" cy="10674"/>
            </a:xfrm>
            <a:custGeom>
              <a:avLst/>
              <a:gdLst/>
              <a:ahLst/>
              <a:cxnLst/>
              <a:rect l="l" t="t" r="r" b="b"/>
              <a:pathLst>
                <a:path w="1549" h="358" extrusionOk="0">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82"/>
        <p:cNvGrpSpPr/>
        <p:nvPr/>
      </p:nvGrpSpPr>
      <p:grpSpPr>
        <a:xfrm>
          <a:off x="0" y="0"/>
          <a:ext cx="0" cy="0"/>
          <a:chOff x="0" y="0"/>
          <a:chExt cx="0" cy="0"/>
        </a:xfrm>
      </p:grpSpPr>
      <p:sp>
        <p:nvSpPr>
          <p:cNvPr id="11083" name="Google Shape;11083;p83"/>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1084" name="Google Shape;11084;p83"/>
          <p:cNvGrpSpPr/>
          <p:nvPr/>
        </p:nvGrpSpPr>
        <p:grpSpPr>
          <a:xfrm>
            <a:off x="1050309" y="1923560"/>
            <a:ext cx="343827" cy="342422"/>
            <a:chOff x="1393209" y="1923560"/>
            <a:chExt cx="343827" cy="342422"/>
          </a:xfrm>
        </p:grpSpPr>
        <p:sp>
          <p:nvSpPr>
            <p:cNvPr id="11085" name="Google Shape;11085;p83"/>
            <p:cNvSpPr/>
            <p:nvPr/>
          </p:nvSpPr>
          <p:spPr>
            <a:xfrm>
              <a:off x="1555513" y="2117876"/>
              <a:ext cx="20654" cy="55566"/>
            </a:xfrm>
            <a:custGeom>
              <a:avLst/>
              <a:gdLst/>
              <a:ahLst/>
              <a:cxnLst/>
              <a:rect l="l" t="t" r="r" b="b"/>
              <a:pathLst>
                <a:path w="691" h="1859" extrusionOk="0">
                  <a:moveTo>
                    <a:pt x="0" y="1"/>
                  </a:moveTo>
                  <a:lnTo>
                    <a:pt x="0"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3"/>
            <p:cNvSpPr/>
            <p:nvPr/>
          </p:nvSpPr>
          <p:spPr>
            <a:xfrm>
              <a:off x="1565466" y="2117876"/>
              <a:ext cx="9296" cy="55566"/>
            </a:xfrm>
            <a:custGeom>
              <a:avLst/>
              <a:gdLst/>
              <a:ahLst/>
              <a:cxnLst/>
              <a:rect l="l" t="t" r="r" b="b"/>
              <a:pathLst>
                <a:path w="311" h="1859" extrusionOk="0">
                  <a:moveTo>
                    <a:pt x="1" y="1"/>
                  </a:moveTo>
                  <a:lnTo>
                    <a:pt x="1" y="1858"/>
                  </a:lnTo>
                  <a:lnTo>
                    <a:pt x="310" y="1858"/>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3"/>
            <p:cNvSpPr/>
            <p:nvPr/>
          </p:nvSpPr>
          <p:spPr>
            <a:xfrm>
              <a:off x="1642344" y="2016100"/>
              <a:ext cx="20684" cy="56253"/>
            </a:xfrm>
            <a:custGeom>
              <a:avLst/>
              <a:gdLst/>
              <a:ahLst/>
              <a:cxnLst/>
              <a:rect l="l" t="t" r="r" b="b"/>
              <a:pathLst>
                <a:path w="692" h="1882" extrusionOk="0">
                  <a:moveTo>
                    <a:pt x="1" y="0"/>
                  </a:moveTo>
                  <a:lnTo>
                    <a:pt x="1" y="1882"/>
                  </a:lnTo>
                  <a:lnTo>
                    <a:pt x="691" y="1882"/>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3"/>
            <p:cNvSpPr/>
            <p:nvPr/>
          </p:nvSpPr>
          <p:spPr>
            <a:xfrm>
              <a:off x="1467964" y="2016100"/>
              <a:ext cx="20654" cy="56253"/>
            </a:xfrm>
            <a:custGeom>
              <a:avLst/>
              <a:gdLst/>
              <a:ahLst/>
              <a:cxnLst/>
              <a:rect l="l" t="t" r="r" b="b"/>
              <a:pathLst>
                <a:path w="691" h="1882" extrusionOk="0">
                  <a:moveTo>
                    <a:pt x="0" y="0"/>
                  </a:moveTo>
                  <a:lnTo>
                    <a:pt x="0" y="1882"/>
                  </a:lnTo>
                  <a:lnTo>
                    <a:pt x="691" y="1882"/>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3"/>
            <p:cNvSpPr/>
            <p:nvPr/>
          </p:nvSpPr>
          <p:spPr>
            <a:xfrm>
              <a:off x="1393209" y="2084429"/>
              <a:ext cx="62679" cy="20684"/>
            </a:xfrm>
            <a:custGeom>
              <a:avLst/>
              <a:gdLst/>
              <a:ahLst/>
              <a:cxnLst/>
              <a:rect l="l" t="t" r="r" b="b"/>
              <a:pathLst>
                <a:path w="2097" h="692" extrusionOk="0">
                  <a:moveTo>
                    <a:pt x="1" y="1"/>
                  </a:moveTo>
                  <a:lnTo>
                    <a:pt x="1" y="691"/>
                  </a:lnTo>
                  <a:lnTo>
                    <a:pt x="2096" y="691"/>
                  </a:lnTo>
                  <a:lnTo>
                    <a:pt x="2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3"/>
            <p:cNvSpPr/>
            <p:nvPr/>
          </p:nvSpPr>
          <p:spPr>
            <a:xfrm>
              <a:off x="1673669" y="2084429"/>
              <a:ext cx="63367" cy="20684"/>
            </a:xfrm>
            <a:custGeom>
              <a:avLst/>
              <a:gdLst/>
              <a:ahLst/>
              <a:cxnLst/>
              <a:rect l="l" t="t" r="r" b="b"/>
              <a:pathLst>
                <a:path w="2120" h="692" extrusionOk="0">
                  <a:moveTo>
                    <a:pt x="0" y="1"/>
                  </a:moveTo>
                  <a:lnTo>
                    <a:pt x="0" y="691"/>
                  </a:lnTo>
                  <a:lnTo>
                    <a:pt x="2120" y="691"/>
                  </a:lnTo>
                  <a:lnTo>
                    <a:pt x="212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3"/>
            <p:cNvSpPr/>
            <p:nvPr/>
          </p:nvSpPr>
          <p:spPr>
            <a:xfrm>
              <a:off x="1586838" y="2084429"/>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3"/>
            <p:cNvSpPr/>
            <p:nvPr/>
          </p:nvSpPr>
          <p:spPr>
            <a:xfrm>
              <a:off x="1499977" y="2084429"/>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3"/>
            <p:cNvSpPr/>
            <p:nvPr/>
          </p:nvSpPr>
          <p:spPr>
            <a:xfrm>
              <a:off x="1534859" y="2064492"/>
              <a:ext cx="60527" cy="60557"/>
            </a:xfrm>
            <a:custGeom>
              <a:avLst/>
              <a:gdLst/>
              <a:ahLst/>
              <a:cxnLst/>
              <a:rect l="l" t="t" r="r" b="b"/>
              <a:pathLst>
                <a:path w="2025" h="2026" extrusionOk="0">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3"/>
            <p:cNvSpPr/>
            <p:nvPr/>
          </p:nvSpPr>
          <p:spPr>
            <a:xfrm>
              <a:off x="1447310" y="2064492"/>
              <a:ext cx="60527" cy="60557"/>
            </a:xfrm>
            <a:custGeom>
              <a:avLst/>
              <a:gdLst/>
              <a:ahLst/>
              <a:cxnLst/>
              <a:rect l="l" t="t" r="r" b="b"/>
              <a:pathLst>
                <a:path w="2025" h="2026" extrusionOk="0">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3"/>
            <p:cNvSpPr/>
            <p:nvPr/>
          </p:nvSpPr>
          <p:spPr>
            <a:xfrm>
              <a:off x="1622407" y="2064492"/>
              <a:ext cx="60557" cy="60557"/>
            </a:xfrm>
            <a:custGeom>
              <a:avLst/>
              <a:gdLst/>
              <a:ahLst/>
              <a:cxnLst/>
              <a:rect l="l" t="t" r="r" b="b"/>
              <a:pathLst>
                <a:path w="2026" h="2026" extrusionOk="0">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3"/>
            <p:cNvSpPr/>
            <p:nvPr/>
          </p:nvSpPr>
          <p:spPr>
            <a:xfrm>
              <a:off x="1428808" y="1923560"/>
              <a:ext cx="98248" cy="98248"/>
            </a:xfrm>
            <a:custGeom>
              <a:avLst/>
              <a:gdLst/>
              <a:ahLst/>
              <a:cxnLst/>
              <a:rect l="l" t="t" r="r" b="b"/>
              <a:pathLst>
                <a:path w="3287" h="3287" extrusionOk="0">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1603188" y="1923560"/>
              <a:ext cx="98278" cy="9824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1516357" y="2168421"/>
              <a:ext cx="97561" cy="97561"/>
            </a:xfrm>
            <a:custGeom>
              <a:avLst/>
              <a:gdLst/>
              <a:ahLst/>
              <a:cxnLst/>
              <a:rect l="l" t="t" r="r" b="b"/>
              <a:pathLst>
                <a:path w="3264" h="3264" extrusionOk="0">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3"/>
            <p:cNvSpPr/>
            <p:nvPr/>
          </p:nvSpPr>
          <p:spPr>
            <a:xfrm>
              <a:off x="1565466" y="2063805"/>
              <a:ext cx="29920" cy="61245"/>
            </a:xfrm>
            <a:custGeom>
              <a:avLst/>
              <a:gdLst/>
              <a:ahLst/>
              <a:cxnLst/>
              <a:rect l="l" t="t" r="r" b="b"/>
              <a:pathLst>
                <a:path w="1001" h="2049" extrusionOk="0">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3"/>
            <p:cNvSpPr/>
            <p:nvPr/>
          </p:nvSpPr>
          <p:spPr>
            <a:xfrm>
              <a:off x="1565466" y="2167703"/>
              <a:ext cx="48452" cy="98278"/>
            </a:xfrm>
            <a:custGeom>
              <a:avLst/>
              <a:gdLst/>
              <a:ahLst/>
              <a:cxnLst/>
              <a:rect l="l" t="t" r="r" b="b"/>
              <a:pathLst>
                <a:path w="1621" h="3288" extrusionOk="0">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83"/>
          <p:cNvGrpSpPr/>
          <p:nvPr/>
        </p:nvGrpSpPr>
        <p:grpSpPr>
          <a:xfrm>
            <a:off x="1799229" y="1938505"/>
            <a:ext cx="343108" cy="312532"/>
            <a:chOff x="2065929" y="1938505"/>
            <a:chExt cx="343108" cy="312532"/>
          </a:xfrm>
        </p:grpSpPr>
        <p:sp>
          <p:nvSpPr>
            <p:cNvPr id="11102" name="Google Shape;11102;p83"/>
            <p:cNvSpPr/>
            <p:nvPr/>
          </p:nvSpPr>
          <p:spPr>
            <a:xfrm>
              <a:off x="2119313" y="219475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3"/>
            <p:cNvSpPr/>
            <p:nvPr/>
          </p:nvSpPr>
          <p:spPr>
            <a:xfrm>
              <a:off x="2119313" y="2204737"/>
              <a:ext cx="64084" cy="9983"/>
            </a:xfrm>
            <a:custGeom>
              <a:avLst/>
              <a:gdLst/>
              <a:ahLst/>
              <a:cxnLst/>
              <a:rect l="l" t="t" r="r" b="b"/>
              <a:pathLst>
                <a:path w="2144" h="334" extrusionOk="0">
                  <a:moveTo>
                    <a:pt x="0" y="0"/>
                  </a:moveTo>
                  <a:lnTo>
                    <a:pt x="0" y="334"/>
                  </a:lnTo>
                  <a:lnTo>
                    <a:pt x="2143" y="334"/>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3"/>
            <p:cNvSpPr/>
            <p:nvPr/>
          </p:nvSpPr>
          <p:spPr>
            <a:xfrm>
              <a:off x="2119313" y="1976944"/>
              <a:ext cx="64084" cy="20684"/>
            </a:xfrm>
            <a:custGeom>
              <a:avLst/>
              <a:gdLst/>
              <a:ahLst/>
              <a:cxnLst/>
              <a:rect l="l" t="t" r="r" b="b"/>
              <a:pathLst>
                <a:path w="2144" h="692" extrusionOk="0">
                  <a:moveTo>
                    <a:pt x="0" y="1"/>
                  </a:moveTo>
                  <a:lnTo>
                    <a:pt x="0" y="691"/>
                  </a:lnTo>
                  <a:lnTo>
                    <a:pt x="2143" y="691"/>
                  </a:lnTo>
                  <a:lnTo>
                    <a:pt x="214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2119313" y="1986927"/>
              <a:ext cx="64084" cy="9983"/>
            </a:xfrm>
            <a:custGeom>
              <a:avLst/>
              <a:gdLst/>
              <a:ahLst/>
              <a:cxnLst/>
              <a:rect l="l" t="t" r="r" b="b"/>
              <a:pathLst>
                <a:path w="2144" h="334" extrusionOk="0">
                  <a:moveTo>
                    <a:pt x="0" y="0"/>
                  </a:moveTo>
                  <a:lnTo>
                    <a:pt x="0" y="333"/>
                  </a:lnTo>
                  <a:lnTo>
                    <a:pt x="2143" y="333"/>
                  </a:lnTo>
                  <a:lnTo>
                    <a:pt x="21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3"/>
            <p:cNvSpPr/>
            <p:nvPr/>
          </p:nvSpPr>
          <p:spPr>
            <a:xfrm>
              <a:off x="2119313" y="2085864"/>
              <a:ext cx="64084" cy="19967"/>
            </a:xfrm>
            <a:custGeom>
              <a:avLst/>
              <a:gdLst/>
              <a:ahLst/>
              <a:cxnLst/>
              <a:rect l="l" t="t" r="r" b="b"/>
              <a:pathLst>
                <a:path w="2144" h="668" extrusionOk="0">
                  <a:moveTo>
                    <a:pt x="0" y="0"/>
                  </a:moveTo>
                  <a:lnTo>
                    <a:pt x="0" y="667"/>
                  </a:lnTo>
                  <a:lnTo>
                    <a:pt x="2143" y="667"/>
                  </a:lnTo>
                  <a:lnTo>
                    <a:pt x="21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3"/>
            <p:cNvSpPr/>
            <p:nvPr/>
          </p:nvSpPr>
          <p:spPr>
            <a:xfrm>
              <a:off x="2065929" y="1954885"/>
              <a:ext cx="64084" cy="64084"/>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3"/>
            <p:cNvSpPr/>
            <p:nvPr/>
          </p:nvSpPr>
          <p:spPr>
            <a:xfrm>
              <a:off x="2153477" y="1938505"/>
              <a:ext cx="150915" cy="96126"/>
            </a:xfrm>
            <a:custGeom>
              <a:avLst/>
              <a:gdLst/>
              <a:ahLst/>
              <a:cxnLst/>
              <a:rect l="l" t="t" r="r" b="b"/>
              <a:pathLst>
                <a:path w="5049" h="3216" extrusionOk="0">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3"/>
            <p:cNvSpPr/>
            <p:nvPr/>
          </p:nvSpPr>
          <p:spPr>
            <a:xfrm>
              <a:off x="2065929" y="2064492"/>
              <a:ext cx="64084" cy="63397"/>
            </a:xfrm>
            <a:custGeom>
              <a:avLst/>
              <a:gdLst/>
              <a:ahLst/>
              <a:cxnLst/>
              <a:rect l="l" t="t" r="r" b="b"/>
              <a:pathLst>
                <a:path w="2144" h="2121" extrusionOk="0">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3"/>
            <p:cNvSpPr/>
            <p:nvPr/>
          </p:nvSpPr>
          <p:spPr>
            <a:xfrm>
              <a:off x="2154882" y="2048830"/>
              <a:ext cx="202923" cy="94004"/>
            </a:xfrm>
            <a:custGeom>
              <a:avLst/>
              <a:gdLst/>
              <a:ahLst/>
              <a:cxnLst/>
              <a:rect l="l" t="t" r="r" b="b"/>
              <a:pathLst>
                <a:path w="6789" h="3145" extrusionOk="0">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3"/>
            <p:cNvSpPr/>
            <p:nvPr/>
          </p:nvSpPr>
          <p:spPr>
            <a:xfrm>
              <a:off x="2065929" y="2172695"/>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3"/>
            <p:cNvSpPr/>
            <p:nvPr/>
          </p:nvSpPr>
          <p:spPr>
            <a:xfrm>
              <a:off x="2154882" y="2158467"/>
              <a:ext cx="254155" cy="92569"/>
            </a:xfrm>
            <a:custGeom>
              <a:avLst/>
              <a:gdLst/>
              <a:ahLst/>
              <a:cxnLst/>
              <a:rect l="l" t="t" r="r" b="b"/>
              <a:pathLst>
                <a:path w="8503" h="3097" extrusionOk="0">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2065929" y="1986927"/>
              <a:ext cx="64084" cy="32042"/>
            </a:xfrm>
            <a:custGeom>
              <a:avLst/>
              <a:gdLst/>
              <a:ahLst/>
              <a:cxnLst/>
              <a:rect l="l" t="t" r="r" b="b"/>
              <a:pathLst>
                <a:path w="2144" h="1072" extrusionOk="0">
                  <a:moveTo>
                    <a:pt x="0" y="0"/>
                  </a:moveTo>
                  <a:cubicBezTo>
                    <a:pt x="0" y="595"/>
                    <a:pt x="476" y="1072"/>
                    <a:pt x="1072" y="1072"/>
                  </a:cubicBezTo>
                  <a:cubicBezTo>
                    <a:pt x="1667" y="1072"/>
                    <a:pt x="2143" y="595"/>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3"/>
            <p:cNvSpPr/>
            <p:nvPr/>
          </p:nvSpPr>
          <p:spPr>
            <a:xfrm>
              <a:off x="2153477" y="1986927"/>
              <a:ext cx="150915" cy="47704"/>
            </a:xfrm>
            <a:custGeom>
              <a:avLst/>
              <a:gdLst/>
              <a:ahLst/>
              <a:cxnLst/>
              <a:rect l="l" t="t" r="r" b="b"/>
              <a:pathLst>
                <a:path w="5049" h="1596" extrusionOk="0">
                  <a:moveTo>
                    <a:pt x="0" y="0"/>
                  </a:moveTo>
                  <a:lnTo>
                    <a:pt x="0" y="810"/>
                  </a:lnTo>
                  <a:lnTo>
                    <a:pt x="2763" y="810"/>
                  </a:lnTo>
                  <a:lnTo>
                    <a:pt x="2763" y="1596"/>
                  </a:lnTo>
                  <a:lnTo>
                    <a:pt x="5049"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3"/>
            <p:cNvSpPr/>
            <p:nvPr/>
          </p:nvSpPr>
          <p:spPr>
            <a:xfrm>
              <a:off x="2119313" y="2095100"/>
              <a:ext cx="64084" cy="10013"/>
            </a:xfrm>
            <a:custGeom>
              <a:avLst/>
              <a:gdLst/>
              <a:ahLst/>
              <a:cxnLst/>
              <a:rect l="l" t="t" r="r" b="b"/>
              <a:pathLst>
                <a:path w="2144" h="335" extrusionOk="0">
                  <a:moveTo>
                    <a:pt x="0" y="1"/>
                  </a:moveTo>
                  <a:lnTo>
                    <a:pt x="0" y="334"/>
                  </a:lnTo>
                  <a:lnTo>
                    <a:pt x="2143" y="334"/>
                  </a:lnTo>
                  <a:lnTo>
                    <a:pt x="214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3"/>
            <p:cNvSpPr/>
            <p:nvPr/>
          </p:nvSpPr>
          <p:spPr>
            <a:xfrm>
              <a:off x="2065929" y="2095100"/>
              <a:ext cx="64084" cy="32072"/>
            </a:xfrm>
            <a:custGeom>
              <a:avLst/>
              <a:gdLst/>
              <a:ahLst/>
              <a:cxnLst/>
              <a:rect l="l" t="t" r="r" b="b"/>
              <a:pathLst>
                <a:path w="2144" h="1073" extrusionOk="0">
                  <a:moveTo>
                    <a:pt x="0" y="1"/>
                  </a:moveTo>
                  <a:cubicBezTo>
                    <a:pt x="0" y="596"/>
                    <a:pt x="476" y="1073"/>
                    <a:pt x="1072" y="1073"/>
                  </a:cubicBezTo>
                  <a:cubicBezTo>
                    <a:pt x="1667" y="1073"/>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3"/>
            <p:cNvSpPr/>
            <p:nvPr/>
          </p:nvSpPr>
          <p:spPr>
            <a:xfrm>
              <a:off x="2154882" y="2094703"/>
              <a:ext cx="202923" cy="46300"/>
            </a:xfrm>
            <a:custGeom>
              <a:avLst/>
              <a:gdLst/>
              <a:ahLst/>
              <a:cxnLst/>
              <a:rect l="l" t="t" r="r" b="b"/>
              <a:pathLst>
                <a:path w="6789" h="1549" extrusionOk="0">
                  <a:moveTo>
                    <a:pt x="1" y="0"/>
                  </a:moveTo>
                  <a:lnTo>
                    <a:pt x="1" y="763"/>
                  </a:lnTo>
                  <a:lnTo>
                    <a:pt x="4549" y="763"/>
                  </a:lnTo>
                  <a:lnTo>
                    <a:pt x="4549" y="1548"/>
                  </a:lnTo>
                  <a:lnTo>
                    <a:pt x="6788"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3"/>
            <p:cNvSpPr/>
            <p:nvPr/>
          </p:nvSpPr>
          <p:spPr>
            <a:xfrm>
              <a:off x="2065929" y="2204737"/>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3"/>
            <p:cNvSpPr/>
            <p:nvPr/>
          </p:nvSpPr>
          <p:spPr>
            <a:xfrm>
              <a:off x="2154882" y="2204737"/>
              <a:ext cx="254155" cy="45582"/>
            </a:xfrm>
            <a:custGeom>
              <a:avLst/>
              <a:gdLst/>
              <a:ahLst/>
              <a:cxnLst/>
              <a:rect l="l" t="t" r="r" b="b"/>
              <a:pathLst>
                <a:path w="8503" h="1525" extrusionOk="0">
                  <a:moveTo>
                    <a:pt x="1" y="0"/>
                  </a:moveTo>
                  <a:lnTo>
                    <a:pt x="1" y="786"/>
                  </a:lnTo>
                  <a:lnTo>
                    <a:pt x="6336" y="786"/>
                  </a:lnTo>
                  <a:lnTo>
                    <a:pt x="6336" y="1524"/>
                  </a:lnTo>
                  <a:lnTo>
                    <a:pt x="8503"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3"/>
          <p:cNvGrpSpPr/>
          <p:nvPr/>
        </p:nvGrpSpPr>
        <p:grpSpPr>
          <a:xfrm>
            <a:off x="2574452" y="1922842"/>
            <a:ext cx="308973" cy="344544"/>
            <a:chOff x="2764952" y="1922842"/>
            <a:chExt cx="308973" cy="344544"/>
          </a:xfrm>
        </p:grpSpPr>
        <p:sp>
          <p:nvSpPr>
            <p:cNvPr id="11121" name="Google Shape;11121;p83"/>
            <p:cNvSpPr/>
            <p:nvPr/>
          </p:nvSpPr>
          <p:spPr>
            <a:xfrm>
              <a:off x="2883825" y="1922842"/>
              <a:ext cx="69793" cy="90447"/>
            </a:xfrm>
            <a:custGeom>
              <a:avLst/>
              <a:gdLst/>
              <a:ahLst/>
              <a:cxnLst/>
              <a:rect l="l" t="t" r="r" b="b"/>
              <a:pathLst>
                <a:path w="2335" h="3026" extrusionOk="0">
                  <a:moveTo>
                    <a:pt x="1168" y="1"/>
                  </a:moveTo>
                  <a:lnTo>
                    <a:pt x="1" y="2597"/>
                  </a:lnTo>
                  <a:lnTo>
                    <a:pt x="1168" y="3025"/>
                  </a:lnTo>
                  <a:lnTo>
                    <a:pt x="2335" y="2597"/>
                  </a:lnTo>
                  <a:lnTo>
                    <a:pt x="1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3"/>
            <p:cNvSpPr/>
            <p:nvPr/>
          </p:nvSpPr>
          <p:spPr>
            <a:xfrm>
              <a:off x="2918707" y="1922842"/>
              <a:ext cx="34912" cy="90447"/>
            </a:xfrm>
            <a:custGeom>
              <a:avLst/>
              <a:gdLst/>
              <a:ahLst/>
              <a:cxnLst/>
              <a:rect l="l" t="t" r="r" b="b"/>
              <a:pathLst>
                <a:path w="1168" h="3026" extrusionOk="0">
                  <a:moveTo>
                    <a:pt x="1" y="1"/>
                  </a:moveTo>
                  <a:lnTo>
                    <a:pt x="1" y="3025"/>
                  </a:lnTo>
                  <a:lnTo>
                    <a:pt x="1168" y="259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3"/>
            <p:cNvSpPr/>
            <p:nvPr/>
          </p:nvSpPr>
          <p:spPr>
            <a:xfrm>
              <a:off x="2852500" y="2000438"/>
              <a:ext cx="132443" cy="82616"/>
            </a:xfrm>
            <a:custGeom>
              <a:avLst/>
              <a:gdLst/>
              <a:ahLst/>
              <a:cxnLst/>
              <a:rect l="l" t="t" r="r" b="b"/>
              <a:pathLst>
                <a:path w="4431" h="2764" extrusionOk="0">
                  <a:moveTo>
                    <a:pt x="1049" y="1"/>
                  </a:moveTo>
                  <a:lnTo>
                    <a:pt x="1" y="2311"/>
                  </a:lnTo>
                  <a:lnTo>
                    <a:pt x="2216" y="2763"/>
                  </a:lnTo>
                  <a:lnTo>
                    <a:pt x="4430" y="2311"/>
                  </a:lnTo>
                  <a:lnTo>
                    <a:pt x="338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3"/>
            <p:cNvSpPr/>
            <p:nvPr/>
          </p:nvSpPr>
          <p:spPr>
            <a:xfrm>
              <a:off x="2918707" y="2000438"/>
              <a:ext cx="66236" cy="82616"/>
            </a:xfrm>
            <a:custGeom>
              <a:avLst/>
              <a:gdLst/>
              <a:ahLst/>
              <a:cxnLst/>
              <a:rect l="l" t="t" r="r" b="b"/>
              <a:pathLst>
                <a:path w="2216" h="2764" extrusionOk="0">
                  <a:moveTo>
                    <a:pt x="1" y="1"/>
                  </a:moveTo>
                  <a:lnTo>
                    <a:pt x="1" y="2763"/>
                  </a:lnTo>
                  <a:lnTo>
                    <a:pt x="2215" y="2311"/>
                  </a:lnTo>
                  <a:lnTo>
                    <a:pt x="1168"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3"/>
            <p:cNvSpPr/>
            <p:nvPr/>
          </p:nvSpPr>
          <p:spPr>
            <a:xfrm>
              <a:off x="2821892" y="2069484"/>
              <a:ext cx="193657" cy="82616"/>
            </a:xfrm>
            <a:custGeom>
              <a:avLst/>
              <a:gdLst/>
              <a:ahLst/>
              <a:cxnLst/>
              <a:rect l="l" t="t" r="r" b="b"/>
              <a:pathLst>
                <a:path w="6479" h="2764" extrusionOk="0">
                  <a:moveTo>
                    <a:pt x="1025" y="1"/>
                  </a:moveTo>
                  <a:lnTo>
                    <a:pt x="1" y="2334"/>
                  </a:lnTo>
                  <a:lnTo>
                    <a:pt x="3240" y="2763"/>
                  </a:lnTo>
                  <a:lnTo>
                    <a:pt x="6478" y="2334"/>
                  </a:lnTo>
                  <a:lnTo>
                    <a:pt x="543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3"/>
            <p:cNvSpPr/>
            <p:nvPr/>
          </p:nvSpPr>
          <p:spPr>
            <a:xfrm>
              <a:off x="2918707" y="2069484"/>
              <a:ext cx="96844" cy="82616"/>
            </a:xfrm>
            <a:custGeom>
              <a:avLst/>
              <a:gdLst/>
              <a:ahLst/>
              <a:cxnLst/>
              <a:rect l="l" t="t" r="r" b="b"/>
              <a:pathLst>
                <a:path w="3240" h="2764" extrusionOk="0">
                  <a:moveTo>
                    <a:pt x="1" y="1"/>
                  </a:moveTo>
                  <a:lnTo>
                    <a:pt x="1" y="2763"/>
                  </a:lnTo>
                  <a:lnTo>
                    <a:pt x="3239" y="2334"/>
                  </a:lnTo>
                  <a:lnTo>
                    <a:pt x="2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3"/>
            <p:cNvSpPr/>
            <p:nvPr/>
          </p:nvSpPr>
          <p:spPr>
            <a:xfrm>
              <a:off x="2790597" y="2139248"/>
              <a:ext cx="256277" cy="82586"/>
            </a:xfrm>
            <a:custGeom>
              <a:avLst/>
              <a:gdLst/>
              <a:ahLst/>
              <a:cxnLst/>
              <a:rect l="l" t="t" r="r" b="b"/>
              <a:pathLst>
                <a:path w="8574" h="2763" extrusionOk="0">
                  <a:moveTo>
                    <a:pt x="1048" y="0"/>
                  </a:moveTo>
                  <a:lnTo>
                    <a:pt x="0" y="2310"/>
                  </a:lnTo>
                  <a:lnTo>
                    <a:pt x="4287" y="2763"/>
                  </a:lnTo>
                  <a:lnTo>
                    <a:pt x="8573" y="2310"/>
                  </a:lnTo>
                  <a:lnTo>
                    <a:pt x="75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3"/>
            <p:cNvSpPr/>
            <p:nvPr/>
          </p:nvSpPr>
          <p:spPr>
            <a:xfrm>
              <a:off x="2918707" y="2139248"/>
              <a:ext cx="128168" cy="82586"/>
            </a:xfrm>
            <a:custGeom>
              <a:avLst/>
              <a:gdLst/>
              <a:ahLst/>
              <a:cxnLst/>
              <a:rect l="l" t="t" r="r" b="b"/>
              <a:pathLst>
                <a:path w="4288" h="2763" extrusionOk="0">
                  <a:moveTo>
                    <a:pt x="1" y="0"/>
                  </a:moveTo>
                  <a:lnTo>
                    <a:pt x="1" y="2763"/>
                  </a:lnTo>
                  <a:lnTo>
                    <a:pt x="4287" y="2310"/>
                  </a:lnTo>
                  <a:lnTo>
                    <a:pt x="32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3"/>
            <p:cNvSpPr/>
            <p:nvPr/>
          </p:nvSpPr>
          <p:spPr>
            <a:xfrm>
              <a:off x="2764952" y="2208294"/>
              <a:ext cx="308973" cy="59093"/>
            </a:xfrm>
            <a:custGeom>
              <a:avLst/>
              <a:gdLst/>
              <a:ahLst/>
              <a:cxnLst/>
              <a:rect l="l" t="t" r="r" b="b"/>
              <a:pathLst>
                <a:path w="10337" h="1977" extrusionOk="0">
                  <a:moveTo>
                    <a:pt x="882" y="0"/>
                  </a:moveTo>
                  <a:lnTo>
                    <a:pt x="1" y="1977"/>
                  </a:lnTo>
                  <a:lnTo>
                    <a:pt x="10336" y="1977"/>
                  </a:lnTo>
                  <a:lnTo>
                    <a:pt x="945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3"/>
            <p:cNvSpPr/>
            <p:nvPr/>
          </p:nvSpPr>
          <p:spPr>
            <a:xfrm>
              <a:off x="2918707" y="2208294"/>
              <a:ext cx="153784" cy="59093"/>
            </a:xfrm>
            <a:custGeom>
              <a:avLst/>
              <a:gdLst/>
              <a:ahLst/>
              <a:cxnLst/>
              <a:rect l="l" t="t" r="r" b="b"/>
              <a:pathLst>
                <a:path w="5145" h="1977" extrusionOk="0">
                  <a:moveTo>
                    <a:pt x="1" y="0"/>
                  </a:moveTo>
                  <a:lnTo>
                    <a:pt x="1" y="1977"/>
                  </a:lnTo>
                  <a:lnTo>
                    <a:pt x="5145" y="1977"/>
                  </a:lnTo>
                  <a:lnTo>
                    <a:pt x="428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83"/>
          <p:cNvGrpSpPr/>
          <p:nvPr/>
        </p:nvGrpSpPr>
        <p:grpSpPr>
          <a:xfrm>
            <a:off x="3264996" y="1922842"/>
            <a:ext cx="343826" cy="344544"/>
            <a:chOff x="3379296" y="1922842"/>
            <a:chExt cx="343826" cy="344544"/>
          </a:xfrm>
        </p:grpSpPr>
        <p:sp>
          <p:nvSpPr>
            <p:cNvPr id="11132" name="Google Shape;11132;p83"/>
            <p:cNvSpPr/>
            <p:nvPr/>
          </p:nvSpPr>
          <p:spPr>
            <a:xfrm>
              <a:off x="3540165" y="1984058"/>
              <a:ext cx="20684" cy="55566"/>
            </a:xfrm>
            <a:custGeom>
              <a:avLst/>
              <a:gdLst/>
              <a:ahLst/>
              <a:cxnLst/>
              <a:rect l="l" t="t" r="r" b="b"/>
              <a:pathLst>
                <a:path w="692" h="1859" extrusionOk="0">
                  <a:moveTo>
                    <a:pt x="1" y="1"/>
                  </a:moveTo>
                  <a:lnTo>
                    <a:pt x="1" y="1858"/>
                  </a:lnTo>
                  <a:lnTo>
                    <a:pt x="691" y="185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3"/>
            <p:cNvSpPr/>
            <p:nvPr/>
          </p:nvSpPr>
          <p:spPr>
            <a:xfrm>
              <a:off x="3478232" y="2023931"/>
              <a:ext cx="145236" cy="53413"/>
            </a:xfrm>
            <a:custGeom>
              <a:avLst/>
              <a:gdLst/>
              <a:ahLst/>
              <a:cxnLst/>
              <a:rect l="l" t="t" r="r" b="b"/>
              <a:pathLst>
                <a:path w="4859" h="1787" extrusionOk="0">
                  <a:moveTo>
                    <a:pt x="1" y="0"/>
                  </a:moveTo>
                  <a:lnTo>
                    <a:pt x="1" y="1787"/>
                  </a:lnTo>
                  <a:lnTo>
                    <a:pt x="4859" y="1787"/>
                  </a:lnTo>
                  <a:lnTo>
                    <a:pt x="4859"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3550836" y="1984058"/>
              <a:ext cx="10013" cy="55566"/>
            </a:xfrm>
            <a:custGeom>
              <a:avLst/>
              <a:gdLst/>
              <a:ahLst/>
              <a:cxnLst/>
              <a:rect l="l" t="t" r="r" b="b"/>
              <a:pathLst>
                <a:path w="335" h="1859" extrusionOk="0">
                  <a:moveTo>
                    <a:pt x="1" y="1"/>
                  </a:moveTo>
                  <a:lnTo>
                    <a:pt x="1" y="1858"/>
                  </a:lnTo>
                  <a:lnTo>
                    <a:pt x="334" y="1858"/>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3"/>
            <p:cNvSpPr/>
            <p:nvPr/>
          </p:nvSpPr>
          <p:spPr>
            <a:xfrm>
              <a:off x="3550836" y="2023931"/>
              <a:ext cx="73350" cy="53413"/>
            </a:xfrm>
            <a:custGeom>
              <a:avLst/>
              <a:gdLst/>
              <a:ahLst/>
              <a:cxnLst/>
              <a:rect l="l" t="t" r="r" b="b"/>
              <a:pathLst>
                <a:path w="2454" h="1787" extrusionOk="0">
                  <a:moveTo>
                    <a:pt x="1" y="0"/>
                  </a:moveTo>
                  <a:lnTo>
                    <a:pt x="1" y="1787"/>
                  </a:lnTo>
                  <a:lnTo>
                    <a:pt x="2454" y="1787"/>
                  </a:lnTo>
                  <a:lnTo>
                    <a:pt x="245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3"/>
            <p:cNvSpPr/>
            <p:nvPr/>
          </p:nvSpPr>
          <p:spPr>
            <a:xfrm>
              <a:off x="3540165" y="1922842"/>
              <a:ext cx="104675" cy="63397"/>
            </a:xfrm>
            <a:custGeom>
              <a:avLst/>
              <a:gdLst/>
              <a:ahLst/>
              <a:cxnLst/>
              <a:rect l="l" t="t" r="r" b="b"/>
              <a:pathLst>
                <a:path w="3502" h="2121" extrusionOk="0">
                  <a:moveTo>
                    <a:pt x="1" y="1"/>
                  </a:moveTo>
                  <a:lnTo>
                    <a:pt x="1" y="2120"/>
                  </a:lnTo>
                  <a:lnTo>
                    <a:pt x="3501" y="2120"/>
                  </a:lnTo>
                  <a:lnTo>
                    <a:pt x="350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3"/>
            <p:cNvSpPr/>
            <p:nvPr/>
          </p:nvSpPr>
          <p:spPr>
            <a:xfrm>
              <a:off x="3452616" y="2073041"/>
              <a:ext cx="196497" cy="52009"/>
            </a:xfrm>
            <a:custGeom>
              <a:avLst/>
              <a:gdLst/>
              <a:ahLst/>
              <a:cxnLst/>
              <a:rect l="l" t="t" r="r" b="b"/>
              <a:pathLst>
                <a:path w="6574" h="1740" extrusionOk="0">
                  <a:moveTo>
                    <a:pt x="0" y="1"/>
                  </a:moveTo>
                  <a:lnTo>
                    <a:pt x="0" y="1739"/>
                  </a:lnTo>
                  <a:lnTo>
                    <a:pt x="6573" y="1739"/>
                  </a:lnTo>
                  <a:lnTo>
                    <a:pt x="65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3"/>
            <p:cNvSpPr/>
            <p:nvPr/>
          </p:nvSpPr>
          <p:spPr>
            <a:xfrm>
              <a:off x="3550836" y="2073041"/>
              <a:ext cx="98966" cy="52009"/>
            </a:xfrm>
            <a:custGeom>
              <a:avLst/>
              <a:gdLst/>
              <a:ahLst/>
              <a:cxnLst/>
              <a:rect l="l" t="t" r="r" b="b"/>
              <a:pathLst>
                <a:path w="3311" h="1740" extrusionOk="0">
                  <a:moveTo>
                    <a:pt x="1" y="1"/>
                  </a:moveTo>
                  <a:lnTo>
                    <a:pt x="1" y="1739"/>
                  </a:lnTo>
                  <a:lnTo>
                    <a:pt x="3311" y="1739"/>
                  </a:lnTo>
                  <a:lnTo>
                    <a:pt x="33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3"/>
            <p:cNvSpPr/>
            <p:nvPr/>
          </p:nvSpPr>
          <p:spPr>
            <a:xfrm>
              <a:off x="3427000" y="2121433"/>
              <a:ext cx="247011" cy="52009"/>
            </a:xfrm>
            <a:custGeom>
              <a:avLst/>
              <a:gdLst/>
              <a:ahLst/>
              <a:cxnLst/>
              <a:rect l="l" t="t" r="r" b="b"/>
              <a:pathLst>
                <a:path w="8264" h="1740" extrusionOk="0">
                  <a:moveTo>
                    <a:pt x="0" y="1"/>
                  </a:moveTo>
                  <a:lnTo>
                    <a:pt x="0" y="1739"/>
                  </a:lnTo>
                  <a:lnTo>
                    <a:pt x="8264" y="1739"/>
                  </a:lnTo>
                  <a:lnTo>
                    <a:pt x="826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3"/>
            <p:cNvSpPr/>
            <p:nvPr/>
          </p:nvSpPr>
          <p:spPr>
            <a:xfrm>
              <a:off x="3550118" y="2121433"/>
              <a:ext cx="123894" cy="52009"/>
            </a:xfrm>
            <a:custGeom>
              <a:avLst/>
              <a:gdLst/>
              <a:ahLst/>
              <a:cxnLst/>
              <a:rect l="l" t="t" r="r" b="b"/>
              <a:pathLst>
                <a:path w="4145" h="1740" extrusionOk="0">
                  <a:moveTo>
                    <a:pt x="1" y="1"/>
                  </a:moveTo>
                  <a:lnTo>
                    <a:pt x="1" y="1739"/>
                  </a:lnTo>
                  <a:lnTo>
                    <a:pt x="4145" y="1739"/>
                  </a:lnTo>
                  <a:lnTo>
                    <a:pt x="41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3"/>
            <p:cNvSpPr/>
            <p:nvPr/>
          </p:nvSpPr>
          <p:spPr>
            <a:xfrm>
              <a:off x="3404224" y="2169855"/>
              <a:ext cx="292563" cy="52696"/>
            </a:xfrm>
            <a:custGeom>
              <a:avLst/>
              <a:gdLst/>
              <a:ahLst/>
              <a:cxnLst/>
              <a:rect l="l" t="t" r="r" b="b"/>
              <a:pathLst>
                <a:path w="9788" h="1763" extrusionOk="0">
                  <a:moveTo>
                    <a:pt x="0" y="0"/>
                  </a:moveTo>
                  <a:lnTo>
                    <a:pt x="0" y="1763"/>
                  </a:lnTo>
                  <a:lnTo>
                    <a:pt x="9788" y="1763"/>
                  </a:lnTo>
                  <a:lnTo>
                    <a:pt x="978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3"/>
            <p:cNvSpPr/>
            <p:nvPr/>
          </p:nvSpPr>
          <p:spPr>
            <a:xfrm>
              <a:off x="3550836" y="2169855"/>
              <a:ext cx="147388" cy="52696"/>
            </a:xfrm>
            <a:custGeom>
              <a:avLst/>
              <a:gdLst/>
              <a:ahLst/>
              <a:cxnLst/>
              <a:rect l="l" t="t" r="r" b="b"/>
              <a:pathLst>
                <a:path w="4931" h="1763" extrusionOk="0">
                  <a:moveTo>
                    <a:pt x="1" y="0"/>
                  </a:moveTo>
                  <a:lnTo>
                    <a:pt x="1" y="1763"/>
                  </a:lnTo>
                  <a:lnTo>
                    <a:pt x="4930" y="1763"/>
                  </a:lnTo>
                  <a:lnTo>
                    <a:pt x="4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3"/>
            <p:cNvSpPr/>
            <p:nvPr/>
          </p:nvSpPr>
          <p:spPr>
            <a:xfrm>
              <a:off x="3379296" y="2218965"/>
              <a:ext cx="343825" cy="48422"/>
            </a:xfrm>
            <a:custGeom>
              <a:avLst/>
              <a:gdLst/>
              <a:ahLst/>
              <a:cxnLst/>
              <a:rect l="l" t="t" r="r" b="b"/>
              <a:pathLst>
                <a:path w="11503" h="1620" extrusionOk="0">
                  <a:moveTo>
                    <a:pt x="1" y="1"/>
                  </a:moveTo>
                  <a:lnTo>
                    <a:pt x="1" y="1620"/>
                  </a:lnTo>
                  <a:lnTo>
                    <a:pt x="11503" y="1620"/>
                  </a:lnTo>
                  <a:lnTo>
                    <a:pt x="115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3"/>
            <p:cNvSpPr/>
            <p:nvPr/>
          </p:nvSpPr>
          <p:spPr>
            <a:xfrm>
              <a:off x="3550836" y="2218965"/>
              <a:ext cx="172286" cy="48422"/>
            </a:xfrm>
            <a:custGeom>
              <a:avLst/>
              <a:gdLst/>
              <a:ahLst/>
              <a:cxnLst/>
              <a:rect l="l" t="t" r="r" b="b"/>
              <a:pathLst>
                <a:path w="5764" h="1620" extrusionOk="0">
                  <a:moveTo>
                    <a:pt x="1" y="1"/>
                  </a:moveTo>
                  <a:lnTo>
                    <a:pt x="1" y="1620"/>
                  </a:lnTo>
                  <a:lnTo>
                    <a:pt x="5764" y="1620"/>
                  </a:lnTo>
                  <a:lnTo>
                    <a:pt x="576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83"/>
          <p:cNvGrpSpPr/>
          <p:nvPr/>
        </p:nvGrpSpPr>
        <p:grpSpPr>
          <a:xfrm>
            <a:off x="4038814" y="1922125"/>
            <a:ext cx="343826" cy="345261"/>
            <a:chOff x="4076914" y="1922125"/>
            <a:chExt cx="343826" cy="345261"/>
          </a:xfrm>
        </p:grpSpPr>
        <p:sp>
          <p:nvSpPr>
            <p:cNvPr id="11146" name="Google Shape;11146;p83"/>
            <p:cNvSpPr/>
            <p:nvPr/>
          </p:nvSpPr>
          <p:spPr>
            <a:xfrm>
              <a:off x="4076914" y="1922125"/>
              <a:ext cx="181552" cy="179430"/>
            </a:xfrm>
            <a:custGeom>
              <a:avLst/>
              <a:gdLst/>
              <a:ahLst/>
              <a:cxnLst/>
              <a:rect l="l" t="t" r="r" b="b"/>
              <a:pathLst>
                <a:path w="6074" h="6003" extrusionOk="0">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3"/>
            <p:cNvSpPr/>
            <p:nvPr/>
          </p:nvSpPr>
          <p:spPr>
            <a:xfrm>
              <a:off x="4235661" y="2085864"/>
              <a:ext cx="185079" cy="181522"/>
            </a:xfrm>
            <a:custGeom>
              <a:avLst/>
              <a:gdLst/>
              <a:ahLst/>
              <a:cxnLst/>
              <a:rect l="l" t="t" r="r" b="b"/>
              <a:pathLst>
                <a:path w="6192" h="6073" extrusionOk="0">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3"/>
            <p:cNvSpPr/>
            <p:nvPr/>
          </p:nvSpPr>
          <p:spPr>
            <a:xfrm>
              <a:off x="4249171" y="2086581"/>
              <a:ext cx="171569" cy="180805"/>
            </a:xfrm>
            <a:custGeom>
              <a:avLst/>
              <a:gdLst/>
              <a:ahLst/>
              <a:cxnLst/>
              <a:rect l="l" t="t" r="r" b="b"/>
              <a:pathLst>
                <a:path w="5740" h="6049" extrusionOk="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3"/>
            <p:cNvSpPr/>
            <p:nvPr/>
          </p:nvSpPr>
          <p:spPr>
            <a:xfrm>
              <a:off x="4077631" y="1922842"/>
              <a:ext cx="180835" cy="171598"/>
            </a:xfrm>
            <a:custGeom>
              <a:avLst/>
              <a:gdLst/>
              <a:ahLst/>
              <a:cxnLst/>
              <a:rect l="l" t="t" r="r" b="b"/>
              <a:pathLst>
                <a:path w="6050" h="5741" extrusionOk="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3"/>
            <p:cNvSpPr/>
            <p:nvPr/>
          </p:nvSpPr>
          <p:spPr>
            <a:xfrm>
              <a:off x="4248454" y="1961281"/>
              <a:ext cx="134565" cy="133847"/>
            </a:xfrm>
            <a:custGeom>
              <a:avLst/>
              <a:gdLst/>
              <a:ahLst/>
              <a:cxnLst/>
              <a:rect l="l" t="t" r="r" b="b"/>
              <a:pathLst>
                <a:path w="4502" h="4478" extrusionOk="0">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3"/>
            <p:cNvSpPr/>
            <p:nvPr/>
          </p:nvSpPr>
          <p:spPr>
            <a:xfrm>
              <a:off x="4114635" y="2094412"/>
              <a:ext cx="134565" cy="134535"/>
            </a:xfrm>
            <a:custGeom>
              <a:avLst/>
              <a:gdLst/>
              <a:ahLst/>
              <a:cxnLst/>
              <a:rect l="l" t="t" r="r" b="b"/>
              <a:pathLst>
                <a:path w="4502" h="4501" extrusionOk="0">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3"/>
            <p:cNvSpPr/>
            <p:nvPr/>
          </p:nvSpPr>
          <p:spPr>
            <a:xfrm>
              <a:off x="4139564" y="1979096"/>
              <a:ext cx="52696" cy="19937"/>
            </a:xfrm>
            <a:custGeom>
              <a:avLst/>
              <a:gdLst/>
              <a:ahLst/>
              <a:cxnLst/>
              <a:rect l="l" t="t" r="r" b="b"/>
              <a:pathLst>
                <a:path w="1763" h="667" extrusionOk="0">
                  <a:moveTo>
                    <a:pt x="0" y="0"/>
                  </a:moveTo>
                  <a:lnTo>
                    <a:pt x="0" y="667"/>
                  </a:lnTo>
                  <a:lnTo>
                    <a:pt x="1763" y="667"/>
                  </a:lnTo>
                  <a:lnTo>
                    <a:pt x="17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3"/>
            <p:cNvSpPr/>
            <p:nvPr/>
          </p:nvSpPr>
          <p:spPr>
            <a:xfrm>
              <a:off x="4139564" y="2021779"/>
              <a:ext cx="52696" cy="19967"/>
            </a:xfrm>
            <a:custGeom>
              <a:avLst/>
              <a:gdLst/>
              <a:ahLst/>
              <a:cxnLst/>
              <a:rect l="l" t="t" r="r" b="b"/>
              <a:pathLst>
                <a:path w="1763" h="668" extrusionOk="0">
                  <a:moveTo>
                    <a:pt x="0" y="1"/>
                  </a:moveTo>
                  <a:lnTo>
                    <a:pt x="0" y="668"/>
                  </a:lnTo>
                  <a:lnTo>
                    <a:pt x="1763" y="668"/>
                  </a:lnTo>
                  <a:lnTo>
                    <a:pt x="17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3"/>
            <p:cNvSpPr/>
            <p:nvPr/>
          </p:nvSpPr>
          <p:spPr>
            <a:xfrm>
              <a:off x="4304707" y="2147079"/>
              <a:ext cx="51979" cy="20654"/>
            </a:xfrm>
            <a:custGeom>
              <a:avLst/>
              <a:gdLst/>
              <a:ahLst/>
              <a:cxnLst/>
              <a:rect l="l" t="t" r="r" b="b"/>
              <a:pathLst>
                <a:path w="1739" h="691" extrusionOk="0">
                  <a:moveTo>
                    <a:pt x="0" y="0"/>
                  </a:moveTo>
                  <a:lnTo>
                    <a:pt x="0" y="691"/>
                  </a:lnTo>
                  <a:lnTo>
                    <a:pt x="1739" y="691"/>
                  </a:lnTo>
                  <a:lnTo>
                    <a:pt x="17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3"/>
            <p:cNvSpPr/>
            <p:nvPr/>
          </p:nvSpPr>
          <p:spPr>
            <a:xfrm>
              <a:off x="4304707" y="2190480"/>
              <a:ext cx="51979" cy="20684"/>
            </a:xfrm>
            <a:custGeom>
              <a:avLst/>
              <a:gdLst/>
              <a:ahLst/>
              <a:cxnLst/>
              <a:rect l="l" t="t" r="r" b="b"/>
              <a:pathLst>
                <a:path w="1739" h="692" extrusionOk="0">
                  <a:moveTo>
                    <a:pt x="0" y="1"/>
                  </a:moveTo>
                  <a:lnTo>
                    <a:pt x="0" y="692"/>
                  </a:lnTo>
                  <a:lnTo>
                    <a:pt x="1739" y="692"/>
                  </a:lnTo>
                  <a:lnTo>
                    <a:pt x="17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3"/>
            <p:cNvSpPr/>
            <p:nvPr/>
          </p:nvSpPr>
          <p:spPr>
            <a:xfrm>
              <a:off x="4114635" y="2094412"/>
              <a:ext cx="134565" cy="134535"/>
            </a:xfrm>
            <a:custGeom>
              <a:avLst/>
              <a:gdLst/>
              <a:ahLst/>
              <a:cxnLst/>
              <a:rect l="l" t="t" r="r" b="b"/>
              <a:pathLst>
                <a:path w="4502" h="4501" extrusionOk="0">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3"/>
            <p:cNvSpPr/>
            <p:nvPr/>
          </p:nvSpPr>
          <p:spPr>
            <a:xfrm>
              <a:off x="4248454" y="1961281"/>
              <a:ext cx="134565" cy="133847"/>
            </a:xfrm>
            <a:custGeom>
              <a:avLst/>
              <a:gdLst/>
              <a:ahLst/>
              <a:cxnLst/>
              <a:rect l="l" t="t" r="r" b="b"/>
              <a:pathLst>
                <a:path w="4502" h="4478" extrusionOk="0">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3"/>
            <p:cNvSpPr/>
            <p:nvPr/>
          </p:nvSpPr>
          <p:spPr>
            <a:xfrm>
              <a:off x="4139564" y="1979096"/>
              <a:ext cx="52696" cy="19937"/>
            </a:xfrm>
            <a:custGeom>
              <a:avLst/>
              <a:gdLst/>
              <a:ahLst/>
              <a:cxnLst/>
              <a:rect l="l" t="t" r="r" b="b"/>
              <a:pathLst>
                <a:path w="1763" h="667" extrusionOk="0">
                  <a:moveTo>
                    <a:pt x="0" y="0"/>
                  </a:moveTo>
                  <a:lnTo>
                    <a:pt x="0" y="262"/>
                  </a:lnTo>
                  <a:lnTo>
                    <a:pt x="429" y="667"/>
                  </a:lnTo>
                  <a:lnTo>
                    <a:pt x="1763" y="667"/>
                  </a:lnTo>
                  <a:lnTo>
                    <a:pt x="1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3"/>
            <p:cNvSpPr/>
            <p:nvPr/>
          </p:nvSpPr>
          <p:spPr>
            <a:xfrm>
              <a:off x="4175133" y="2021779"/>
              <a:ext cx="17127" cy="16410"/>
            </a:xfrm>
            <a:custGeom>
              <a:avLst/>
              <a:gdLst/>
              <a:ahLst/>
              <a:cxnLst/>
              <a:rect l="l" t="t" r="r" b="b"/>
              <a:pathLst>
                <a:path w="573" h="549" extrusionOk="0">
                  <a:moveTo>
                    <a:pt x="1" y="1"/>
                  </a:moveTo>
                  <a:lnTo>
                    <a:pt x="573" y="549"/>
                  </a:lnTo>
                  <a:lnTo>
                    <a:pt x="5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3"/>
            <p:cNvSpPr/>
            <p:nvPr/>
          </p:nvSpPr>
          <p:spPr>
            <a:xfrm>
              <a:off x="4304707" y="2147079"/>
              <a:ext cx="51979" cy="20654"/>
            </a:xfrm>
            <a:custGeom>
              <a:avLst/>
              <a:gdLst/>
              <a:ahLst/>
              <a:cxnLst/>
              <a:rect l="l" t="t" r="r" b="b"/>
              <a:pathLst>
                <a:path w="1739" h="691" extrusionOk="0">
                  <a:moveTo>
                    <a:pt x="0" y="0"/>
                  </a:moveTo>
                  <a:lnTo>
                    <a:pt x="0" y="119"/>
                  </a:lnTo>
                  <a:lnTo>
                    <a:pt x="548" y="691"/>
                  </a:lnTo>
                  <a:lnTo>
                    <a:pt x="1739" y="691"/>
                  </a:lnTo>
                  <a:lnTo>
                    <a:pt x="17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3"/>
            <p:cNvSpPr/>
            <p:nvPr/>
          </p:nvSpPr>
          <p:spPr>
            <a:xfrm>
              <a:off x="4343834" y="2190480"/>
              <a:ext cx="12853" cy="13570"/>
            </a:xfrm>
            <a:custGeom>
              <a:avLst/>
              <a:gdLst/>
              <a:ahLst/>
              <a:cxnLst/>
              <a:rect l="l" t="t" r="r" b="b"/>
              <a:pathLst>
                <a:path w="430" h="454" extrusionOk="0">
                  <a:moveTo>
                    <a:pt x="1" y="1"/>
                  </a:moveTo>
                  <a:lnTo>
                    <a:pt x="430" y="453"/>
                  </a:lnTo>
                  <a:lnTo>
                    <a:pt x="4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83"/>
          <p:cNvGrpSpPr/>
          <p:nvPr/>
        </p:nvGrpSpPr>
        <p:grpSpPr>
          <a:xfrm>
            <a:off x="4782742" y="1922842"/>
            <a:ext cx="343827" cy="344544"/>
            <a:chOff x="4744642" y="1922842"/>
            <a:chExt cx="343827" cy="344544"/>
          </a:xfrm>
        </p:grpSpPr>
        <p:sp>
          <p:nvSpPr>
            <p:cNvPr id="11163" name="Google Shape;11163;p83"/>
            <p:cNvSpPr/>
            <p:nvPr/>
          </p:nvSpPr>
          <p:spPr>
            <a:xfrm>
              <a:off x="4798743" y="1984775"/>
              <a:ext cx="237775" cy="220708"/>
            </a:xfrm>
            <a:custGeom>
              <a:avLst/>
              <a:gdLst/>
              <a:ahLst/>
              <a:cxnLst/>
              <a:rect l="l" t="t" r="r" b="b"/>
              <a:pathLst>
                <a:path w="7955" h="7384" extrusionOk="0">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3"/>
            <p:cNvSpPr/>
            <p:nvPr/>
          </p:nvSpPr>
          <p:spPr>
            <a:xfrm>
              <a:off x="4918334" y="1984775"/>
              <a:ext cx="118185" cy="130291"/>
            </a:xfrm>
            <a:custGeom>
              <a:avLst/>
              <a:gdLst/>
              <a:ahLst/>
              <a:cxnLst/>
              <a:rect l="l" t="t" r="r" b="b"/>
              <a:pathLst>
                <a:path w="3954" h="4359" extrusionOk="0">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3"/>
            <p:cNvSpPr/>
            <p:nvPr/>
          </p:nvSpPr>
          <p:spPr>
            <a:xfrm>
              <a:off x="4766701" y="2116471"/>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3"/>
            <p:cNvSpPr/>
            <p:nvPr/>
          </p:nvSpPr>
          <p:spPr>
            <a:xfrm>
              <a:off x="4766701" y="1922842"/>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3"/>
            <p:cNvSpPr/>
            <p:nvPr/>
          </p:nvSpPr>
          <p:spPr>
            <a:xfrm>
              <a:off x="4766701" y="2016100"/>
              <a:ext cx="20684" cy="56970"/>
            </a:xfrm>
            <a:custGeom>
              <a:avLst/>
              <a:gdLst/>
              <a:ahLst/>
              <a:cxnLst/>
              <a:rect l="l" t="t" r="r" b="b"/>
              <a:pathLst>
                <a:path w="692" h="1906" extrusionOk="0">
                  <a:moveTo>
                    <a:pt x="1" y="0"/>
                  </a:moveTo>
                  <a:lnTo>
                    <a:pt x="1" y="1906"/>
                  </a:lnTo>
                  <a:lnTo>
                    <a:pt x="691" y="1906"/>
                  </a:lnTo>
                  <a:lnTo>
                    <a:pt x="6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3"/>
            <p:cNvSpPr/>
            <p:nvPr/>
          </p:nvSpPr>
          <p:spPr>
            <a:xfrm>
              <a:off x="4766701" y="2217530"/>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3"/>
            <p:cNvSpPr/>
            <p:nvPr/>
          </p:nvSpPr>
          <p:spPr>
            <a:xfrm>
              <a:off x="5046444" y="2116471"/>
              <a:ext cx="19967" cy="56970"/>
            </a:xfrm>
            <a:custGeom>
              <a:avLst/>
              <a:gdLst/>
              <a:ahLst/>
              <a:cxnLst/>
              <a:rect l="l" t="t" r="r" b="b"/>
              <a:pathLst>
                <a:path w="668" h="1906" extrusionOk="0">
                  <a:moveTo>
                    <a:pt x="1" y="0"/>
                  </a:moveTo>
                  <a:lnTo>
                    <a:pt x="1" y="1905"/>
                  </a:lnTo>
                  <a:lnTo>
                    <a:pt x="668" y="1905"/>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3"/>
            <p:cNvSpPr/>
            <p:nvPr/>
          </p:nvSpPr>
          <p:spPr>
            <a:xfrm>
              <a:off x="5046444" y="1922842"/>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3"/>
            <p:cNvSpPr/>
            <p:nvPr/>
          </p:nvSpPr>
          <p:spPr>
            <a:xfrm>
              <a:off x="5046444" y="2016100"/>
              <a:ext cx="19967" cy="56970"/>
            </a:xfrm>
            <a:custGeom>
              <a:avLst/>
              <a:gdLst/>
              <a:ahLst/>
              <a:cxnLst/>
              <a:rect l="l" t="t" r="r" b="b"/>
              <a:pathLst>
                <a:path w="668" h="1906" extrusionOk="0">
                  <a:moveTo>
                    <a:pt x="1" y="0"/>
                  </a:moveTo>
                  <a:lnTo>
                    <a:pt x="1" y="1906"/>
                  </a:lnTo>
                  <a:lnTo>
                    <a:pt x="668" y="1906"/>
                  </a:lnTo>
                  <a:lnTo>
                    <a:pt x="668"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3"/>
            <p:cNvSpPr/>
            <p:nvPr/>
          </p:nvSpPr>
          <p:spPr>
            <a:xfrm>
              <a:off x="5046444" y="2217530"/>
              <a:ext cx="19967" cy="49857"/>
            </a:xfrm>
            <a:custGeom>
              <a:avLst/>
              <a:gdLst/>
              <a:ahLst/>
              <a:cxnLst/>
              <a:rect l="l" t="t" r="r" b="b"/>
              <a:pathLst>
                <a:path w="668" h="1668" extrusionOk="0">
                  <a:moveTo>
                    <a:pt x="1" y="1"/>
                  </a:moveTo>
                  <a:lnTo>
                    <a:pt x="1" y="1668"/>
                  </a:lnTo>
                  <a:lnTo>
                    <a:pt x="668" y="1668"/>
                  </a:lnTo>
                  <a:lnTo>
                    <a:pt x="668"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3"/>
            <p:cNvSpPr/>
            <p:nvPr/>
          </p:nvSpPr>
          <p:spPr>
            <a:xfrm>
              <a:off x="4799461" y="1983370"/>
              <a:ext cx="236340" cy="121742"/>
            </a:xfrm>
            <a:custGeom>
              <a:avLst/>
              <a:gdLst/>
              <a:ahLst/>
              <a:cxnLst/>
              <a:rect l="l" t="t" r="r" b="b"/>
              <a:pathLst>
                <a:path w="7907" h="4073" extrusionOk="0">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3"/>
            <p:cNvSpPr/>
            <p:nvPr/>
          </p:nvSpPr>
          <p:spPr>
            <a:xfrm>
              <a:off x="4802300" y="2083712"/>
              <a:ext cx="233501" cy="121772"/>
            </a:xfrm>
            <a:custGeom>
              <a:avLst/>
              <a:gdLst/>
              <a:ahLst/>
              <a:cxnLst/>
              <a:rect l="l" t="t" r="r" b="b"/>
              <a:pathLst>
                <a:path w="7812" h="4074" extrusionOk="0">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3"/>
            <p:cNvSpPr/>
            <p:nvPr/>
          </p:nvSpPr>
          <p:spPr>
            <a:xfrm>
              <a:off x="4744642" y="1961999"/>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3"/>
            <p:cNvSpPr/>
            <p:nvPr/>
          </p:nvSpPr>
          <p:spPr>
            <a:xfrm>
              <a:off x="4744642" y="2062370"/>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3"/>
            <p:cNvSpPr/>
            <p:nvPr/>
          </p:nvSpPr>
          <p:spPr>
            <a:xfrm>
              <a:off x="4744642" y="2163459"/>
              <a:ext cx="64084" cy="64084"/>
            </a:xfrm>
            <a:custGeom>
              <a:avLst/>
              <a:gdLst/>
              <a:ahLst/>
              <a:cxnLst/>
              <a:rect l="l" t="t" r="r" b="b"/>
              <a:pathLst>
                <a:path w="2144" h="2144" extrusionOk="0">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3"/>
            <p:cNvSpPr/>
            <p:nvPr/>
          </p:nvSpPr>
          <p:spPr>
            <a:xfrm>
              <a:off x="5024385" y="1961999"/>
              <a:ext cx="64084" cy="64084"/>
            </a:xfrm>
            <a:custGeom>
              <a:avLst/>
              <a:gdLst/>
              <a:ahLst/>
              <a:cxnLst/>
              <a:rect l="l" t="t" r="r" b="b"/>
              <a:pathLst>
                <a:path w="2144" h="2144" extrusionOk="0">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3"/>
            <p:cNvSpPr/>
            <p:nvPr/>
          </p:nvSpPr>
          <p:spPr>
            <a:xfrm>
              <a:off x="4918334" y="2031045"/>
              <a:ext cx="117468" cy="74067"/>
            </a:xfrm>
            <a:custGeom>
              <a:avLst/>
              <a:gdLst/>
              <a:ahLst/>
              <a:cxnLst/>
              <a:rect l="l" t="t" r="r" b="b"/>
              <a:pathLst>
                <a:path w="3930" h="2478" extrusionOk="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3"/>
            <p:cNvSpPr/>
            <p:nvPr/>
          </p:nvSpPr>
          <p:spPr>
            <a:xfrm>
              <a:off x="4916899" y="2132134"/>
              <a:ext cx="117468" cy="73350"/>
            </a:xfrm>
            <a:custGeom>
              <a:avLst/>
              <a:gdLst/>
              <a:ahLst/>
              <a:cxnLst/>
              <a:rect l="l" t="t" r="r" b="b"/>
              <a:pathLst>
                <a:path w="3930" h="2454" extrusionOk="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3"/>
            <p:cNvSpPr/>
            <p:nvPr/>
          </p:nvSpPr>
          <p:spPr>
            <a:xfrm>
              <a:off x="5024385" y="2062370"/>
              <a:ext cx="64084" cy="64084"/>
            </a:xfrm>
            <a:custGeom>
              <a:avLst/>
              <a:gdLst/>
              <a:ahLst/>
              <a:cxnLst/>
              <a:rect l="l" t="t" r="r" b="b"/>
              <a:pathLst>
                <a:path w="2144" h="2144" extrusionOk="0">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3"/>
            <p:cNvSpPr/>
            <p:nvPr/>
          </p:nvSpPr>
          <p:spPr>
            <a:xfrm>
              <a:off x="5024385" y="2163459"/>
              <a:ext cx="64084" cy="64084"/>
            </a:xfrm>
            <a:custGeom>
              <a:avLst/>
              <a:gdLst/>
              <a:ahLst/>
              <a:cxnLst/>
              <a:rect l="l" t="t" r="r" b="b"/>
              <a:pathLst>
                <a:path w="2144" h="2144" extrusionOk="0">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83"/>
          <p:cNvGrpSpPr/>
          <p:nvPr/>
        </p:nvGrpSpPr>
        <p:grpSpPr>
          <a:xfrm>
            <a:off x="5523800" y="1922842"/>
            <a:ext cx="343856" cy="344545"/>
            <a:chOff x="5409500" y="1922842"/>
            <a:chExt cx="343856" cy="344545"/>
          </a:xfrm>
        </p:grpSpPr>
        <p:sp>
          <p:nvSpPr>
            <p:cNvPr id="11184" name="Google Shape;11184;p83"/>
            <p:cNvSpPr/>
            <p:nvPr/>
          </p:nvSpPr>
          <p:spPr>
            <a:xfrm>
              <a:off x="5441543" y="2066644"/>
              <a:ext cx="56253" cy="190071"/>
            </a:xfrm>
            <a:custGeom>
              <a:avLst/>
              <a:gdLst/>
              <a:ahLst/>
              <a:cxnLst/>
              <a:rect l="l" t="t" r="r" b="b"/>
              <a:pathLst>
                <a:path w="1882" h="6359" extrusionOk="0">
                  <a:moveTo>
                    <a:pt x="1" y="0"/>
                  </a:moveTo>
                  <a:lnTo>
                    <a:pt x="1" y="6359"/>
                  </a:lnTo>
                  <a:lnTo>
                    <a:pt x="1882" y="6359"/>
                  </a:lnTo>
                  <a:lnTo>
                    <a:pt x="1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3"/>
            <p:cNvSpPr/>
            <p:nvPr/>
          </p:nvSpPr>
          <p:spPr>
            <a:xfrm>
              <a:off x="5469311" y="2066644"/>
              <a:ext cx="28485" cy="190071"/>
            </a:xfrm>
            <a:custGeom>
              <a:avLst/>
              <a:gdLst/>
              <a:ahLst/>
              <a:cxnLst/>
              <a:rect l="l" t="t" r="r" b="b"/>
              <a:pathLst>
                <a:path w="953" h="6359" extrusionOk="0">
                  <a:moveTo>
                    <a:pt x="0" y="0"/>
                  </a:moveTo>
                  <a:lnTo>
                    <a:pt x="0" y="6359"/>
                  </a:lnTo>
                  <a:lnTo>
                    <a:pt x="953" y="6359"/>
                  </a:lnTo>
                  <a:lnTo>
                    <a:pt x="95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3"/>
            <p:cNvSpPr/>
            <p:nvPr/>
          </p:nvSpPr>
          <p:spPr>
            <a:xfrm>
              <a:off x="5553302" y="2022496"/>
              <a:ext cx="55566" cy="234218"/>
            </a:xfrm>
            <a:custGeom>
              <a:avLst/>
              <a:gdLst/>
              <a:ahLst/>
              <a:cxnLst/>
              <a:rect l="l" t="t" r="r" b="b"/>
              <a:pathLst>
                <a:path w="1859" h="7836" extrusionOk="0">
                  <a:moveTo>
                    <a:pt x="1" y="1"/>
                  </a:moveTo>
                  <a:lnTo>
                    <a:pt x="1" y="7836"/>
                  </a:lnTo>
                  <a:lnTo>
                    <a:pt x="1858" y="7836"/>
                  </a:lnTo>
                  <a:lnTo>
                    <a:pt x="185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3"/>
            <p:cNvSpPr/>
            <p:nvPr/>
          </p:nvSpPr>
          <p:spPr>
            <a:xfrm>
              <a:off x="5580353" y="2022496"/>
              <a:ext cx="28515" cy="234218"/>
            </a:xfrm>
            <a:custGeom>
              <a:avLst/>
              <a:gdLst/>
              <a:ahLst/>
              <a:cxnLst/>
              <a:rect l="l" t="t" r="r" b="b"/>
              <a:pathLst>
                <a:path w="954" h="7836" extrusionOk="0">
                  <a:moveTo>
                    <a:pt x="0" y="1"/>
                  </a:moveTo>
                  <a:lnTo>
                    <a:pt x="0" y="7836"/>
                  </a:lnTo>
                  <a:lnTo>
                    <a:pt x="953" y="7836"/>
                  </a:lnTo>
                  <a:lnTo>
                    <a:pt x="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3"/>
            <p:cNvSpPr/>
            <p:nvPr/>
          </p:nvSpPr>
          <p:spPr>
            <a:xfrm>
              <a:off x="5665062" y="1976944"/>
              <a:ext cx="56253" cy="279770"/>
            </a:xfrm>
            <a:custGeom>
              <a:avLst/>
              <a:gdLst/>
              <a:ahLst/>
              <a:cxnLst/>
              <a:rect l="l" t="t" r="r" b="b"/>
              <a:pathLst>
                <a:path w="1882" h="9360" extrusionOk="0">
                  <a:moveTo>
                    <a:pt x="0" y="1"/>
                  </a:moveTo>
                  <a:lnTo>
                    <a:pt x="0"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3"/>
            <p:cNvSpPr/>
            <p:nvPr/>
          </p:nvSpPr>
          <p:spPr>
            <a:xfrm>
              <a:off x="5692830" y="1976944"/>
              <a:ext cx="28485" cy="279770"/>
            </a:xfrm>
            <a:custGeom>
              <a:avLst/>
              <a:gdLst/>
              <a:ahLst/>
              <a:cxnLst/>
              <a:rect l="l" t="t" r="r" b="b"/>
              <a:pathLst>
                <a:path w="953" h="9360" extrusionOk="0">
                  <a:moveTo>
                    <a:pt x="0" y="1"/>
                  </a:moveTo>
                  <a:lnTo>
                    <a:pt x="0"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3"/>
            <p:cNvSpPr/>
            <p:nvPr/>
          </p:nvSpPr>
          <p:spPr>
            <a:xfrm>
              <a:off x="5497766" y="1976944"/>
              <a:ext cx="56283" cy="279770"/>
            </a:xfrm>
            <a:custGeom>
              <a:avLst/>
              <a:gdLst/>
              <a:ahLst/>
              <a:cxnLst/>
              <a:rect l="l" t="t" r="r" b="b"/>
              <a:pathLst>
                <a:path w="1883" h="9360" extrusionOk="0">
                  <a:moveTo>
                    <a:pt x="1" y="1"/>
                  </a:moveTo>
                  <a:lnTo>
                    <a:pt x="1" y="9360"/>
                  </a:lnTo>
                  <a:lnTo>
                    <a:pt x="1882" y="9360"/>
                  </a:lnTo>
                  <a:lnTo>
                    <a:pt x="1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3"/>
            <p:cNvSpPr/>
            <p:nvPr/>
          </p:nvSpPr>
          <p:spPr>
            <a:xfrm>
              <a:off x="5525534" y="1976944"/>
              <a:ext cx="28515" cy="279770"/>
            </a:xfrm>
            <a:custGeom>
              <a:avLst/>
              <a:gdLst/>
              <a:ahLst/>
              <a:cxnLst/>
              <a:rect l="l" t="t" r="r" b="b"/>
              <a:pathLst>
                <a:path w="954" h="9360" extrusionOk="0">
                  <a:moveTo>
                    <a:pt x="1" y="1"/>
                  </a:moveTo>
                  <a:lnTo>
                    <a:pt x="1" y="9360"/>
                  </a:lnTo>
                  <a:lnTo>
                    <a:pt x="953" y="9360"/>
                  </a:lnTo>
                  <a:lnTo>
                    <a:pt x="95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3"/>
            <p:cNvSpPr/>
            <p:nvPr/>
          </p:nvSpPr>
          <p:spPr>
            <a:xfrm>
              <a:off x="5608838" y="1922842"/>
              <a:ext cx="56253" cy="333871"/>
            </a:xfrm>
            <a:custGeom>
              <a:avLst/>
              <a:gdLst/>
              <a:ahLst/>
              <a:cxnLst/>
              <a:rect l="l" t="t" r="r" b="b"/>
              <a:pathLst>
                <a:path w="1882" h="11170" extrusionOk="0">
                  <a:moveTo>
                    <a:pt x="0" y="1"/>
                  </a:moveTo>
                  <a:lnTo>
                    <a:pt x="0" y="11170"/>
                  </a:lnTo>
                  <a:lnTo>
                    <a:pt x="1881" y="11170"/>
                  </a:lnTo>
                  <a:lnTo>
                    <a:pt x="188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3"/>
            <p:cNvSpPr/>
            <p:nvPr/>
          </p:nvSpPr>
          <p:spPr>
            <a:xfrm>
              <a:off x="5637294" y="1922842"/>
              <a:ext cx="28515" cy="333871"/>
            </a:xfrm>
            <a:custGeom>
              <a:avLst/>
              <a:gdLst/>
              <a:ahLst/>
              <a:cxnLst/>
              <a:rect l="l" t="t" r="r" b="b"/>
              <a:pathLst>
                <a:path w="954" h="11170" extrusionOk="0">
                  <a:moveTo>
                    <a:pt x="1" y="1"/>
                  </a:moveTo>
                  <a:lnTo>
                    <a:pt x="1" y="11170"/>
                  </a:lnTo>
                  <a:lnTo>
                    <a:pt x="953" y="11170"/>
                  </a:lnTo>
                  <a:lnTo>
                    <a:pt x="95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3"/>
            <p:cNvSpPr/>
            <p:nvPr/>
          </p:nvSpPr>
          <p:spPr>
            <a:xfrm>
              <a:off x="5409500" y="2246733"/>
              <a:ext cx="343855" cy="20654"/>
            </a:xfrm>
            <a:custGeom>
              <a:avLst/>
              <a:gdLst/>
              <a:ahLst/>
              <a:cxnLst/>
              <a:rect l="l" t="t" r="r" b="b"/>
              <a:pathLst>
                <a:path w="11504" h="691" extrusionOk="0">
                  <a:moveTo>
                    <a:pt x="1" y="0"/>
                  </a:moveTo>
                  <a:lnTo>
                    <a:pt x="1" y="691"/>
                  </a:lnTo>
                  <a:lnTo>
                    <a:pt x="11503" y="691"/>
                  </a:lnTo>
                  <a:lnTo>
                    <a:pt x="1150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3"/>
            <p:cNvSpPr/>
            <p:nvPr/>
          </p:nvSpPr>
          <p:spPr>
            <a:xfrm>
              <a:off x="5581788" y="2246733"/>
              <a:ext cx="171569" cy="20654"/>
            </a:xfrm>
            <a:custGeom>
              <a:avLst/>
              <a:gdLst/>
              <a:ahLst/>
              <a:cxnLst/>
              <a:rect l="l" t="t" r="r" b="b"/>
              <a:pathLst>
                <a:path w="5740" h="691" extrusionOk="0">
                  <a:moveTo>
                    <a:pt x="0" y="0"/>
                  </a:moveTo>
                  <a:lnTo>
                    <a:pt x="0" y="691"/>
                  </a:lnTo>
                  <a:lnTo>
                    <a:pt x="5739" y="691"/>
                  </a:lnTo>
                  <a:lnTo>
                    <a:pt x="57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83"/>
          <p:cNvGrpSpPr/>
          <p:nvPr/>
        </p:nvGrpSpPr>
        <p:grpSpPr>
          <a:xfrm>
            <a:off x="6272720" y="1934948"/>
            <a:ext cx="344544" cy="319646"/>
            <a:chOff x="6082220" y="1934948"/>
            <a:chExt cx="344544" cy="319646"/>
          </a:xfrm>
        </p:grpSpPr>
        <p:sp>
          <p:nvSpPr>
            <p:cNvPr id="11197" name="Google Shape;11197;p83"/>
            <p:cNvSpPr/>
            <p:nvPr/>
          </p:nvSpPr>
          <p:spPr>
            <a:xfrm>
              <a:off x="6211047" y="2190480"/>
              <a:ext cx="215716" cy="64114"/>
            </a:xfrm>
            <a:custGeom>
              <a:avLst/>
              <a:gdLst/>
              <a:ahLst/>
              <a:cxnLst/>
              <a:rect l="l" t="t" r="r" b="b"/>
              <a:pathLst>
                <a:path w="7217" h="2145" extrusionOk="0">
                  <a:moveTo>
                    <a:pt x="1" y="1"/>
                  </a:moveTo>
                  <a:lnTo>
                    <a:pt x="1" y="2144"/>
                  </a:lnTo>
                  <a:lnTo>
                    <a:pt x="7217" y="2144"/>
                  </a:lnTo>
                  <a:lnTo>
                    <a:pt x="72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3"/>
            <p:cNvSpPr/>
            <p:nvPr/>
          </p:nvSpPr>
          <p:spPr>
            <a:xfrm>
              <a:off x="6211047" y="2222522"/>
              <a:ext cx="215716" cy="32072"/>
            </a:xfrm>
            <a:custGeom>
              <a:avLst/>
              <a:gdLst/>
              <a:ahLst/>
              <a:cxnLst/>
              <a:rect l="l" t="t" r="r" b="b"/>
              <a:pathLst>
                <a:path w="7217" h="1073" extrusionOk="0">
                  <a:moveTo>
                    <a:pt x="1" y="1"/>
                  </a:moveTo>
                  <a:lnTo>
                    <a:pt x="1" y="1072"/>
                  </a:lnTo>
                  <a:lnTo>
                    <a:pt x="7217" y="1072"/>
                  </a:lnTo>
                  <a:lnTo>
                    <a:pt x="7217"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3"/>
            <p:cNvSpPr/>
            <p:nvPr/>
          </p:nvSpPr>
          <p:spPr>
            <a:xfrm>
              <a:off x="6267300" y="2102244"/>
              <a:ext cx="159463" cy="64084"/>
            </a:xfrm>
            <a:custGeom>
              <a:avLst/>
              <a:gdLst/>
              <a:ahLst/>
              <a:cxnLst/>
              <a:rect l="l" t="t" r="r" b="b"/>
              <a:pathLst>
                <a:path w="5335" h="2144" extrusionOk="0">
                  <a:moveTo>
                    <a:pt x="0" y="0"/>
                  </a:moveTo>
                  <a:lnTo>
                    <a:pt x="0" y="2143"/>
                  </a:lnTo>
                  <a:lnTo>
                    <a:pt x="5335" y="2143"/>
                  </a:lnTo>
                  <a:lnTo>
                    <a:pt x="533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3"/>
            <p:cNvSpPr/>
            <p:nvPr/>
          </p:nvSpPr>
          <p:spPr>
            <a:xfrm>
              <a:off x="6267300" y="2135691"/>
              <a:ext cx="159463" cy="32042"/>
            </a:xfrm>
            <a:custGeom>
              <a:avLst/>
              <a:gdLst/>
              <a:ahLst/>
              <a:cxnLst/>
              <a:rect l="l" t="t" r="r" b="b"/>
              <a:pathLst>
                <a:path w="5335" h="1072" extrusionOk="0">
                  <a:moveTo>
                    <a:pt x="0" y="0"/>
                  </a:moveTo>
                  <a:lnTo>
                    <a:pt x="0" y="1072"/>
                  </a:lnTo>
                  <a:lnTo>
                    <a:pt x="5335" y="1072"/>
                  </a:lnTo>
                  <a:lnTo>
                    <a:pt x="5335"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3"/>
            <p:cNvSpPr/>
            <p:nvPr/>
          </p:nvSpPr>
          <p:spPr>
            <a:xfrm>
              <a:off x="6320684" y="2015383"/>
              <a:ext cx="106080" cy="64084"/>
            </a:xfrm>
            <a:custGeom>
              <a:avLst/>
              <a:gdLst/>
              <a:ahLst/>
              <a:cxnLst/>
              <a:rect l="l" t="t" r="r" b="b"/>
              <a:pathLst>
                <a:path w="3549" h="2144" extrusionOk="0">
                  <a:moveTo>
                    <a:pt x="0" y="1"/>
                  </a:moveTo>
                  <a:lnTo>
                    <a:pt x="0" y="2144"/>
                  </a:lnTo>
                  <a:lnTo>
                    <a:pt x="3549" y="2144"/>
                  </a:lnTo>
                  <a:lnTo>
                    <a:pt x="354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3"/>
            <p:cNvSpPr/>
            <p:nvPr/>
          </p:nvSpPr>
          <p:spPr>
            <a:xfrm>
              <a:off x="6320684" y="2048142"/>
              <a:ext cx="106080" cy="32042"/>
            </a:xfrm>
            <a:custGeom>
              <a:avLst/>
              <a:gdLst/>
              <a:ahLst/>
              <a:cxnLst/>
              <a:rect l="l" t="t" r="r" b="b"/>
              <a:pathLst>
                <a:path w="3549" h="1072" extrusionOk="0">
                  <a:moveTo>
                    <a:pt x="0" y="0"/>
                  </a:moveTo>
                  <a:lnTo>
                    <a:pt x="0" y="1072"/>
                  </a:lnTo>
                  <a:lnTo>
                    <a:pt x="3549" y="1072"/>
                  </a:lnTo>
                  <a:lnTo>
                    <a:pt x="354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3"/>
            <p:cNvSpPr/>
            <p:nvPr/>
          </p:nvSpPr>
          <p:spPr>
            <a:xfrm>
              <a:off x="6082220" y="2015383"/>
              <a:ext cx="270505" cy="64084"/>
            </a:xfrm>
            <a:custGeom>
              <a:avLst/>
              <a:gdLst/>
              <a:ahLst/>
              <a:cxnLst/>
              <a:rect l="l" t="t" r="r" b="b"/>
              <a:pathLst>
                <a:path w="9050" h="2144" extrusionOk="0">
                  <a:moveTo>
                    <a:pt x="1" y="1"/>
                  </a:moveTo>
                  <a:lnTo>
                    <a:pt x="1" y="2144"/>
                  </a:lnTo>
                  <a:lnTo>
                    <a:pt x="7978" y="2144"/>
                  </a:lnTo>
                  <a:lnTo>
                    <a:pt x="9050" y="1072"/>
                  </a:lnTo>
                  <a:lnTo>
                    <a:pt x="797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3"/>
            <p:cNvSpPr/>
            <p:nvPr/>
          </p:nvSpPr>
          <p:spPr>
            <a:xfrm>
              <a:off x="6082938" y="2102244"/>
              <a:ext cx="219273" cy="64084"/>
            </a:xfrm>
            <a:custGeom>
              <a:avLst/>
              <a:gdLst/>
              <a:ahLst/>
              <a:cxnLst/>
              <a:rect l="l" t="t" r="r" b="b"/>
              <a:pathLst>
                <a:path w="7336" h="2144" extrusionOk="0">
                  <a:moveTo>
                    <a:pt x="0" y="0"/>
                  </a:moveTo>
                  <a:lnTo>
                    <a:pt x="0" y="2143"/>
                  </a:lnTo>
                  <a:lnTo>
                    <a:pt x="6264" y="2143"/>
                  </a:lnTo>
                  <a:lnTo>
                    <a:pt x="7335" y="1072"/>
                  </a:lnTo>
                  <a:lnTo>
                    <a:pt x="626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3"/>
            <p:cNvSpPr/>
            <p:nvPr/>
          </p:nvSpPr>
          <p:spPr>
            <a:xfrm>
              <a:off x="6082220" y="2189792"/>
              <a:ext cx="160898" cy="64084"/>
            </a:xfrm>
            <a:custGeom>
              <a:avLst/>
              <a:gdLst/>
              <a:ahLst/>
              <a:cxnLst/>
              <a:rect l="l" t="t" r="r" b="b"/>
              <a:pathLst>
                <a:path w="5383" h="2144" extrusionOk="0">
                  <a:moveTo>
                    <a:pt x="1" y="0"/>
                  </a:moveTo>
                  <a:lnTo>
                    <a:pt x="1" y="2143"/>
                  </a:lnTo>
                  <a:lnTo>
                    <a:pt x="4311" y="2143"/>
                  </a:lnTo>
                  <a:lnTo>
                    <a:pt x="5383" y="1072"/>
                  </a:lnTo>
                  <a:lnTo>
                    <a:pt x="4311"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3"/>
            <p:cNvSpPr/>
            <p:nvPr/>
          </p:nvSpPr>
          <p:spPr>
            <a:xfrm>
              <a:off x="6364802" y="1974104"/>
              <a:ext cx="61962" cy="20684"/>
            </a:xfrm>
            <a:custGeom>
              <a:avLst/>
              <a:gdLst/>
              <a:ahLst/>
              <a:cxnLst/>
              <a:rect l="l" t="t" r="r" b="b"/>
              <a:pathLst>
                <a:path w="2073" h="692" extrusionOk="0">
                  <a:moveTo>
                    <a:pt x="1" y="0"/>
                  </a:moveTo>
                  <a:lnTo>
                    <a:pt x="1" y="691"/>
                  </a:lnTo>
                  <a:lnTo>
                    <a:pt x="2073" y="691"/>
                  </a:lnTo>
                  <a:lnTo>
                    <a:pt x="207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3"/>
            <p:cNvSpPr/>
            <p:nvPr/>
          </p:nvSpPr>
          <p:spPr>
            <a:xfrm>
              <a:off x="6364802" y="1934948"/>
              <a:ext cx="61962" cy="20684"/>
            </a:xfrm>
            <a:custGeom>
              <a:avLst/>
              <a:gdLst/>
              <a:ahLst/>
              <a:cxnLst/>
              <a:rect l="l" t="t" r="r" b="b"/>
              <a:pathLst>
                <a:path w="2073" h="692" extrusionOk="0">
                  <a:moveTo>
                    <a:pt x="1" y="1"/>
                  </a:moveTo>
                  <a:lnTo>
                    <a:pt x="1" y="691"/>
                  </a:lnTo>
                  <a:lnTo>
                    <a:pt x="2073" y="691"/>
                  </a:lnTo>
                  <a:lnTo>
                    <a:pt x="207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3"/>
            <p:cNvSpPr/>
            <p:nvPr/>
          </p:nvSpPr>
          <p:spPr>
            <a:xfrm>
              <a:off x="6324241" y="1974104"/>
              <a:ext cx="20684" cy="20684"/>
            </a:xfrm>
            <a:custGeom>
              <a:avLst/>
              <a:gdLst/>
              <a:ahLst/>
              <a:cxnLst/>
              <a:rect l="l" t="t" r="r" b="b"/>
              <a:pathLst>
                <a:path w="692" h="692"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3"/>
            <p:cNvSpPr/>
            <p:nvPr/>
          </p:nvSpPr>
          <p:spPr>
            <a:xfrm>
              <a:off x="6324241" y="1934948"/>
              <a:ext cx="20684" cy="20684"/>
            </a:xfrm>
            <a:custGeom>
              <a:avLst/>
              <a:gdLst/>
              <a:ahLst/>
              <a:cxnLst/>
              <a:rect l="l" t="t" r="r" b="b"/>
              <a:pathLst>
                <a:path w="692"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3"/>
            <p:cNvSpPr/>
            <p:nvPr/>
          </p:nvSpPr>
          <p:spPr>
            <a:xfrm>
              <a:off x="6082220" y="2048142"/>
              <a:ext cx="270505" cy="32042"/>
            </a:xfrm>
            <a:custGeom>
              <a:avLst/>
              <a:gdLst/>
              <a:ahLst/>
              <a:cxnLst/>
              <a:rect l="l" t="t" r="r" b="b"/>
              <a:pathLst>
                <a:path w="9050" h="1072" extrusionOk="0">
                  <a:moveTo>
                    <a:pt x="1" y="0"/>
                  </a:moveTo>
                  <a:lnTo>
                    <a:pt x="1" y="1072"/>
                  </a:lnTo>
                  <a:lnTo>
                    <a:pt x="7978" y="1072"/>
                  </a:lnTo>
                  <a:lnTo>
                    <a:pt x="905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3"/>
            <p:cNvSpPr/>
            <p:nvPr/>
          </p:nvSpPr>
          <p:spPr>
            <a:xfrm>
              <a:off x="6082938" y="2135691"/>
              <a:ext cx="219273" cy="32042"/>
            </a:xfrm>
            <a:custGeom>
              <a:avLst/>
              <a:gdLst/>
              <a:ahLst/>
              <a:cxnLst/>
              <a:rect l="l" t="t" r="r" b="b"/>
              <a:pathLst>
                <a:path w="7336" h="1072" extrusionOk="0">
                  <a:moveTo>
                    <a:pt x="0" y="0"/>
                  </a:moveTo>
                  <a:lnTo>
                    <a:pt x="0" y="1072"/>
                  </a:lnTo>
                  <a:lnTo>
                    <a:pt x="6264" y="1072"/>
                  </a:lnTo>
                  <a:lnTo>
                    <a:pt x="733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3"/>
            <p:cNvSpPr/>
            <p:nvPr/>
          </p:nvSpPr>
          <p:spPr>
            <a:xfrm>
              <a:off x="6082938" y="2222522"/>
              <a:ext cx="162333" cy="32072"/>
            </a:xfrm>
            <a:custGeom>
              <a:avLst/>
              <a:gdLst/>
              <a:ahLst/>
              <a:cxnLst/>
              <a:rect l="l" t="t" r="r" b="b"/>
              <a:pathLst>
                <a:path w="5431" h="1073" extrusionOk="0">
                  <a:moveTo>
                    <a:pt x="0" y="1"/>
                  </a:moveTo>
                  <a:lnTo>
                    <a:pt x="0" y="1072"/>
                  </a:lnTo>
                  <a:lnTo>
                    <a:pt x="4358" y="1072"/>
                  </a:lnTo>
                  <a:lnTo>
                    <a:pt x="54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83"/>
          <p:cNvGrpSpPr/>
          <p:nvPr/>
        </p:nvGrpSpPr>
        <p:grpSpPr>
          <a:xfrm>
            <a:off x="7008816" y="1922842"/>
            <a:ext cx="343109" cy="344544"/>
            <a:chOff x="6742116" y="1922842"/>
            <a:chExt cx="343109" cy="344544"/>
          </a:xfrm>
        </p:grpSpPr>
        <p:sp>
          <p:nvSpPr>
            <p:cNvPr id="11214" name="Google Shape;11214;p83"/>
            <p:cNvSpPr/>
            <p:nvPr/>
          </p:nvSpPr>
          <p:spPr>
            <a:xfrm>
              <a:off x="6770572" y="2078750"/>
              <a:ext cx="20684" cy="125299"/>
            </a:xfrm>
            <a:custGeom>
              <a:avLst/>
              <a:gdLst/>
              <a:ahLst/>
              <a:cxnLst/>
              <a:rect l="l" t="t" r="r" b="b"/>
              <a:pathLst>
                <a:path w="692" h="4192" extrusionOk="0">
                  <a:moveTo>
                    <a:pt x="1" y="0"/>
                  </a:moveTo>
                  <a:lnTo>
                    <a:pt x="1" y="4191"/>
                  </a:lnTo>
                  <a:lnTo>
                    <a:pt x="692" y="4191"/>
                  </a:lnTo>
                  <a:lnTo>
                    <a:pt x="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3"/>
            <p:cNvSpPr/>
            <p:nvPr/>
          </p:nvSpPr>
          <p:spPr>
            <a:xfrm>
              <a:off x="6859555" y="1991171"/>
              <a:ext cx="20684" cy="217868"/>
            </a:xfrm>
            <a:custGeom>
              <a:avLst/>
              <a:gdLst/>
              <a:ahLst/>
              <a:cxnLst/>
              <a:rect l="l" t="t" r="r" b="b"/>
              <a:pathLst>
                <a:path w="692" h="7289" extrusionOk="0">
                  <a:moveTo>
                    <a:pt x="1" y="1"/>
                  </a:moveTo>
                  <a:lnTo>
                    <a:pt x="1" y="7288"/>
                  </a:lnTo>
                  <a:lnTo>
                    <a:pt x="691" y="728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3"/>
            <p:cNvSpPr/>
            <p:nvPr/>
          </p:nvSpPr>
          <p:spPr>
            <a:xfrm>
              <a:off x="6947821" y="2101526"/>
              <a:ext cx="19967" cy="102523"/>
            </a:xfrm>
            <a:custGeom>
              <a:avLst/>
              <a:gdLst/>
              <a:ahLst/>
              <a:cxnLst/>
              <a:rect l="l" t="t" r="r" b="b"/>
              <a:pathLst>
                <a:path w="668" h="3430" extrusionOk="0">
                  <a:moveTo>
                    <a:pt x="1" y="0"/>
                  </a:moveTo>
                  <a:lnTo>
                    <a:pt x="1" y="3429"/>
                  </a:lnTo>
                  <a:lnTo>
                    <a:pt x="668" y="3429"/>
                  </a:lnTo>
                  <a:lnTo>
                    <a:pt x="66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3"/>
            <p:cNvSpPr/>
            <p:nvPr/>
          </p:nvSpPr>
          <p:spPr>
            <a:xfrm>
              <a:off x="7036805" y="2019657"/>
              <a:ext cx="19967" cy="188666"/>
            </a:xfrm>
            <a:custGeom>
              <a:avLst/>
              <a:gdLst/>
              <a:ahLst/>
              <a:cxnLst/>
              <a:rect l="l" t="t" r="r" b="b"/>
              <a:pathLst>
                <a:path w="668" h="6312" extrusionOk="0">
                  <a:moveTo>
                    <a:pt x="1" y="1"/>
                  </a:moveTo>
                  <a:lnTo>
                    <a:pt x="1" y="6311"/>
                  </a:lnTo>
                  <a:lnTo>
                    <a:pt x="667" y="6311"/>
                  </a:lnTo>
                  <a:lnTo>
                    <a:pt x="66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3"/>
            <p:cNvSpPr/>
            <p:nvPr/>
          </p:nvSpPr>
          <p:spPr>
            <a:xfrm>
              <a:off x="6742116" y="2009704"/>
              <a:ext cx="78312" cy="78312"/>
            </a:xfrm>
            <a:custGeom>
              <a:avLst/>
              <a:gdLst/>
              <a:ahLst/>
              <a:cxnLst/>
              <a:rect l="l" t="t" r="r" b="b"/>
              <a:pathLst>
                <a:path w="2620" h="2620" extrusionOk="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3"/>
            <p:cNvSpPr/>
            <p:nvPr/>
          </p:nvSpPr>
          <p:spPr>
            <a:xfrm>
              <a:off x="6829666" y="1922842"/>
              <a:ext cx="78342" cy="78342"/>
            </a:xfrm>
            <a:custGeom>
              <a:avLst/>
              <a:gdLst/>
              <a:ahLst/>
              <a:cxnLst/>
              <a:rect l="l" t="t" r="r" b="b"/>
              <a:pathLst>
                <a:path w="2621" h="2621" extrusionOk="0">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3"/>
            <p:cNvSpPr/>
            <p:nvPr/>
          </p:nvSpPr>
          <p:spPr>
            <a:xfrm>
              <a:off x="6918648" y="2033885"/>
              <a:ext cx="78312" cy="78342"/>
            </a:xfrm>
            <a:custGeom>
              <a:avLst/>
              <a:gdLst/>
              <a:ahLst/>
              <a:cxnLst/>
              <a:rect l="l" t="t" r="r" b="b"/>
              <a:pathLst>
                <a:path w="2620" h="2621" extrusionOk="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3"/>
            <p:cNvSpPr/>
            <p:nvPr/>
          </p:nvSpPr>
          <p:spPr>
            <a:xfrm>
              <a:off x="7006914" y="1951328"/>
              <a:ext cx="78312" cy="78312"/>
            </a:xfrm>
            <a:custGeom>
              <a:avLst/>
              <a:gdLst/>
              <a:ahLst/>
              <a:cxnLst/>
              <a:rect l="l" t="t" r="r" b="b"/>
              <a:pathLst>
                <a:path w="2620" h="2620" extrusionOk="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3"/>
            <p:cNvSpPr/>
            <p:nvPr/>
          </p:nvSpPr>
          <p:spPr>
            <a:xfrm>
              <a:off x="6742116"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3"/>
            <p:cNvSpPr/>
            <p:nvPr/>
          </p:nvSpPr>
          <p:spPr>
            <a:xfrm>
              <a:off x="6827543" y="2204020"/>
              <a:ext cx="99683" cy="63367"/>
            </a:xfrm>
            <a:custGeom>
              <a:avLst/>
              <a:gdLst/>
              <a:ahLst/>
              <a:cxnLst/>
              <a:rect l="l" t="t" r="r" b="b"/>
              <a:pathLst>
                <a:path w="3335" h="2120" extrusionOk="0">
                  <a:moveTo>
                    <a:pt x="0" y="0"/>
                  </a:moveTo>
                  <a:lnTo>
                    <a:pt x="0" y="2120"/>
                  </a:lnTo>
                  <a:lnTo>
                    <a:pt x="2882" y="2120"/>
                  </a:lnTo>
                  <a:lnTo>
                    <a:pt x="3334" y="1048"/>
                  </a:lnTo>
                  <a:lnTo>
                    <a:pt x="2882"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3"/>
            <p:cNvSpPr/>
            <p:nvPr/>
          </p:nvSpPr>
          <p:spPr>
            <a:xfrm>
              <a:off x="6913657" y="2204020"/>
              <a:ext cx="99683" cy="63367"/>
            </a:xfrm>
            <a:custGeom>
              <a:avLst/>
              <a:gdLst/>
              <a:ahLst/>
              <a:cxnLst/>
              <a:rect l="l" t="t" r="r" b="b"/>
              <a:pathLst>
                <a:path w="3335" h="2120" extrusionOk="0">
                  <a:moveTo>
                    <a:pt x="1" y="0"/>
                  </a:moveTo>
                  <a:lnTo>
                    <a:pt x="1" y="2120"/>
                  </a:lnTo>
                  <a:lnTo>
                    <a:pt x="2882" y="2120"/>
                  </a:lnTo>
                  <a:lnTo>
                    <a:pt x="3335" y="1048"/>
                  </a:lnTo>
                  <a:lnTo>
                    <a:pt x="2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3"/>
            <p:cNvSpPr/>
            <p:nvPr/>
          </p:nvSpPr>
          <p:spPr>
            <a:xfrm>
              <a:off x="6999083" y="2204020"/>
              <a:ext cx="86143" cy="63367"/>
            </a:xfrm>
            <a:custGeom>
              <a:avLst/>
              <a:gdLst/>
              <a:ahLst/>
              <a:cxnLst/>
              <a:rect l="l" t="t" r="r" b="b"/>
              <a:pathLst>
                <a:path w="2882" h="2120" extrusionOk="0">
                  <a:moveTo>
                    <a:pt x="0" y="0"/>
                  </a:moveTo>
                  <a:lnTo>
                    <a:pt x="0" y="2120"/>
                  </a:lnTo>
                  <a:lnTo>
                    <a:pt x="2882" y="2120"/>
                  </a:lnTo>
                  <a:lnTo>
                    <a:pt x="288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3"/>
          <p:cNvGrpSpPr/>
          <p:nvPr/>
        </p:nvGrpSpPr>
        <p:grpSpPr>
          <a:xfrm>
            <a:off x="7749875" y="1922842"/>
            <a:ext cx="344573" cy="344543"/>
            <a:chOff x="7406975" y="1922842"/>
            <a:chExt cx="344573" cy="344543"/>
          </a:xfrm>
        </p:grpSpPr>
        <p:sp>
          <p:nvSpPr>
            <p:cNvPr id="11227" name="Google Shape;11227;p83"/>
            <p:cNvSpPr/>
            <p:nvPr/>
          </p:nvSpPr>
          <p:spPr>
            <a:xfrm>
              <a:off x="7406975" y="1923739"/>
              <a:ext cx="344572" cy="177816"/>
            </a:xfrm>
            <a:custGeom>
              <a:avLst/>
              <a:gdLst/>
              <a:ahLst/>
              <a:cxnLst/>
              <a:rect l="l" t="t" r="r" b="b"/>
              <a:pathLst>
                <a:path w="11528" h="5949" extrusionOk="0">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3"/>
            <p:cNvSpPr/>
            <p:nvPr/>
          </p:nvSpPr>
          <p:spPr>
            <a:xfrm>
              <a:off x="7579263" y="1922842"/>
              <a:ext cx="172286" cy="177278"/>
            </a:xfrm>
            <a:custGeom>
              <a:avLst/>
              <a:gdLst/>
              <a:ahLst/>
              <a:cxnLst/>
              <a:rect l="l" t="t" r="r" b="b"/>
              <a:pathLst>
                <a:path w="5764" h="5931" extrusionOk="0">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3"/>
            <p:cNvSpPr/>
            <p:nvPr/>
          </p:nvSpPr>
          <p:spPr>
            <a:xfrm>
              <a:off x="7406975" y="2093695"/>
              <a:ext cx="344572" cy="172435"/>
            </a:xfrm>
            <a:custGeom>
              <a:avLst/>
              <a:gdLst/>
              <a:ahLst/>
              <a:cxnLst/>
              <a:rect l="l" t="t" r="r" b="b"/>
              <a:pathLst>
                <a:path w="11528" h="5769" extrusionOk="0">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3"/>
            <p:cNvSpPr/>
            <p:nvPr/>
          </p:nvSpPr>
          <p:spPr>
            <a:xfrm>
              <a:off x="7579263" y="2094412"/>
              <a:ext cx="172286" cy="172973"/>
            </a:xfrm>
            <a:custGeom>
              <a:avLst/>
              <a:gdLst/>
              <a:ahLst/>
              <a:cxnLst/>
              <a:rect l="l" t="t" r="r" b="b"/>
              <a:pathLst>
                <a:path w="5764" h="5787" extrusionOk="0">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3"/>
            <p:cNvSpPr/>
            <p:nvPr/>
          </p:nvSpPr>
          <p:spPr>
            <a:xfrm>
              <a:off x="7455398" y="1969830"/>
              <a:ext cx="131725" cy="249163"/>
            </a:xfrm>
            <a:custGeom>
              <a:avLst/>
              <a:gdLst/>
              <a:ahLst/>
              <a:cxnLst/>
              <a:rect l="l" t="t" r="r" b="b"/>
              <a:pathLst>
                <a:path w="4407" h="8336" extrusionOk="0">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3"/>
            <p:cNvSpPr/>
            <p:nvPr/>
          </p:nvSpPr>
          <p:spPr>
            <a:xfrm>
              <a:off x="7579950" y="1969113"/>
              <a:ext cx="124611" cy="249880"/>
            </a:xfrm>
            <a:custGeom>
              <a:avLst/>
              <a:gdLst/>
              <a:ahLst/>
              <a:cxnLst/>
              <a:rect l="l" t="t" r="r" b="b"/>
              <a:pathLst>
                <a:path w="4169" h="8360" extrusionOk="0">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3"/>
            <p:cNvSpPr/>
            <p:nvPr/>
          </p:nvSpPr>
          <p:spPr>
            <a:xfrm>
              <a:off x="7500950" y="2015383"/>
              <a:ext cx="158058" cy="158058"/>
            </a:xfrm>
            <a:custGeom>
              <a:avLst/>
              <a:gdLst/>
              <a:ahLst/>
              <a:cxnLst/>
              <a:rect l="l" t="t" r="r" b="b"/>
              <a:pathLst>
                <a:path w="5288" h="5288" extrusionOk="0">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3"/>
            <p:cNvSpPr/>
            <p:nvPr/>
          </p:nvSpPr>
          <p:spPr>
            <a:xfrm>
              <a:off x="7579850" y="2015475"/>
              <a:ext cx="79750" cy="158802"/>
            </a:xfrm>
            <a:custGeom>
              <a:avLst/>
              <a:gdLst/>
              <a:ahLst/>
              <a:cxnLst/>
              <a:rect l="l" t="t" r="r" b="b"/>
              <a:pathLst>
                <a:path w="2644" h="5264" extrusionOk="0">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3"/>
            <p:cNvSpPr/>
            <p:nvPr/>
          </p:nvSpPr>
          <p:spPr>
            <a:xfrm>
              <a:off x="7554334" y="2062370"/>
              <a:ext cx="50574" cy="20684"/>
            </a:xfrm>
            <a:custGeom>
              <a:avLst/>
              <a:gdLst/>
              <a:ahLst/>
              <a:cxnLst/>
              <a:rect l="l" t="t" r="r" b="b"/>
              <a:pathLst>
                <a:path w="1692" h="692"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3"/>
            <p:cNvSpPr/>
            <p:nvPr/>
          </p:nvSpPr>
          <p:spPr>
            <a:xfrm>
              <a:off x="7554334" y="2105801"/>
              <a:ext cx="50574" cy="20654"/>
            </a:xfrm>
            <a:custGeom>
              <a:avLst/>
              <a:gdLst/>
              <a:ahLst/>
              <a:cxnLst/>
              <a:rect l="l" t="t" r="r" b="b"/>
              <a:pathLst>
                <a:path w="1692" h="691" extrusionOk="0">
                  <a:moveTo>
                    <a:pt x="1" y="0"/>
                  </a:moveTo>
                  <a:lnTo>
                    <a:pt x="1" y="691"/>
                  </a:lnTo>
                  <a:lnTo>
                    <a:pt x="1691" y="691"/>
                  </a:lnTo>
                  <a:lnTo>
                    <a:pt x="1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3"/>
            <p:cNvSpPr/>
            <p:nvPr/>
          </p:nvSpPr>
          <p:spPr>
            <a:xfrm>
              <a:off x="7579950" y="2062370"/>
              <a:ext cx="25676" cy="20684"/>
            </a:xfrm>
            <a:custGeom>
              <a:avLst/>
              <a:gdLst/>
              <a:ahLst/>
              <a:cxnLst/>
              <a:rect l="l" t="t" r="r" b="b"/>
              <a:pathLst>
                <a:path w="859" h="692"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3"/>
            <p:cNvSpPr/>
            <p:nvPr/>
          </p:nvSpPr>
          <p:spPr>
            <a:xfrm>
              <a:off x="7579950" y="2105801"/>
              <a:ext cx="25676" cy="20654"/>
            </a:xfrm>
            <a:custGeom>
              <a:avLst/>
              <a:gdLst/>
              <a:ahLst/>
              <a:cxnLst/>
              <a:rect l="l" t="t" r="r" b="b"/>
              <a:pathLst>
                <a:path w="859" h="691" extrusionOk="0">
                  <a:moveTo>
                    <a:pt x="1" y="0"/>
                  </a:moveTo>
                  <a:lnTo>
                    <a:pt x="1" y="691"/>
                  </a:lnTo>
                  <a:lnTo>
                    <a:pt x="858" y="691"/>
                  </a:lnTo>
                  <a:lnTo>
                    <a:pt x="85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3"/>
          <p:cNvGrpSpPr/>
          <p:nvPr/>
        </p:nvGrpSpPr>
        <p:grpSpPr>
          <a:xfrm>
            <a:off x="7749875" y="2453872"/>
            <a:ext cx="344573" cy="344545"/>
            <a:chOff x="7406975" y="2453872"/>
            <a:chExt cx="344573" cy="344545"/>
          </a:xfrm>
        </p:grpSpPr>
        <p:sp>
          <p:nvSpPr>
            <p:cNvPr id="11240" name="Google Shape;11240;p83"/>
            <p:cNvSpPr/>
            <p:nvPr/>
          </p:nvSpPr>
          <p:spPr>
            <a:xfrm>
              <a:off x="7547938" y="2497273"/>
              <a:ext cx="64084" cy="133160"/>
            </a:xfrm>
            <a:custGeom>
              <a:avLst/>
              <a:gdLst/>
              <a:ahLst/>
              <a:cxnLst/>
              <a:rect l="l" t="t" r="r" b="b"/>
              <a:pathLst>
                <a:path w="2144" h="4455" extrusionOk="0">
                  <a:moveTo>
                    <a:pt x="0" y="1"/>
                  </a:moveTo>
                  <a:lnTo>
                    <a:pt x="0" y="4454"/>
                  </a:lnTo>
                  <a:lnTo>
                    <a:pt x="2144" y="4454"/>
                  </a:lnTo>
                  <a:lnTo>
                    <a:pt x="21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3"/>
            <p:cNvSpPr/>
            <p:nvPr/>
          </p:nvSpPr>
          <p:spPr>
            <a:xfrm>
              <a:off x="7579950" y="2497273"/>
              <a:ext cx="32072" cy="133160"/>
            </a:xfrm>
            <a:custGeom>
              <a:avLst/>
              <a:gdLst/>
              <a:ahLst/>
              <a:cxnLst/>
              <a:rect l="l" t="t" r="r" b="b"/>
              <a:pathLst>
                <a:path w="1073" h="4455" extrusionOk="0">
                  <a:moveTo>
                    <a:pt x="1" y="1"/>
                  </a:moveTo>
                  <a:lnTo>
                    <a:pt x="1" y="4454"/>
                  </a:lnTo>
                  <a:lnTo>
                    <a:pt x="1073" y="4454"/>
                  </a:lnTo>
                  <a:lnTo>
                    <a:pt x="1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3"/>
            <p:cNvSpPr/>
            <p:nvPr/>
          </p:nvSpPr>
          <p:spPr>
            <a:xfrm>
              <a:off x="7634769" y="2453872"/>
              <a:ext cx="64084" cy="134565"/>
            </a:xfrm>
            <a:custGeom>
              <a:avLst/>
              <a:gdLst/>
              <a:ahLst/>
              <a:cxnLst/>
              <a:rect l="l" t="t" r="r" b="b"/>
              <a:pathLst>
                <a:path w="2144" h="4502" extrusionOk="0">
                  <a:moveTo>
                    <a:pt x="1" y="0"/>
                  </a:moveTo>
                  <a:lnTo>
                    <a:pt x="1" y="4501"/>
                  </a:lnTo>
                  <a:lnTo>
                    <a:pt x="2144" y="4501"/>
                  </a:lnTo>
                  <a:lnTo>
                    <a:pt x="21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3"/>
            <p:cNvSpPr/>
            <p:nvPr/>
          </p:nvSpPr>
          <p:spPr>
            <a:xfrm>
              <a:off x="7665377" y="2453872"/>
              <a:ext cx="33477" cy="134565"/>
            </a:xfrm>
            <a:custGeom>
              <a:avLst/>
              <a:gdLst/>
              <a:ahLst/>
              <a:cxnLst/>
              <a:rect l="l" t="t" r="r" b="b"/>
              <a:pathLst>
                <a:path w="1120" h="4502" extrusionOk="0">
                  <a:moveTo>
                    <a:pt x="1" y="0"/>
                  </a:moveTo>
                  <a:lnTo>
                    <a:pt x="1" y="4501"/>
                  </a:lnTo>
                  <a:lnTo>
                    <a:pt x="1120" y="4501"/>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3"/>
            <p:cNvSpPr/>
            <p:nvPr/>
          </p:nvSpPr>
          <p:spPr>
            <a:xfrm>
              <a:off x="7459794" y="2541421"/>
              <a:ext cx="64084" cy="133847"/>
            </a:xfrm>
            <a:custGeom>
              <a:avLst/>
              <a:gdLst/>
              <a:ahLst/>
              <a:cxnLst/>
              <a:rect l="l" t="t" r="r" b="b"/>
              <a:pathLst>
                <a:path w="2144" h="4478" extrusionOk="0">
                  <a:moveTo>
                    <a:pt x="0" y="0"/>
                  </a:moveTo>
                  <a:lnTo>
                    <a:pt x="0" y="4478"/>
                  </a:lnTo>
                  <a:lnTo>
                    <a:pt x="2143" y="4478"/>
                  </a:lnTo>
                  <a:lnTo>
                    <a:pt x="21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3"/>
            <p:cNvSpPr/>
            <p:nvPr/>
          </p:nvSpPr>
          <p:spPr>
            <a:xfrm>
              <a:off x="7492280" y="2541421"/>
              <a:ext cx="32072" cy="133847"/>
            </a:xfrm>
            <a:custGeom>
              <a:avLst/>
              <a:gdLst/>
              <a:ahLst/>
              <a:cxnLst/>
              <a:rect l="l" t="t" r="r" b="b"/>
              <a:pathLst>
                <a:path w="1073" h="4478" extrusionOk="0">
                  <a:moveTo>
                    <a:pt x="1" y="0"/>
                  </a:moveTo>
                  <a:lnTo>
                    <a:pt x="1" y="4478"/>
                  </a:lnTo>
                  <a:lnTo>
                    <a:pt x="1073" y="4478"/>
                  </a:lnTo>
                  <a:lnTo>
                    <a:pt x="10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3"/>
            <p:cNvSpPr/>
            <p:nvPr/>
          </p:nvSpPr>
          <p:spPr>
            <a:xfrm>
              <a:off x="7547938" y="2628252"/>
              <a:ext cx="64084" cy="116780"/>
            </a:xfrm>
            <a:custGeom>
              <a:avLst/>
              <a:gdLst/>
              <a:ahLst/>
              <a:cxnLst/>
              <a:rect l="l" t="t" r="r" b="b"/>
              <a:pathLst>
                <a:path w="2144" h="3907" extrusionOk="0">
                  <a:moveTo>
                    <a:pt x="0" y="1"/>
                  </a:moveTo>
                  <a:lnTo>
                    <a:pt x="0" y="3906"/>
                  </a:lnTo>
                  <a:lnTo>
                    <a:pt x="2144" y="3906"/>
                  </a:lnTo>
                  <a:lnTo>
                    <a:pt x="2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3"/>
            <p:cNvSpPr/>
            <p:nvPr/>
          </p:nvSpPr>
          <p:spPr>
            <a:xfrm>
              <a:off x="7634769" y="2584852"/>
              <a:ext cx="64084" cy="160181"/>
            </a:xfrm>
            <a:custGeom>
              <a:avLst/>
              <a:gdLst/>
              <a:ahLst/>
              <a:cxnLst/>
              <a:rect l="l" t="t" r="r" b="b"/>
              <a:pathLst>
                <a:path w="2144" h="5359" extrusionOk="0">
                  <a:moveTo>
                    <a:pt x="1" y="0"/>
                  </a:moveTo>
                  <a:lnTo>
                    <a:pt x="1" y="5358"/>
                  </a:lnTo>
                  <a:lnTo>
                    <a:pt x="2144" y="5358"/>
                  </a:lnTo>
                  <a:lnTo>
                    <a:pt x="214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3"/>
            <p:cNvSpPr/>
            <p:nvPr/>
          </p:nvSpPr>
          <p:spPr>
            <a:xfrm>
              <a:off x="7579950" y="2628252"/>
              <a:ext cx="32072" cy="116780"/>
            </a:xfrm>
            <a:custGeom>
              <a:avLst/>
              <a:gdLst/>
              <a:ahLst/>
              <a:cxnLst/>
              <a:rect l="l" t="t" r="r" b="b"/>
              <a:pathLst>
                <a:path w="1073" h="3907" extrusionOk="0">
                  <a:moveTo>
                    <a:pt x="1" y="1"/>
                  </a:moveTo>
                  <a:lnTo>
                    <a:pt x="1" y="3906"/>
                  </a:lnTo>
                  <a:lnTo>
                    <a:pt x="1073" y="3906"/>
                  </a:lnTo>
                  <a:lnTo>
                    <a:pt x="107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3"/>
            <p:cNvSpPr/>
            <p:nvPr/>
          </p:nvSpPr>
          <p:spPr>
            <a:xfrm>
              <a:off x="7665377" y="2584852"/>
              <a:ext cx="33477" cy="160181"/>
            </a:xfrm>
            <a:custGeom>
              <a:avLst/>
              <a:gdLst/>
              <a:ahLst/>
              <a:cxnLst/>
              <a:rect l="l" t="t" r="r" b="b"/>
              <a:pathLst>
                <a:path w="1120" h="5359" extrusionOk="0">
                  <a:moveTo>
                    <a:pt x="1" y="0"/>
                  </a:moveTo>
                  <a:lnTo>
                    <a:pt x="1" y="5358"/>
                  </a:lnTo>
                  <a:lnTo>
                    <a:pt x="1120" y="5358"/>
                  </a:lnTo>
                  <a:lnTo>
                    <a:pt x="112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3"/>
            <p:cNvSpPr/>
            <p:nvPr/>
          </p:nvSpPr>
          <p:spPr>
            <a:xfrm>
              <a:off x="7459794" y="2671683"/>
              <a:ext cx="64084" cy="73350"/>
            </a:xfrm>
            <a:custGeom>
              <a:avLst/>
              <a:gdLst/>
              <a:ahLst/>
              <a:cxnLst/>
              <a:rect l="l" t="t" r="r" b="b"/>
              <a:pathLst>
                <a:path w="2144" h="2454" extrusionOk="0">
                  <a:moveTo>
                    <a:pt x="0" y="0"/>
                  </a:moveTo>
                  <a:lnTo>
                    <a:pt x="0" y="2453"/>
                  </a:lnTo>
                  <a:lnTo>
                    <a:pt x="2143" y="2453"/>
                  </a:lnTo>
                  <a:lnTo>
                    <a:pt x="2143"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3"/>
            <p:cNvSpPr/>
            <p:nvPr/>
          </p:nvSpPr>
          <p:spPr>
            <a:xfrm>
              <a:off x="7492280" y="2671683"/>
              <a:ext cx="32072" cy="73350"/>
            </a:xfrm>
            <a:custGeom>
              <a:avLst/>
              <a:gdLst/>
              <a:ahLst/>
              <a:cxnLst/>
              <a:rect l="l" t="t" r="r" b="b"/>
              <a:pathLst>
                <a:path w="1073" h="2454" extrusionOk="0">
                  <a:moveTo>
                    <a:pt x="1" y="0"/>
                  </a:moveTo>
                  <a:lnTo>
                    <a:pt x="1" y="2453"/>
                  </a:lnTo>
                  <a:lnTo>
                    <a:pt x="1073" y="2453"/>
                  </a:lnTo>
                  <a:lnTo>
                    <a:pt x="107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3"/>
            <p:cNvSpPr/>
            <p:nvPr/>
          </p:nvSpPr>
          <p:spPr>
            <a:xfrm>
              <a:off x="7470342" y="2777733"/>
              <a:ext cx="43460" cy="20684"/>
            </a:xfrm>
            <a:custGeom>
              <a:avLst/>
              <a:gdLst/>
              <a:ahLst/>
              <a:cxnLst/>
              <a:rect l="l" t="t" r="r" b="b"/>
              <a:pathLst>
                <a:path w="1454" h="692" extrusionOk="0">
                  <a:moveTo>
                    <a:pt x="0" y="1"/>
                  </a:moveTo>
                  <a:lnTo>
                    <a:pt x="0" y="691"/>
                  </a:lnTo>
                  <a:lnTo>
                    <a:pt x="1453" y="691"/>
                  </a:lnTo>
                  <a:lnTo>
                    <a:pt x="1453"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3"/>
            <p:cNvSpPr/>
            <p:nvPr/>
          </p:nvSpPr>
          <p:spPr>
            <a:xfrm>
              <a:off x="7557891" y="2777733"/>
              <a:ext cx="43460" cy="20684"/>
            </a:xfrm>
            <a:custGeom>
              <a:avLst/>
              <a:gdLst/>
              <a:ahLst/>
              <a:cxnLst/>
              <a:rect l="l" t="t" r="r" b="b"/>
              <a:pathLst>
                <a:path w="1454" h="692" extrusionOk="0">
                  <a:moveTo>
                    <a:pt x="1" y="1"/>
                  </a:moveTo>
                  <a:lnTo>
                    <a:pt x="1" y="691"/>
                  </a:lnTo>
                  <a:lnTo>
                    <a:pt x="1453" y="691"/>
                  </a:lnTo>
                  <a:lnTo>
                    <a:pt x="145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3"/>
            <p:cNvSpPr/>
            <p:nvPr/>
          </p:nvSpPr>
          <p:spPr>
            <a:xfrm>
              <a:off x="7645440" y="2777733"/>
              <a:ext cx="44177" cy="20684"/>
            </a:xfrm>
            <a:custGeom>
              <a:avLst/>
              <a:gdLst/>
              <a:ahLst/>
              <a:cxnLst/>
              <a:rect l="l" t="t" r="r" b="b"/>
              <a:pathLst>
                <a:path w="1478" h="692" extrusionOk="0">
                  <a:moveTo>
                    <a:pt x="1" y="1"/>
                  </a:moveTo>
                  <a:lnTo>
                    <a:pt x="1" y="691"/>
                  </a:lnTo>
                  <a:lnTo>
                    <a:pt x="1477" y="691"/>
                  </a:lnTo>
                  <a:lnTo>
                    <a:pt x="147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3"/>
            <p:cNvSpPr/>
            <p:nvPr/>
          </p:nvSpPr>
          <p:spPr>
            <a:xfrm>
              <a:off x="7491684"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3"/>
            <p:cNvSpPr/>
            <p:nvPr/>
          </p:nvSpPr>
          <p:spPr>
            <a:xfrm>
              <a:off x="7579950" y="2777733"/>
              <a:ext cx="22119" cy="20684"/>
            </a:xfrm>
            <a:custGeom>
              <a:avLst/>
              <a:gdLst/>
              <a:ahLst/>
              <a:cxnLst/>
              <a:rect l="l" t="t" r="r" b="b"/>
              <a:pathLst>
                <a:path w="740" h="692" extrusionOk="0">
                  <a:moveTo>
                    <a:pt x="1" y="1"/>
                  </a:moveTo>
                  <a:lnTo>
                    <a:pt x="1" y="691"/>
                  </a:lnTo>
                  <a:lnTo>
                    <a:pt x="739" y="691"/>
                  </a:lnTo>
                  <a:lnTo>
                    <a:pt x="739"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3"/>
            <p:cNvSpPr/>
            <p:nvPr/>
          </p:nvSpPr>
          <p:spPr>
            <a:xfrm>
              <a:off x="7406975" y="2731463"/>
              <a:ext cx="343855" cy="20684"/>
            </a:xfrm>
            <a:custGeom>
              <a:avLst/>
              <a:gdLst/>
              <a:ahLst/>
              <a:cxnLst/>
              <a:rect l="l" t="t" r="r" b="b"/>
              <a:pathLst>
                <a:path w="11504" h="692" extrusionOk="0">
                  <a:moveTo>
                    <a:pt x="1" y="1"/>
                  </a:moveTo>
                  <a:lnTo>
                    <a:pt x="1" y="692"/>
                  </a:lnTo>
                  <a:lnTo>
                    <a:pt x="11503" y="692"/>
                  </a:lnTo>
                  <a:lnTo>
                    <a:pt x="11503"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3"/>
            <p:cNvSpPr/>
            <p:nvPr/>
          </p:nvSpPr>
          <p:spPr>
            <a:xfrm>
              <a:off x="7579950" y="2731463"/>
              <a:ext cx="171598" cy="20684"/>
            </a:xfrm>
            <a:custGeom>
              <a:avLst/>
              <a:gdLst/>
              <a:ahLst/>
              <a:cxnLst/>
              <a:rect l="l" t="t" r="r" b="b"/>
              <a:pathLst>
                <a:path w="5741" h="692" extrusionOk="0">
                  <a:moveTo>
                    <a:pt x="1" y="1"/>
                  </a:moveTo>
                  <a:lnTo>
                    <a:pt x="1" y="692"/>
                  </a:lnTo>
                  <a:lnTo>
                    <a:pt x="5740" y="692"/>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3"/>
            <p:cNvSpPr/>
            <p:nvPr/>
          </p:nvSpPr>
          <p:spPr>
            <a:xfrm>
              <a:off x="7665377" y="2777733"/>
              <a:ext cx="22806" cy="20684"/>
            </a:xfrm>
            <a:custGeom>
              <a:avLst/>
              <a:gdLst/>
              <a:ahLst/>
              <a:cxnLst/>
              <a:rect l="l" t="t" r="r" b="b"/>
              <a:pathLst>
                <a:path w="763" h="692" extrusionOk="0">
                  <a:moveTo>
                    <a:pt x="1" y="1"/>
                  </a:moveTo>
                  <a:lnTo>
                    <a:pt x="1" y="691"/>
                  </a:lnTo>
                  <a:lnTo>
                    <a:pt x="763" y="691"/>
                  </a:lnTo>
                  <a:lnTo>
                    <a:pt x="76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83"/>
          <p:cNvGrpSpPr/>
          <p:nvPr/>
        </p:nvGrpSpPr>
        <p:grpSpPr>
          <a:xfrm>
            <a:off x="7008816" y="2443889"/>
            <a:ext cx="343109" cy="343856"/>
            <a:chOff x="6742116" y="2443889"/>
            <a:chExt cx="343109" cy="343856"/>
          </a:xfrm>
        </p:grpSpPr>
        <p:sp>
          <p:nvSpPr>
            <p:cNvPr id="11261" name="Google Shape;11261;p83"/>
            <p:cNvSpPr/>
            <p:nvPr/>
          </p:nvSpPr>
          <p:spPr>
            <a:xfrm>
              <a:off x="6764893" y="2467383"/>
              <a:ext cx="297555" cy="296867"/>
            </a:xfrm>
            <a:custGeom>
              <a:avLst/>
              <a:gdLst/>
              <a:ahLst/>
              <a:cxnLst/>
              <a:rect l="l" t="t" r="r" b="b"/>
              <a:pathLst>
                <a:path w="9955" h="9932" extrusionOk="0">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3"/>
            <p:cNvSpPr/>
            <p:nvPr/>
          </p:nvSpPr>
          <p:spPr>
            <a:xfrm>
              <a:off x="6742116" y="2615459"/>
              <a:ext cx="171569" cy="172286"/>
            </a:xfrm>
            <a:custGeom>
              <a:avLst/>
              <a:gdLst/>
              <a:ahLst/>
              <a:cxnLst/>
              <a:rect l="l" t="t" r="r" b="b"/>
              <a:pathLst>
                <a:path w="5740" h="5764" extrusionOk="0">
                  <a:moveTo>
                    <a:pt x="0" y="0"/>
                  </a:moveTo>
                  <a:cubicBezTo>
                    <a:pt x="0" y="3191"/>
                    <a:pt x="2596" y="5763"/>
                    <a:pt x="5740" y="5763"/>
                  </a:cubicBezTo>
                  <a:lnTo>
                    <a:pt x="574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3" name="Google Shape;11263;p83"/>
            <p:cNvGrpSpPr/>
            <p:nvPr/>
          </p:nvGrpSpPr>
          <p:grpSpPr>
            <a:xfrm>
              <a:off x="6823986" y="2443889"/>
              <a:ext cx="261240" cy="320362"/>
              <a:chOff x="6823986" y="2443889"/>
              <a:chExt cx="261240" cy="320362"/>
            </a:xfrm>
          </p:grpSpPr>
          <p:sp>
            <p:nvSpPr>
              <p:cNvPr id="11264" name="Google Shape;11264;p83"/>
              <p:cNvSpPr/>
              <p:nvPr/>
            </p:nvSpPr>
            <p:spPr>
              <a:xfrm>
                <a:off x="6913657" y="2579352"/>
                <a:ext cx="148792" cy="184900"/>
              </a:xfrm>
              <a:custGeom>
                <a:avLst/>
                <a:gdLst/>
                <a:ahLst/>
                <a:cxnLst/>
                <a:rect l="l" t="t" r="r" b="b"/>
                <a:pathLst>
                  <a:path w="4978" h="6186" extrusionOk="0">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3"/>
              <p:cNvSpPr/>
              <p:nvPr/>
            </p:nvSpPr>
            <p:spPr>
              <a:xfrm>
                <a:off x="6913657" y="2443889"/>
                <a:ext cx="171569" cy="171598"/>
              </a:xfrm>
              <a:custGeom>
                <a:avLst/>
                <a:gdLst/>
                <a:ahLst/>
                <a:cxnLst/>
                <a:rect l="l" t="t" r="r" b="b"/>
                <a:pathLst>
                  <a:path w="5740" h="5741" extrusionOk="0">
                    <a:moveTo>
                      <a:pt x="1" y="1"/>
                    </a:moveTo>
                    <a:lnTo>
                      <a:pt x="1" y="5740"/>
                    </a:lnTo>
                    <a:lnTo>
                      <a:pt x="5740" y="5740"/>
                    </a:lnTo>
                    <a:cubicBezTo>
                      <a:pt x="5740" y="2597"/>
                      <a:pt x="3192"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3"/>
              <p:cNvSpPr/>
              <p:nvPr/>
            </p:nvSpPr>
            <p:spPr>
              <a:xfrm>
                <a:off x="6823986" y="2653181"/>
                <a:ext cx="51261" cy="20654"/>
              </a:xfrm>
              <a:custGeom>
                <a:avLst/>
                <a:gdLst/>
                <a:ahLst/>
                <a:cxnLst/>
                <a:rect l="l" t="t" r="r" b="b"/>
                <a:pathLst>
                  <a:path w="1715" h="691" extrusionOk="0">
                    <a:moveTo>
                      <a:pt x="0" y="0"/>
                    </a:moveTo>
                    <a:lnTo>
                      <a:pt x="0" y="691"/>
                    </a:lnTo>
                    <a:lnTo>
                      <a:pt x="1715" y="691"/>
                    </a:lnTo>
                    <a:lnTo>
                      <a:pt x="17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3"/>
              <p:cNvSpPr/>
              <p:nvPr/>
            </p:nvSpPr>
            <p:spPr>
              <a:xfrm>
                <a:off x="6823986" y="2698016"/>
                <a:ext cx="51261" cy="19967"/>
              </a:xfrm>
              <a:custGeom>
                <a:avLst/>
                <a:gdLst/>
                <a:ahLst/>
                <a:cxnLst/>
                <a:rect l="l" t="t" r="r" b="b"/>
                <a:pathLst>
                  <a:path w="1715" h="668" extrusionOk="0">
                    <a:moveTo>
                      <a:pt x="0" y="1"/>
                    </a:moveTo>
                    <a:lnTo>
                      <a:pt x="0" y="667"/>
                    </a:lnTo>
                    <a:lnTo>
                      <a:pt x="1715" y="667"/>
                    </a:lnTo>
                    <a:lnTo>
                      <a:pt x="171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3"/>
              <p:cNvSpPr/>
              <p:nvPr/>
            </p:nvSpPr>
            <p:spPr>
              <a:xfrm>
                <a:off x="6951378" y="2514370"/>
                <a:ext cx="51291" cy="20684"/>
              </a:xfrm>
              <a:custGeom>
                <a:avLst/>
                <a:gdLst/>
                <a:ahLst/>
                <a:cxnLst/>
                <a:rect l="l" t="t" r="r" b="b"/>
                <a:pathLst>
                  <a:path w="1716" h="692" extrusionOk="0">
                    <a:moveTo>
                      <a:pt x="1" y="1"/>
                    </a:moveTo>
                    <a:lnTo>
                      <a:pt x="1" y="691"/>
                    </a:lnTo>
                    <a:lnTo>
                      <a:pt x="1715" y="691"/>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3"/>
              <p:cNvSpPr/>
              <p:nvPr/>
            </p:nvSpPr>
            <p:spPr>
              <a:xfrm>
                <a:off x="6951378" y="2559206"/>
                <a:ext cx="51291" cy="19967"/>
              </a:xfrm>
              <a:custGeom>
                <a:avLst/>
                <a:gdLst/>
                <a:ahLst/>
                <a:cxnLst/>
                <a:rect l="l" t="t" r="r" b="b"/>
                <a:pathLst>
                  <a:path w="1716" h="668" extrusionOk="0">
                    <a:moveTo>
                      <a:pt x="1" y="1"/>
                    </a:moveTo>
                    <a:lnTo>
                      <a:pt x="1" y="668"/>
                    </a:lnTo>
                    <a:lnTo>
                      <a:pt x="1715" y="668"/>
                    </a:lnTo>
                    <a:lnTo>
                      <a:pt x="1715"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70" name="Google Shape;11270;p83"/>
          <p:cNvGrpSpPr/>
          <p:nvPr/>
        </p:nvGrpSpPr>
        <p:grpSpPr>
          <a:xfrm>
            <a:off x="6273438" y="2473809"/>
            <a:ext cx="343827" cy="288290"/>
            <a:chOff x="6082938" y="2473809"/>
            <a:chExt cx="343827" cy="288290"/>
          </a:xfrm>
        </p:grpSpPr>
        <p:sp>
          <p:nvSpPr>
            <p:cNvPr id="11271" name="Google Shape;11271;p83"/>
            <p:cNvSpPr/>
            <p:nvPr/>
          </p:nvSpPr>
          <p:spPr>
            <a:xfrm>
              <a:off x="6271575" y="2550687"/>
              <a:ext cx="155189" cy="211412"/>
            </a:xfrm>
            <a:custGeom>
              <a:avLst/>
              <a:gdLst/>
              <a:ahLst/>
              <a:cxnLst/>
              <a:rect l="l" t="t" r="r" b="b"/>
              <a:pathLst>
                <a:path w="5192" h="7073" extrusionOk="0">
                  <a:moveTo>
                    <a:pt x="2596" y="0"/>
                  </a:moveTo>
                  <a:lnTo>
                    <a:pt x="0" y="7073"/>
                  </a:lnTo>
                  <a:lnTo>
                    <a:pt x="5192" y="7073"/>
                  </a:lnTo>
                  <a:lnTo>
                    <a:pt x="259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3"/>
            <p:cNvSpPr/>
            <p:nvPr/>
          </p:nvSpPr>
          <p:spPr>
            <a:xfrm>
              <a:off x="6349140" y="2550687"/>
              <a:ext cx="77624" cy="211412"/>
            </a:xfrm>
            <a:custGeom>
              <a:avLst/>
              <a:gdLst/>
              <a:ahLst/>
              <a:cxnLst/>
              <a:rect l="l" t="t" r="r" b="b"/>
              <a:pathLst>
                <a:path w="2597" h="7073" extrusionOk="0">
                  <a:moveTo>
                    <a:pt x="1" y="0"/>
                  </a:moveTo>
                  <a:lnTo>
                    <a:pt x="1" y="7073"/>
                  </a:lnTo>
                  <a:lnTo>
                    <a:pt x="2597" y="7073"/>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3"/>
            <p:cNvSpPr/>
            <p:nvPr/>
          </p:nvSpPr>
          <p:spPr>
            <a:xfrm>
              <a:off x="6082938" y="2588409"/>
              <a:ext cx="157341" cy="173691"/>
            </a:xfrm>
            <a:custGeom>
              <a:avLst/>
              <a:gdLst/>
              <a:ahLst/>
              <a:cxnLst/>
              <a:rect l="l" t="t" r="r" b="b"/>
              <a:pathLst>
                <a:path w="5264" h="5811" extrusionOk="0">
                  <a:moveTo>
                    <a:pt x="2620" y="0"/>
                  </a:moveTo>
                  <a:lnTo>
                    <a:pt x="0" y="5811"/>
                  </a:lnTo>
                  <a:lnTo>
                    <a:pt x="5263" y="5811"/>
                  </a:lnTo>
                  <a:lnTo>
                    <a:pt x="2620"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3"/>
            <p:cNvSpPr/>
            <p:nvPr/>
          </p:nvSpPr>
          <p:spPr>
            <a:xfrm>
              <a:off x="6161220" y="2588409"/>
              <a:ext cx="78342" cy="173691"/>
            </a:xfrm>
            <a:custGeom>
              <a:avLst/>
              <a:gdLst/>
              <a:ahLst/>
              <a:cxnLst/>
              <a:rect l="l" t="t" r="r" b="b"/>
              <a:pathLst>
                <a:path w="2621" h="5811" extrusionOk="0">
                  <a:moveTo>
                    <a:pt x="1" y="0"/>
                  </a:moveTo>
                  <a:lnTo>
                    <a:pt x="1" y="5811"/>
                  </a:lnTo>
                  <a:lnTo>
                    <a:pt x="2621" y="5811"/>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3"/>
            <p:cNvSpPr/>
            <p:nvPr/>
          </p:nvSpPr>
          <p:spPr>
            <a:xfrm>
              <a:off x="6178317" y="2486602"/>
              <a:ext cx="153067" cy="275496"/>
            </a:xfrm>
            <a:custGeom>
              <a:avLst/>
              <a:gdLst/>
              <a:ahLst/>
              <a:cxnLst/>
              <a:rect l="l" t="t" r="r" b="b"/>
              <a:pathLst>
                <a:path w="5121" h="9217" extrusionOk="0">
                  <a:moveTo>
                    <a:pt x="2549" y="1"/>
                  </a:moveTo>
                  <a:lnTo>
                    <a:pt x="0" y="9217"/>
                  </a:lnTo>
                  <a:lnTo>
                    <a:pt x="5121" y="9217"/>
                  </a:lnTo>
                  <a:lnTo>
                    <a:pt x="2549"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3"/>
            <p:cNvSpPr/>
            <p:nvPr/>
          </p:nvSpPr>
          <p:spPr>
            <a:xfrm>
              <a:off x="6170486" y="2507256"/>
              <a:ext cx="69793" cy="74755"/>
            </a:xfrm>
            <a:custGeom>
              <a:avLst/>
              <a:gdLst/>
              <a:ahLst/>
              <a:cxnLst/>
              <a:rect l="l" t="t" r="r" b="b"/>
              <a:pathLst>
                <a:path w="2335" h="2501" extrusionOk="0">
                  <a:moveTo>
                    <a:pt x="1834" y="0"/>
                  </a:moveTo>
                  <a:lnTo>
                    <a:pt x="1" y="2048"/>
                  </a:lnTo>
                  <a:lnTo>
                    <a:pt x="501" y="2501"/>
                  </a:lnTo>
                  <a:lnTo>
                    <a:pt x="2334" y="453"/>
                  </a:lnTo>
                  <a:lnTo>
                    <a:pt x="1834"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3"/>
            <p:cNvSpPr/>
            <p:nvPr/>
          </p:nvSpPr>
          <p:spPr>
            <a:xfrm>
              <a:off x="6272262" y="2504417"/>
              <a:ext cx="58405" cy="49139"/>
            </a:xfrm>
            <a:custGeom>
              <a:avLst/>
              <a:gdLst/>
              <a:ahLst/>
              <a:cxnLst/>
              <a:rect l="l" t="t" r="r" b="b"/>
              <a:pathLst>
                <a:path w="1954" h="1644" extrusionOk="0">
                  <a:moveTo>
                    <a:pt x="406" y="0"/>
                  </a:moveTo>
                  <a:lnTo>
                    <a:pt x="1" y="572"/>
                  </a:lnTo>
                  <a:lnTo>
                    <a:pt x="1549" y="1643"/>
                  </a:lnTo>
                  <a:lnTo>
                    <a:pt x="1954" y="1072"/>
                  </a:lnTo>
                  <a:lnTo>
                    <a:pt x="4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3"/>
            <p:cNvSpPr/>
            <p:nvPr/>
          </p:nvSpPr>
          <p:spPr>
            <a:xfrm>
              <a:off x="6127055" y="2557084"/>
              <a:ext cx="67671" cy="67641"/>
            </a:xfrm>
            <a:custGeom>
              <a:avLst/>
              <a:gdLst/>
              <a:ahLst/>
              <a:cxnLst/>
              <a:rect l="l" t="t" r="r" b="b"/>
              <a:pathLst>
                <a:path w="2264" h="2263" extrusionOk="0">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3"/>
            <p:cNvSpPr/>
            <p:nvPr/>
          </p:nvSpPr>
          <p:spPr>
            <a:xfrm>
              <a:off x="6314975" y="2522202"/>
              <a:ext cx="67671" cy="67641"/>
            </a:xfrm>
            <a:custGeom>
              <a:avLst/>
              <a:gdLst/>
              <a:ahLst/>
              <a:cxnLst/>
              <a:rect l="l" t="t" r="r" b="b"/>
              <a:pathLst>
                <a:path w="2264" h="2263" extrusionOk="0">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3"/>
            <p:cNvSpPr/>
            <p:nvPr/>
          </p:nvSpPr>
          <p:spPr>
            <a:xfrm>
              <a:off x="6254477" y="2486602"/>
              <a:ext cx="76907" cy="275496"/>
            </a:xfrm>
            <a:custGeom>
              <a:avLst/>
              <a:gdLst/>
              <a:ahLst/>
              <a:cxnLst/>
              <a:rect l="l" t="t" r="r" b="b"/>
              <a:pathLst>
                <a:path w="2573" h="9217" extrusionOk="0">
                  <a:moveTo>
                    <a:pt x="1" y="1"/>
                  </a:moveTo>
                  <a:lnTo>
                    <a:pt x="1" y="9217"/>
                  </a:lnTo>
                  <a:lnTo>
                    <a:pt x="2573" y="9217"/>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3"/>
            <p:cNvSpPr/>
            <p:nvPr/>
          </p:nvSpPr>
          <p:spPr>
            <a:xfrm>
              <a:off x="6349857" y="2521484"/>
              <a:ext cx="34194" cy="68358"/>
            </a:xfrm>
            <a:custGeom>
              <a:avLst/>
              <a:gdLst/>
              <a:ahLst/>
              <a:cxnLst/>
              <a:rect l="l" t="t" r="r" b="b"/>
              <a:pathLst>
                <a:path w="1144" h="2287" extrusionOk="0">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3"/>
            <p:cNvSpPr/>
            <p:nvPr/>
          </p:nvSpPr>
          <p:spPr>
            <a:xfrm>
              <a:off x="6161220" y="2556366"/>
              <a:ext cx="34194" cy="68358"/>
            </a:xfrm>
            <a:custGeom>
              <a:avLst/>
              <a:gdLst/>
              <a:ahLst/>
              <a:cxnLst/>
              <a:rect l="l" t="t" r="r" b="b"/>
              <a:pathLst>
                <a:path w="1144" h="2287" extrusionOk="0">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3"/>
            <p:cNvSpPr/>
            <p:nvPr/>
          </p:nvSpPr>
          <p:spPr>
            <a:xfrm>
              <a:off x="6221030" y="2474497"/>
              <a:ext cx="67641" cy="67671"/>
            </a:xfrm>
            <a:custGeom>
              <a:avLst/>
              <a:gdLst/>
              <a:ahLst/>
              <a:cxnLst/>
              <a:rect l="l" t="t" r="r" b="b"/>
              <a:pathLst>
                <a:path w="2263" h="2264" extrusionOk="0">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3"/>
            <p:cNvSpPr/>
            <p:nvPr/>
          </p:nvSpPr>
          <p:spPr>
            <a:xfrm>
              <a:off x="6254477" y="2473809"/>
              <a:ext cx="34194" cy="68358"/>
            </a:xfrm>
            <a:custGeom>
              <a:avLst/>
              <a:gdLst/>
              <a:ahLst/>
              <a:cxnLst/>
              <a:rect l="l" t="t" r="r" b="b"/>
              <a:pathLst>
                <a:path w="1144" h="2287" extrusionOk="0">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83"/>
          <p:cNvGrpSpPr/>
          <p:nvPr/>
        </p:nvGrpSpPr>
        <p:grpSpPr>
          <a:xfrm>
            <a:off x="5523800" y="2453872"/>
            <a:ext cx="343856" cy="343827"/>
            <a:chOff x="5409500" y="2453872"/>
            <a:chExt cx="343856" cy="343827"/>
          </a:xfrm>
        </p:grpSpPr>
        <p:sp>
          <p:nvSpPr>
            <p:cNvPr id="11286" name="Google Shape;11286;p83"/>
            <p:cNvSpPr/>
            <p:nvPr/>
          </p:nvSpPr>
          <p:spPr>
            <a:xfrm>
              <a:off x="5571804" y="2516493"/>
              <a:ext cx="20684" cy="41338"/>
            </a:xfrm>
            <a:custGeom>
              <a:avLst/>
              <a:gdLst/>
              <a:ahLst/>
              <a:cxnLst/>
              <a:rect l="l" t="t" r="r" b="b"/>
              <a:pathLst>
                <a:path w="692" h="1383" extrusionOk="0">
                  <a:moveTo>
                    <a:pt x="1" y="1"/>
                  </a:moveTo>
                  <a:lnTo>
                    <a:pt x="1" y="1382"/>
                  </a:lnTo>
                  <a:lnTo>
                    <a:pt x="691" y="138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3"/>
            <p:cNvSpPr/>
            <p:nvPr/>
          </p:nvSpPr>
          <p:spPr>
            <a:xfrm>
              <a:off x="5489965" y="2566320"/>
              <a:ext cx="56253" cy="19967"/>
            </a:xfrm>
            <a:custGeom>
              <a:avLst/>
              <a:gdLst/>
              <a:ahLst/>
              <a:cxnLst/>
              <a:rect l="l" t="t" r="r" b="b"/>
              <a:pathLst>
                <a:path w="1882" h="668" extrusionOk="0">
                  <a:moveTo>
                    <a:pt x="0" y="1"/>
                  </a:moveTo>
                  <a:lnTo>
                    <a:pt x="0" y="668"/>
                  </a:lnTo>
                  <a:lnTo>
                    <a:pt x="1881" y="668"/>
                  </a:lnTo>
                  <a:lnTo>
                    <a:pt x="18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3"/>
            <p:cNvSpPr/>
            <p:nvPr/>
          </p:nvSpPr>
          <p:spPr>
            <a:xfrm>
              <a:off x="5621631" y="2566320"/>
              <a:ext cx="56283" cy="19967"/>
            </a:xfrm>
            <a:custGeom>
              <a:avLst/>
              <a:gdLst/>
              <a:ahLst/>
              <a:cxnLst/>
              <a:rect l="l" t="t" r="r" b="b"/>
              <a:pathLst>
                <a:path w="1883" h="668" extrusionOk="0">
                  <a:moveTo>
                    <a:pt x="1" y="1"/>
                  </a:moveTo>
                  <a:lnTo>
                    <a:pt x="1" y="668"/>
                  </a:lnTo>
                  <a:lnTo>
                    <a:pt x="1882" y="668"/>
                  </a:lnTo>
                  <a:lnTo>
                    <a:pt x="1882"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3"/>
            <p:cNvSpPr/>
            <p:nvPr/>
          </p:nvSpPr>
          <p:spPr>
            <a:xfrm>
              <a:off x="5571804"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3"/>
            <p:cNvSpPr/>
            <p:nvPr/>
          </p:nvSpPr>
          <p:spPr>
            <a:xfrm>
              <a:off x="5697792"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3"/>
            <p:cNvSpPr/>
            <p:nvPr/>
          </p:nvSpPr>
          <p:spPr>
            <a:xfrm>
              <a:off x="5697792"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3"/>
            <p:cNvSpPr/>
            <p:nvPr/>
          </p:nvSpPr>
          <p:spPr>
            <a:xfrm>
              <a:off x="5571804" y="2690902"/>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3"/>
            <p:cNvSpPr/>
            <p:nvPr/>
          </p:nvSpPr>
          <p:spPr>
            <a:xfrm>
              <a:off x="5445100" y="2604071"/>
              <a:ext cx="20684" cy="42713"/>
            </a:xfrm>
            <a:custGeom>
              <a:avLst/>
              <a:gdLst/>
              <a:ahLst/>
              <a:cxnLst/>
              <a:rect l="l" t="t" r="r" b="b"/>
              <a:pathLst>
                <a:path w="692" h="1429"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3"/>
            <p:cNvSpPr/>
            <p:nvPr/>
          </p:nvSpPr>
          <p:spPr>
            <a:xfrm>
              <a:off x="5445100" y="2691620"/>
              <a:ext cx="20684" cy="42743"/>
            </a:xfrm>
            <a:custGeom>
              <a:avLst/>
              <a:gdLst/>
              <a:ahLst/>
              <a:cxnLst/>
              <a:rect l="l" t="t" r="r" b="b"/>
              <a:pathLst>
                <a:path w="692" h="1430" extrusionOk="0">
                  <a:moveTo>
                    <a:pt x="1" y="0"/>
                  </a:moveTo>
                  <a:lnTo>
                    <a:pt x="1" y="1429"/>
                  </a:lnTo>
                  <a:lnTo>
                    <a:pt x="691" y="1429"/>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3"/>
            <p:cNvSpPr/>
            <p:nvPr/>
          </p:nvSpPr>
          <p:spPr>
            <a:xfrm>
              <a:off x="5662222" y="2549970"/>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3"/>
            <p:cNvSpPr/>
            <p:nvPr/>
          </p:nvSpPr>
          <p:spPr>
            <a:xfrm>
              <a:off x="5662222" y="2637518"/>
              <a:ext cx="91135" cy="64084"/>
            </a:xfrm>
            <a:custGeom>
              <a:avLst/>
              <a:gdLst/>
              <a:ahLst/>
              <a:cxnLst/>
              <a:rect l="l" t="t" r="r" b="b"/>
              <a:pathLst>
                <a:path w="3049" h="2144" extrusionOk="0">
                  <a:moveTo>
                    <a:pt x="0" y="0"/>
                  </a:moveTo>
                  <a:lnTo>
                    <a:pt x="0" y="2144"/>
                  </a:lnTo>
                  <a:lnTo>
                    <a:pt x="3048" y="2144"/>
                  </a:lnTo>
                  <a:lnTo>
                    <a:pt x="3048"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3"/>
            <p:cNvSpPr/>
            <p:nvPr/>
          </p:nvSpPr>
          <p:spPr>
            <a:xfrm>
              <a:off x="5409500" y="2549970"/>
              <a:ext cx="91165"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3"/>
            <p:cNvSpPr/>
            <p:nvPr/>
          </p:nvSpPr>
          <p:spPr>
            <a:xfrm>
              <a:off x="5409500" y="2637518"/>
              <a:ext cx="91165" cy="64084"/>
            </a:xfrm>
            <a:custGeom>
              <a:avLst/>
              <a:gdLst/>
              <a:ahLst/>
              <a:cxnLst/>
              <a:rect l="l" t="t" r="r" b="b"/>
              <a:pathLst>
                <a:path w="3050" h="2144" extrusionOk="0">
                  <a:moveTo>
                    <a:pt x="1" y="0"/>
                  </a:moveTo>
                  <a:lnTo>
                    <a:pt x="1" y="2144"/>
                  </a:lnTo>
                  <a:lnTo>
                    <a:pt x="3049" y="2144"/>
                  </a:lnTo>
                  <a:lnTo>
                    <a:pt x="3049"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3"/>
            <p:cNvSpPr/>
            <p:nvPr/>
          </p:nvSpPr>
          <p:spPr>
            <a:xfrm>
              <a:off x="5671459"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3"/>
            <p:cNvSpPr/>
            <p:nvPr/>
          </p:nvSpPr>
          <p:spPr>
            <a:xfrm>
              <a:off x="5418766" y="2724349"/>
              <a:ext cx="72633" cy="73350"/>
            </a:xfrm>
            <a:custGeom>
              <a:avLst/>
              <a:gdLst/>
              <a:ahLst/>
              <a:cxnLst/>
              <a:rect l="l" t="t" r="r" b="b"/>
              <a:pathLst>
                <a:path w="2430" h="2454" extrusionOk="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3"/>
            <p:cNvSpPr/>
            <p:nvPr/>
          </p:nvSpPr>
          <p:spPr>
            <a:xfrm>
              <a:off x="5581788" y="2516493"/>
              <a:ext cx="9266" cy="41338"/>
            </a:xfrm>
            <a:custGeom>
              <a:avLst/>
              <a:gdLst/>
              <a:ahLst/>
              <a:cxnLst/>
              <a:rect l="l" t="t" r="r" b="b"/>
              <a:pathLst>
                <a:path w="310" h="1383" extrusionOk="0">
                  <a:moveTo>
                    <a:pt x="0" y="1"/>
                  </a:moveTo>
                  <a:lnTo>
                    <a:pt x="0" y="1382"/>
                  </a:lnTo>
                  <a:lnTo>
                    <a:pt x="310" y="138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3"/>
            <p:cNvSpPr/>
            <p:nvPr/>
          </p:nvSpPr>
          <p:spPr>
            <a:xfrm>
              <a:off x="5581788" y="2604071"/>
              <a:ext cx="9266" cy="42713"/>
            </a:xfrm>
            <a:custGeom>
              <a:avLst/>
              <a:gdLst/>
              <a:ahLst/>
              <a:cxnLst/>
              <a:rect l="l" t="t" r="r" b="b"/>
              <a:pathLst>
                <a:path w="310" h="1429"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3"/>
            <p:cNvSpPr/>
            <p:nvPr/>
          </p:nvSpPr>
          <p:spPr>
            <a:xfrm>
              <a:off x="5581788" y="2690902"/>
              <a:ext cx="9266" cy="42743"/>
            </a:xfrm>
            <a:custGeom>
              <a:avLst/>
              <a:gdLst/>
              <a:ahLst/>
              <a:cxnLst/>
              <a:rect l="l" t="t" r="r" b="b"/>
              <a:pathLst>
                <a:path w="310" h="1430" extrusionOk="0">
                  <a:moveTo>
                    <a:pt x="0" y="0"/>
                  </a:moveTo>
                  <a:lnTo>
                    <a:pt x="0" y="1429"/>
                  </a:lnTo>
                  <a:lnTo>
                    <a:pt x="310" y="1429"/>
                  </a:lnTo>
                  <a:lnTo>
                    <a:pt x="31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3"/>
            <p:cNvSpPr/>
            <p:nvPr/>
          </p:nvSpPr>
          <p:spPr>
            <a:xfrm>
              <a:off x="5536205" y="2549970"/>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3"/>
            <p:cNvSpPr/>
            <p:nvPr/>
          </p:nvSpPr>
          <p:spPr>
            <a:xfrm>
              <a:off x="5536205" y="2637518"/>
              <a:ext cx="90447" cy="64084"/>
            </a:xfrm>
            <a:custGeom>
              <a:avLst/>
              <a:gdLst/>
              <a:ahLst/>
              <a:cxnLst/>
              <a:rect l="l" t="t" r="r" b="b"/>
              <a:pathLst>
                <a:path w="3026" h="2144" extrusionOk="0">
                  <a:moveTo>
                    <a:pt x="1" y="0"/>
                  </a:moveTo>
                  <a:lnTo>
                    <a:pt x="1" y="2144"/>
                  </a:lnTo>
                  <a:lnTo>
                    <a:pt x="3025" y="2144"/>
                  </a:lnTo>
                  <a:lnTo>
                    <a:pt x="302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3"/>
            <p:cNvSpPr/>
            <p:nvPr/>
          </p:nvSpPr>
          <p:spPr>
            <a:xfrm>
              <a:off x="5544754" y="2724349"/>
              <a:ext cx="73350" cy="73350"/>
            </a:xfrm>
            <a:custGeom>
              <a:avLst/>
              <a:gdLst/>
              <a:ahLst/>
              <a:cxnLst/>
              <a:rect l="l" t="t" r="r" b="b"/>
              <a:pathLst>
                <a:path w="2454" h="2454" extrusionOk="0">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3"/>
            <p:cNvSpPr/>
            <p:nvPr/>
          </p:nvSpPr>
          <p:spPr>
            <a:xfrm>
              <a:off x="5528374" y="2453872"/>
              <a:ext cx="107514" cy="72633"/>
            </a:xfrm>
            <a:custGeom>
              <a:avLst/>
              <a:gdLst/>
              <a:ahLst/>
              <a:cxnLst/>
              <a:rect l="l" t="t" r="r" b="b"/>
              <a:pathLst>
                <a:path w="3597" h="2430" extrusionOk="0">
                  <a:moveTo>
                    <a:pt x="1" y="0"/>
                  </a:moveTo>
                  <a:lnTo>
                    <a:pt x="1" y="2429"/>
                  </a:lnTo>
                  <a:lnTo>
                    <a:pt x="3597" y="2429"/>
                  </a:lnTo>
                  <a:lnTo>
                    <a:pt x="3597"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3"/>
            <p:cNvSpPr/>
            <p:nvPr/>
          </p:nvSpPr>
          <p:spPr>
            <a:xfrm>
              <a:off x="5581788" y="2724349"/>
              <a:ext cx="36316" cy="73350"/>
            </a:xfrm>
            <a:custGeom>
              <a:avLst/>
              <a:gdLst/>
              <a:ahLst/>
              <a:cxnLst/>
              <a:rect l="l" t="t" r="r" b="b"/>
              <a:pathLst>
                <a:path w="1215" h="2454" extrusionOk="0">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3"/>
            <p:cNvSpPr/>
            <p:nvPr/>
          </p:nvSpPr>
          <p:spPr>
            <a:xfrm>
              <a:off x="5581788" y="2549970"/>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9EAA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3"/>
            <p:cNvSpPr/>
            <p:nvPr/>
          </p:nvSpPr>
          <p:spPr>
            <a:xfrm>
              <a:off x="5581788" y="2637518"/>
              <a:ext cx="44865" cy="64084"/>
            </a:xfrm>
            <a:custGeom>
              <a:avLst/>
              <a:gdLst/>
              <a:ahLst/>
              <a:cxnLst/>
              <a:rect l="l" t="t" r="r" b="b"/>
              <a:pathLst>
                <a:path w="1501" h="2144" extrusionOk="0">
                  <a:moveTo>
                    <a:pt x="0" y="0"/>
                  </a:moveTo>
                  <a:lnTo>
                    <a:pt x="0" y="2144"/>
                  </a:lnTo>
                  <a:lnTo>
                    <a:pt x="1500" y="2144"/>
                  </a:lnTo>
                  <a:lnTo>
                    <a:pt x="150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3"/>
            <p:cNvSpPr/>
            <p:nvPr/>
          </p:nvSpPr>
          <p:spPr>
            <a:xfrm>
              <a:off x="5581788" y="2453872"/>
              <a:ext cx="53413" cy="72633"/>
            </a:xfrm>
            <a:custGeom>
              <a:avLst/>
              <a:gdLst/>
              <a:ahLst/>
              <a:cxnLst/>
              <a:rect l="l" t="t" r="r" b="b"/>
              <a:pathLst>
                <a:path w="1787" h="2430" extrusionOk="0">
                  <a:moveTo>
                    <a:pt x="0" y="0"/>
                  </a:moveTo>
                  <a:lnTo>
                    <a:pt x="0" y="2429"/>
                  </a:lnTo>
                  <a:lnTo>
                    <a:pt x="1786" y="2429"/>
                  </a:lnTo>
                  <a:lnTo>
                    <a:pt x="178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3"/>
          <p:cNvGrpSpPr/>
          <p:nvPr/>
        </p:nvGrpSpPr>
        <p:grpSpPr>
          <a:xfrm>
            <a:off x="4782742" y="2458147"/>
            <a:ext cx="344544" cy="340270"/>
            <a:chOff x="4744642" y="2458147"/>
            <a:chExt cx="344544" cy="340270"/>
          </a:xfrm>
        </p:grpSpPr>
        <p:sp>
          <p:nvSpPr>
            <p:cNvPr id="11313" name="Google Shape;11313;p83"/>
            <p:cNvSpPr/>
            <p:nvPr/>
          </p:nvSpPr>
          <p:spPr>
            <a:xfrm>
              <a:off x="4877743" y="2458147"/>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3"/>
            <p:cNvSpPr/>
            <p:nvPr/>
          </p:nvSpPr>
          <p:spPr>
            <a:xfrm>
              <a:off x="4966009" y="2490159"/>
              <a:ext cx="76190" cy="76907"/>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3"/>
            <p:cNvSpPr/>
            <p:nvPr/>
          </p:nvSpPr>
          <p:spPr>
            <a:xfrm>
              <a:off x="5012279" y="2570594"/>
              <a:ext cx="76907" cy="76190"/>
            </a:xfrm>
            <a:custGeom>
              <a:avLst/>
              <a:gdLst/>
              <a:ahLst/>
              <a:cxnLst/>
              <a:rect l="l" t="t" r="r" b="b"/>
              <a:pathLst>
                <a:path w="2573" h="2549" extrusionOk="0">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3"/>
            <p:cNvSpPr/>
            <p:nvPr/>
          </p:nvSpPr>
          <p:spPr>
            <a:xfrm>
              <a:off x="4995899" y="2661729"/>
              <a:ext cx="76907" cy="76907"/>
            </a:xfrm>
            <a:custGeom>
              <a:avLst/>
              <a:gdLst/>
              <a:ahLst/>
              <a:cxnLst/>
              <a:rect l="l" t="t" r="r" b="b"/>
              <a:pathLst>
                <a:path w="2573" h="2573" extrusionOk="0">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3"/>
            <p:cNvSpPr/>
            <p:nvPr/>
          </p:nvSpPr>
          <p:spPr>
            <a:xfrm>
              <a:off x="4924730" y="2721510"/>
              <a:ext cx="76907" cy="76907"/>
            </a:xfrm>
            <a:custGeom>
              <a:avLst/>
              <a:gdLst/>
              <a:ahLst/>
              <a:cxnLst/>
              <a:rect l="l" t="t" r="r" b="b"/>
              <a:pathLst>
                <a:path w="2573" h="2573" extrusionOk="0">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3"/>
            <p:cNvSpPr/>
            <p:nvPr/>
          </p:nvSpPr>
          <p:spPr>
            <a:xfrm>
              <a:off x="4831473" y="2721510"/>
              <a:ext cx="76907" cy="76907"/>
            </a:xfrm>
            <a:custGeom>
              <a:avLst/>
              <a:gdLst/>
              <a:ahLst/>
              <a:cxnLst/>
              <a:rect l="l" t="t" r="r" b="b"/>
              <a:pathLst>
                <a:path w="2573" h="2573" extrusionOk="0">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3"/>
            <p:cNvSpPr/>
            <p:nvPr/>
          </p:nvSpPr>
          <p:spPr>
            <a:xfrm>
              <a:off x="4760304" y="2661729"/>
              <a:ext cx="76907" cy="76907"/>
            </a:xfrm>
            <a:custGeom>
              <a:avLst/>
              <a:gdLst/>
              <a:ahLst/>
              <a:cxnLst/>
              <a:rect l="l" t="t" r="r" b="b"/>
              <a:pathLst>
                <a:path w="2573" h="2573" extrusionOk="0">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3"/>
            <p:cNvSpPr/>
            <p:nvPr/>
          </p:nvSpPr>
          <p:spPr>
            <a:xfrm>
              <a:off x="4744642" y="2570594"/>
              <a:ext cx="76190" cy="76190"/>
            </a:xfrm>
            <a:custGeom>
              <a:avLst/>
              <a:gdLst/>
              <a:ahLst/>
              <a:cxnLst/>
              <a:rect l="l" t="t" r="r" b="b"/>
              <a:pathLst>
                <a:path w="2549" h="2549" extrusionOk="0">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3"/>
            <p:cNvSpPr/>
            <p:nvPr/>
          </p:nvSpPr>
          <p:spPr>
            <a:xfrm>
              <a:off x="4790912" y="2490159"/>
              <a:ext cx="76190" cy="76907"/>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3"/>
            <p:cNvSpPr/>
            <p:nvPr/>
          </p:nvSpPr>
          <p:spPr>
            <a:xfrm>
              <a:off x="4893405" y="2638236"/>
              <a:ext cx="89730" cy="20654"/>
            </a:xfrm>
            <a:custGeom>
              <a:avLst/>
              <a:gdLst/>
              <a:ahLst/>
              <a:cxnLst/>
              <a:rect l="l" t="t" r="r" b="b"/>
              <a:pathLst>
                <a:path w="3002" h="691" extrusionOk="0">
                  <a:moveTo>
                    <a:pt x="1" y="0"/>
                  </a:moveTo>
                  <a:lnTo>
                    <a:pt x="1" y="691"/>
                  </a:lnTo>
                  <a:lnTo>
                    <a:pt x="3001" y="691"/>
                  </a:lnTo>
                  <a:lnTo>
                    <a:pt x="300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3"/>
            <p:cNvSpPr/>
            <p:nvPr/>
          </p:nvSpPr>
          <p:spPr>
            <a:xfrm>
              <a:off x="4893405" y="2596927"/>
              <a:ext cx="89730" cy="20684"/>
            </a:xfrm>
            <a:custGeom>
              <a:avLst/>
              <a:gdLst/>
              <a:ahLst/>
              <a:cxnLst/>
              <a:rect l="l" t="t" r="r" b="b"/>
              <a:pathLst>
                <a:path w="3002" h="692" extrusionOk="0">
                  <a:moveTo>
                    <a:pt x="1" y="1"/>
                  </a:moveTo>
                  <a:lnTo>
                    <a:pt x="1" y="692"/>
                  </a:lnTo>
                  <a:lnTo>
                    <a:pt x="3001" y="692"/>
                  </a:lnTo>
                  <a:lnTo>
                    <a:pt x="300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3"/>
            <p:cNvSpPr/>
            <p:nvPr/>
          </p:nvSpPr>
          <p:spPr>
            <a:xfrm>
              <a:off x="4851410" y="2638236"/>
              <a:ext cx="20684" cy="20654"/>
            </a:xfrm>
            <a:custGeom>
              <a:avLst/>
              <a:gdLst/>
              <a:ahLst/>
              <a:cxnLst/>
              <a:rect l="l" t="t" r="r" b="b"/>
              <a:pathLst>
                <a:path w="692" h="691" extrusionOk="0">
                  <a:moveTo>
                    <a:pt x="1" y="0"/>
                  </a:moveTo>
                  <a:lnTo>
                    <a:pt x="1"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3"/>
            <p:cNvSpPr/>
            <p:nvPr/>
          </p:nvSpPr>
          <p:spPr>
            <a:xfrm>
              <a:off x="4851410" y="2596927"/>
              <a:ext cx="20684" cy="20684"/>
            </a:xfrm>
            <a:custGeom>
              <a:avLst/>
              <a:gdLst/>
              <a:ahLst/>
              <a:cxnLst/>
              <a:rect l="l" t="t" r="r" b="b"/>
              <a:pathLst>
                <a:path w="692" h="692" extrusionOk="0">
                  <a:moveTo>
                    <a:pt x="1" y="1"/>
                  </a:moveTo>
                  <a:lnTo>
                    <a:pt x="1" y="692"/>
                  </a:lnTo>
                  <a:lnTo>
                    <a:pt x="691" y="692"/>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3"/>
            <p:cNvSpPr/>
            <p:nvPr/>
          </p:nvSpPr>
          <p:spPr>
            <a:xfrm>
              <a:off x="4916899" y="2458147"/>
              <a:ext cx="38468" cy="76907"/>
            </a:xfrm>
            <a:custGeom>
              <a:avLst/>
              <a:gdLst/>
              <a:ahLst/>
              <a:cxnLst/>
              <a:rect l="l" t="t" r="r" b="b"/>
              <a:pathLst>
                <a:path w="1287" h="2573" extrusionOk="0">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3"/>
            <p:cNvSpPr/>
            <p:nvPr/>
          </p:nvSpPr>
          <p:spPr>
            <a:xfrm>
              <a:off x="4916899" y="2596927"/>
              <a:ext cx="66236" cy="20684"/>
            </a:xfrm>
            <a:custGeom>
              <a:avLst/>
              <a:gdLst/>
              <a:ahLst/>
              <a:cxnLst/>
              <a:rect l="l" t="t" r="r" b="b"/>
              <a:pathLst>
                <a:path w="2216" h="692" extrusionOk="0">
                  <a:moveTo>
                    <a:pt x="1" y="1"/>
                  </a:moveTo>
                  <a:lnTo>
                    <a:pt x="1" y="692"/>
                  </a:lnTo>
                  <a:lnTo>
                    <a:pt x="2215" y="692"/>
                  </a:lnTo>
                  <a:lnTo>
                    <a:pt x="2215"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3"/>
            <p:cNvSpPr/>
            <p:nvPr/>
          </p:nvSpPr>
          <p:spPr>
            <a:xfrm>
              <a:off x="4916899" y="2638236"/>
              <a:ext cx="66236" cy="20654"/>
            </a:xfrm>
            <a:custGeom>
              <a:avLst/>
              <a:gdLst/>
              <a:ahLst/>
              <a:cxnLst/>
              <a:rect l="l" t="t" r="r" b="b"/>
              <a:pathLst>
                <a:path w="2216" h="691" extrusionOk="0">
                  <a:moveTo>
                    <a:pt x="1" y="0"/>
                  </a:moveTo>
                  <a:lnTo>
                    <a:pt x="1" y="691"/>
                  </a:lnTo>
                  <a:lnTo>
                    <a:pt x="2215" y="691"/>
                  </a:lnTo>
                  <a:lnTo>
                    <a:pt x="221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83"/>
          <p:cNvGrpSpPr/>
          <p:nvPr/>
        </p:nvGrpSpPr>
        <p:grpSpPr>
          <a:xfrm>
            <a:off x="4037379" y="2467383"/>
            <a:ext cx="346697" cy="323203"/>
            <a:chOff x="4075479" y="2467383"/>
            <a:chExt cx="346697" cy="323203"/>
          </a:xfrm>
        </p:grpSpPr>
        <p:sp>
          <p:nvSpPr>
            <p:cNvPr id="11330" name="Google Shape;11330;p83"/>
            <p:cNvSpPr/>
            <p:nvPr/>
          </p:nvSpPr>
          <p:spPr>
            <a:xfrm>
              <a:off x="4163057" y="2489472"/>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3"/>
            <p:cNvSpPr/>
            <p:nvPr/>
          </p:nvSpPr>
          <p:spPr>
            <a:xfrm>
              <a:off x="4163057" y="2516493"/>
              <a:ext cx="192910" cy="25676"/>
            </a:xfrm>
            <a:custGeom>
              <a:avLst/>
              <a:gdLst/>
              <a:ahLst/>
              <a:cxnLst/>
              <a:rect l="l" t="t" r="r" b="b"/>
              <a:pathLst>
                <a:path w="6454"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3"/>
            <p:cNvSpPr/>
            <p:nvPr/>
          </p:nvSpPr>
          <p:spPr>
            <a:xfrm>
              <a:off x="4076914" y="2467383"/>
              <a:ext cx="97561" cy="97561"/>
            </a:xfrm>
            <a:custGeom>
              <a:avLst/>
              <a:gdLst/>
              <a:ahLst/>
              <a:cxnLst/>
              <a:rect l="l" t="t" r="r" b="b"/>
              <a:pathLst>
                <a:path w="3264" h="3264" extrusionOk="0">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3"/>
            <p:cNvSpPr/>
            <p:nvPr/>
          </p:nvSpPr>
          <p:spPr>
            <a:xfrm>
              <a:off x="4076914" y="2516493"/>
              <a:ext cx="97561" cy="48452"/>
            </a:xfrm>
            <a:custGeom>
              <a:avLst/>
              <a:gdLst/>
              <a:ahLst/>
              <a:cxnLst/>
              <a:rect l="l" t="t" r="r" b="b"/>
              <a:pathLst>
                <a:path w="3264" h="1621" extrusionOk="0">
                  <a:moveTo>
                    <a:pt x="1" y="1"/>
                  </a:moveTo>
                  <a:cubicBezTo>
                    <a:pt x="1" y="882"/>
                    <a:pt x="739" y="1620"/>
                    <a:pt x="1620" y="1620"/>
                  </a:cubicBezTo>
                  <a:cubicBezTo>
                    <a:pt x="2525" y="1620"/>
                    <a:pt x="3263" y="882"/>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3"/>
            <p:cNvSpPr/>
            <p:nvPr/>
          </p:nvSpPr>
          <p:spPr>
            <a:xfrm>
              <a:off x="4354534" y="2489472"/>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3"/>
            <p:cNvSpPr/>
            <p:nvPr/>
          </p:nvSpPr>
          <p:spPr>
            <a:xfrm>
              <a:off x="4354886" y="2516493"/>
              <a:ext cx="66954" cy="26393"/>
            </a:xfrm>
            <a:custGeom>
              <a:avLst/>
              <a:gdLst/>
              <a:ahLst/>
              <a:cxnLst/>
              <a:rect l="l" t="t" r="r" b="b"/>
              <a:pathLst>
                <a:path w="2240" h="883" extrusionOk="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3"/>
            <p:cNvSpPr/>
            <p:nvPr/>
          </p:nvSpPr>
          <p:spPr>
            <a:xfrm>
              <a:off x="4163057" y="2714396"/>
              <a:ext cx="192910" cy="53413"/>
            </a:xfrm>
            <a:custGeom>
              <a:avLst/>
              <a:gdLst/>
              <a:ahLst/>
              <a:cxnLst/>
              <a:rect l="l" t="t" r="r" b="b"/>
              <a:pathLst>
                <a:path w="6454" h="1787" extrusionOk="0">
                  <a:moveTo>
                    <a:pt x="0" y="0"/>
                  </a:moveTo>
                  <a:lnTo>
                    <a:pt x="0" y="1786"/>
                  </a:lnTo>
                  <a:lnTo>
                    <a:pt x="6454" y="1786"/>
                  </a:lnTo>
                  <a:lnTo>
                    <a:pt x="6454"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3"/>
            <p:cNvSpPr/>
            <p:nvPr/>
          </p:nvSpPr>
          <p:spPr>
            <a:xfrm>
              <a:off x="4163057" y="2741446"/>
              <a:ext cx="192910" cy="25646"/>
            </a:xfrm>
            <a:custGeom>
              <a:avLst/>
              <a:gdLst/>
              <a:ahLst/>
              <a:cxnLst/>
              <a:rect l="l" t="t" r="r" b="b"/>
              <a:pathLst>
                <a:path w="6454" h="858" extrusionOk="0">
                  <a:moveTo>
                    <a:pt x="0" y="0"/>
                  </a:moveTo>
                  <a:lnTo>
                    <a:pt x="0" y="858"/>
                  </a:lnTo>
                  <a:lnTo>
                    <a:pt x="6454" y="858"/>
                  </a:lnTo>
                  <a:lnTo>
                    <a:pt x="6454"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3"/>
            <p:cNvSpPr/>
            <p:nvPr/>
          </p:nvSpPr>
          <p:spPr>
            <a:xfrm>
              <a:off x="4076914" y="2692337"/>
              <a:ext cx="97561" cy="98248"/>
            </a:xfrm>
            <a:custGeom>
              <a:avLst/>
              <a:gdLst/>
              <a:ahLst/>
              <a:cxnLst/>
              <a:rect l="l" t="t" r="r" b="b"/>
              <a:pathLst>
                <a:path w="3264" h="3287" extrusionOk="0">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3"/>
            <p:cNvSpPr/>
            <p:nvPr/>
          </p:nvSpPr>
          <p:spPr>
            <a:xfrm>
              <a:off x="4076914" y="2741446"/>
              <a:ext cx="97561" cy="49139"/>
            </a:xfrm>
            <a:custGeom>
              <a:avLst/>
              <a:gdLst/>
              <a:ahLst/>
              <a:cxnLst/>
              <a:rect l="l" t="t" r="r" b="b"/>
              <a:pathLst>
                <a:path w="3264" h="1644" extrusionOk="0">
                  <a:moveTo>
                    <a:pt x="1" y="0"/>
                  </a:moveTo>
                  <a:cubicBezTo>
                    <a:pt x="1" y="929"/>
                    <a:pt x="739" y="1643"/>
                    <a:pt x="1620" y="1643"/>
                  </a:cubicBezTo>
                  <a:cubicBezTo>
                    <a:pt x="2525" y="1643"/>
                    <a:pt x="3263" y="881"/>
                    <a:pt x="3263"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3"/>
            <p:cNvSpPr/>
            <p:nvPr/>
          </p:nvSpPr>
          <p:spPr>
            <a:xfrm>
              <a:off x="4354534" y="2714396"/>
              <a:ext cx="67641" cy="53413"/>
            </a:xfrm>
            <a:custGeom>
              <a:avLst/>
              <a:gdLst/>
              <a:ahLst/>
              <a:cxnLst/>
              <a:rect l="l" t="t" r="r" b="b"/>
              <a:pathLst>
                <a:path w="2263" h="1787" extrusionOk="0">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3"/>
            <p:cNvSpPr/>
            <p:nvPr/>
          </p:nvSpPr>
          <p:spPr>
            <a:xfrm>
              <a:off x="4354886" y="2741446"/>
              <a:ext cx="66954" cy="26363"/>
            </a:xfrm>
            <a:custGeom>
              <a:avLst/>
              <a:gdLst/>
              <a:ahLst/>
              <a:cxnLst/>
              <a:rect l="l" t="t" r="r" b="b"/>
              <a:pathLst>
                <a:path w="2240" h="882" extrusionOk="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3"/>
            <p:cNvSpPr/>
            <p:nvPr/>
          </p:nvSpPr>
          <p:spPr>
            <a:xfrm>
              <a:off x="4142403" y="2601919"/>
              <a:ext cx="192940" cy="53413"/>
            </a:xfrm>
            <a:custGeom>
              <a:avLst/>
              <a:gdLst/>
              <a:ahLst/>
              <a:cxnLst/>
              <a:rect l="l" t="t" r="r" b="b"/>
              <a:pathLst>
                <a:path w="6455" h="1787" extrusionOk="0">
                  <a:moveTo>
                    <a:pt x="0" y="1"/>
                  </a:moveTo>
                  <a:lnTo>
                    <a:pt x="0" y="1787"/>
                  </a:lnTo>
                  <a:lnTo>
                    <a:pt x="6454" y="1787"/>
                  </a:lnTo>
                  <a:lnTo>
                    <a:pt x="645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3"/>
            <p:cNvSpPr/>
            <p:nvPr/>
          </p:nvSpPr>
          <p:spPr>
            <a:xfrm>
              <a:off x="4142403" y="2628252"/>
              <a:ext cx="192940" cy="25676"/>
            </a:xfrm>
            <a:custGeom>
              <a:avLst/>
              <a:gdLst/>
              <a:ahLst/>
              <a:cxnLst/>
              <a:rect l="l" t="t" r="r" b="b"/>
              <a:pathLst>
                <a:path w="6455" h="859" extrusionOk="0">
                  <a:moveTo>
                    <a:pt x="0" y="1"/>
                  </a:moveTo>
                  <a:lnTo>
                    <a:pt x="0" y="858"/>
                  </a:lnTo>
                  <a:lnTo>
                    <a:pt x="6454" y="858"/>
                  </a:lnTo>
                  <a:lnTo>
                    <a:pt x="645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3"/>
            <p:cNvSpPr/>
            <p:nvPr/>
          </p:nvSpPr>
          <p:spPr>
            <a:xfrm>
              <a:off x="4323209" y="2579143"/>
              <a:ext cx="97531" cy="98248"/>
            </a:xfrm>
            <a:custGeom>
              <a:avLst/>
              <a:gdLst/>
              <a:ahLst/>
              <a:cxnLst/>
              <a:rect l="l" t="t" r="r" b="b"/>
              <a:pathLst>
                <a:path w="3263" h="3287" extrusionOk="0">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3"/>
            <p:cNvSpPr/>
            <p:nvPr/>
          </p:nvSpPr>
          <p:spPr>
            <a:xfrm>
              <a:off x="4323209" y="2628252"/>
              <a:ext cx="97531" cy="49139"/>
            </a:xfrm>
            <a:custGeom>
              <a:avLst/>
              <a:gdLst/>
              <a:ahLst/>
              <a:cxnLst/>
              <a:rect l="l" t="t" r="r" b="b"/>
              <a:pathLst>
                <a:path w="3263" h="1644" extrusionOk="0">
                  <a:moveTo>
                    <a:pt x="0" y="1"/>
                  </a:moveTo>
                  <a:cubicBezTo>
                    <a:pt x="0" y="906"/>
                    <a:pt x="739" y="1644"/>
                    <a:pt x="1644" y="1644"/>
                  </a:cubicBezTo>
                  <a:cubicBezTo>
                    <a:pt x="2525" y="1644"/>
                    <a:pt x="3263" y="930"/>
                    <a:pt x="326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3"/>
            <p:cNvSpPr/>
            <p:nvPr/>
          </p:nvSpPr>
          <p:spPr>
            <a:xfrm>
              <a:off x="4075479" y="2601919"/>
              <a:ext cx="67671" cy="53413"/>
            </a:xfrm>
            <a:custGeom>
              <a:avLst/>
              <a:gdLst/>
              <a:ahLst/>
              <a:cxnLst/>
              <a:rect l="l" t="t" r="r" b="b"/>
              <a:pathLst>
                <a:path w="2264" h="1787" extrusionOk="0">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3"/>
            <p:cNvSpPr/>
            <p:nvPr/>
          </p:nvSpPr>
          <p:spPr>
            <a:xfrm>
              <a:off x="4075845" y="2628252"/>
              <a:ext cx="66924" cy="27080"/>
            </a:xfrm>
            <a:custGeom>
              <a:avLst/>
              <a:gdLst/>
              <a:ahLst/>
              <a:cxnLst/>
              <a:rect l="l" t="t" r="r" b="b"/>
              <a:pathLst>
                <a:path w="2239" h="906" extrusionOk="0">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3"/>
          <p:cNvGrpSpPr/>
          <p:nvPr/>
        </p:nvGrpSpPr>
        <p:grpSpPr>
          <a:xfrm>
            <a:off x="3264278" y="2464543"/>
            <a:ext cx="344544" cy="298274"/>
            <a:chOff x="3378578" y="2464543"/>
            <a:chExt cx="344544" cy="298274"/>
          </a:xfrm>
        </p:grpSpPr>
        <p:sp>
          <p:nvSpPr>
            <p:cNvPr id="11349" name="Google Shape;11349;p83"/>
            <p:cNvSpPr/>
            <p:nvPr/>
          </p:nvSpPr>
          <p:spPr>
            <a:xfrm>
              <a:off x="3436954" y="2515088"/>
              <a:ext cx="227104" cy="195780"/>
            </a:xfrm>
            <a:custGeom>
              <a:avLst/>
              <a:gdLst/>
              <a:ahLst/>
              <a:cxnLst/>
              <a:rect l="l" t="t" r="r" b="b"/>
              <a:pathLst>
                <a:path w="7598" h="6550" extrusionOk="0">
                  <a:moveTo>
                    <a:pt x="1906" y="0"/>
                  </a:moveTo>
                  <a:lnTo>
                    <a:pt x="0" y="3287"/>
                  </a:lnTo>
                  <a:lnTo>
                    <a:pt x="1906" y="6549"/>
                  </a:lnTo>
                  <a:lnTo>
                    <a:pt x="5692" y="6549"/>
                  </a:lnTo>
                  <a:lnTo>
                    <a:pt x="7597" y="3287"/>
                  </a:lnTo>
                  <a:lnTo>
                    <a:pt x="569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3"/>
            <p:cNvSpPr/>
            <p:nvPr/>
          </p:nvSpPr>
          <p:spPr>
            <a:xfrm>
              <a:off x="3550118" y="2515088"/>
              <a:ext cx="113941" cy="195780"/>
            </a:xfrm>
            <a:custGeom>
              <a:avLst/>
              <a:gdLst/>
              <a:ahLst/>
              <a:cxnLst/>
              <a:rect l="l" t="t" r="r" b="b"/>
              <a:pathLst>
                <a:path w="3812" h="6550" extrusionOk="0">
                  <a:moveTo>
                    <a:pt x="1" y="0"/>
                  </a:moveTo>
                  <a:lnTo>
                    <a:pt x="1" y="6549"/>
                  </a:lnTo>
                  <a:lnTo>
                    <a:pt x="1906" y="6549"/>
                  </a:lnTo>
                  <a:lnTo>
                    <a:pt x="3811" y="3287"/>
                  </a:lnTo>
                  <a:lnTo>
                    <a:pt x="190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3"/>
            <p:cNvSpPr/>
            <p:nvPr/>
          </p:nvSpPr>
          <p:spPr>
            <a:xfrm>
              <a:off x="3464722" y="2706565"/>
              <a:ext cx="173003" cy="56253"/>
            </a:xfrm>
            <a:custGeom>
              <a:avLst/>
              <a:gdLst/>
              <a:ahLst/>
              <a:cxnLst/>
              <a:rect l="l" t="t" r="r" b="b"/>
              <a:pathLst>
                <a:path w="5788" h="1882" extrusionOk="0">
                  <a:moveTo>
                    <a:pt x="1096" y="0"/>
                  </a:moveTo>
                  <a:lnTo>
                    <a:pt x="334" y="715"/>
                  </a:lnTo>
                  <a:lnTo>
                    <a:pt x="0" y="1882"/>
                  </a:lnTo>
                  <a:lnTo>
                    <a:pt x="5787" y="1882"/>
                  </a:lnTo>
                  <a:lnTo>
                    <a:pt x="5501" y="715"/>
                  </a:lnTo>
                  <a:lnTo>
                    <a:pt x="473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3"/>
            <p:cNvSpPr/>
            <p:nvPr/>
          </p:nvSpPr>
          <p:spPr>
            <a:xfrm>
              <a:off x="3463287" y="2464543"/>
              <a:ext cx="174438" cy="56253"/>
            </a:xfrm>
            <a:custGeom>
              <a:avLst/>
              <a:gdLst/>
              <a:ahLst/>
              <a:cxnLst/>
              <a:rect l="l" t="t" r="r" b="b"/>
              <a:pathLst>
                <a:path w="5836" h="1882" extrusionOk="0">
                  <a:moveTo>
                    <a:pt x="1" y="1"/>
                  </a:moveTo>
                  <a:lnTo>
                    <a:pt x="310" y="1167"/>
                  </a:lnTo>
                  <a:lnTo>
                    <a:pt x="1096" y="1882"/>
                  </a:lnTo>
                  <a:lnTo>
                    <a:pt x="4716" y="1882"/>
                  </a:lnTo>
                  <a:lnTo>
                    <a:pt x="5502" y="1167"/>
                  </a:lnTo>
                  <a:lnTo>
                    <a:pt x="583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3"/>
            <p:cNvSpPr/>
            <p:nvPr/>
          </p:nvSpPr>
          <p:spPr>
            <a:xfrm>
              <a:off x="3379296" y="2606193"/>
              <a:ext cx="118185" cy="155906"/>
            </a:xfrm>
            <a:custGeom>
              <a:avLst/>
              <a:gdLst/>
              <a:ahLst/>
              <a:cxnLst/>
              <a:rect l="l" t="t" r="r" b="b"/>
              <a:pathLst>
                <a:path w="3954" h="5216" extrusionOk="0">
                  <a:moveTo>
                    <a:pt x="1144" y="1"/>
                  </a:moveTo>
                  <a:lnTo>
                    <a:pt x="1" y="239"/>
                  </a:lnTo>
                  <a:lnTo>
                    <a:pt x="2882" y="5216"/>
                  </a:lnTo>
                  <a:lnTo>
                    <a:pt x="3954" y="3358"/>
                  </a:lnTo>
                  <a:lnTo>
                    <a:pt x="2144" y="239"/>
                  </a:lnTo>
                  <a:lnTo>
                    <a:pt x="114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3"/>
            <p:cNvSpPr/>
            <p:nvPr/>
          </p:nvSpPr>
          <p:spPr>
            <a:xfrm>
              <a:off x="3535173" y="2626847"/>
              <a:ext cx="74785" cy="19937"/>
            </a:xfrm>
            <a:custGeom>
              <a:avLst/>
              <a:gdLst/>
              <a:ahLst/>
              <a:cxnLst/>
              <a:rect l="l" t="t" r="r" b="b"/>
              <a:pathLst>
                <a:path w="2502" h="667"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3"/>
            <p:cNvSpPr/>
            <p:nvPr/>
          </p:nvSpPr>
          <p:spPr>
            <a:xfrm>
              <a:off x="3535173" y="2580577"/>
              <a:ext cx="74785" cy="19967"/>
            </a:xfrm>
            <a:custGeom>
              <a:avLst/>
              <a:gdLst/>
              <a:ahLst/>
              <a:cxnLst/>
              <a:rect l="l" t="t" r="r" b="b"/>
              <a:pathLst>
                <a:path w="2502" h="668" extrusionOk="0">
                  <a:moveTo>
                    <a:pt x="1" y="0"/>
                  </a:moveTo>
                  <a:lnTo>
                    <a:pt x="1" y="667"/>
                  </a:lnTo>
                  <a:lnTo>
                    <a:pt x="2501" y="667"/>
                  </a:lnTo>
                  <a:lnTo>
                    <a:pt x="2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3"/>
            <p:cNvSpPr/>
            <p:nvPr/>
          </p:nvSpPr>
          <p:spPr>
            <a:xfrm>
              <a:off x="3492490" y="2626847"/>
              <a:ext cx="21371" cy="19937"/>
            </a:xfrm>
            <a:custGeom>
              <a:avLst/>
              <a:gdLst/>
              <a:ahLst/>
              <a:cxnLst/>
              <a:rect l="l" t="t" r="r" b="b"/>
              <a:pathLst>
                <a:path w="715" h="667"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3"/>
            <p:cNvSpPr/>
            <p:nvPr/>
          </p:nvSpPr>
          <p:spPr>
            <a:xfrm>
              <a:off x="3492490" y="2580577"/>
              <a:ext cx="21371" cy="19967"/>
            </a:xfrm>
            <a:custGeom>
              <a:avLst/>
              <a:gdLst/>
              <a:ahLst/>
              <a:cxnLst/>
              <a:rect l="l" t="t" r="r" b="b"/>
              <a:pathLst>
                <a:path w="715" h="668" extrusionOk="0">
                  <a:moveTo>
                    <a:pt x="0" y="0"/>
                  </a:moveTo>
                  <a:lnTo>
                    <a:pt x="0" y="667"/>
                  </a:lnTo>
                  <a:lnTo>
                    <a:pt x="714" y="667"/>
                  </a:lnTo>
                  <a:lnTo>
                    <a:pt x="7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3"/>
            <p:cNvSpPr/>
            <p:nvPr/>
          </p:nvSpPr>
          <p:spPr>
            <a:xfrm>
              <a:off x="3378578" y="2465261"/>
              <a:ext cx="118185" cy="148792"/>
            </a:xfrm>
            <a:custGeom>
              <a:avLst/>
              <a:gdLst/>
              <a:ahLst/>
              <a:cxnLst/>
              <a:rect l="l" t="t" r="r" b="b"/>
              <a:pathLst>
                <a:path w="3954" h="4978" extrusionOk="0">
                  <a:moveTo>
                    <a:pt x="2882" y="0"/>
                  </a:moveTo>
                  <a:lnTo>
                    <a:pt x="1" y="4978"/>
                  </a:lnTo>
                  <a:lnTo>
                    <a:pt x="2144" y="4978"/>
                  </a:lnTo>
                  <a:lnTo>
                    <a:pt x="3954" y="1858"/>
                  </a:lnTo>
                  <a:lnTo>
                    <a:pt x="288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3"/>
            <p:cNvSpPr/>
            <p:nvPr/>
          </p:nvSpPr>
          <p:spPr>
            <a:xfrm>
              <a:off x="3550836" y="2580577"/>
              <a:ext cx="59122" cy="19967"/>
            </a:xfrm>
            <a:custGeom>
              <a:avLst/>
              <a:gdLst/>
              <a:ahLst/>
              <a:cxnLst/>
              <a:rect l="l" t="t" r="r" b="b"/>
              <a:pathLst>
                <a:path w="1978" h="668"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3"/>
            <p:cNvSpPr/>
            <p:nvPr/>
          </p:nvSpPr>
          <p:spPr>
            <a:xfrm>
              <a:off x="3550836" y="2626847"/>
              <a:ext cx="59122" cy="19937"/>
            </a:xfrm>
            <a:custGeom>
              <a:avLst/>
              <a:gdLst/>
              <a:ahLst/>
              <a:cxnLst/>
              <a:rect l="l" t="t" r="r" b="b"/>
              <a:pathLst>
                <a:path w="1978" h="667" extrusionOk="0">
                  <a:moveTo>
                    <a:pt x="1" y="0"/>
                  </a:moveTo>
                  <a:lnTo>
                    <a:pt x="1" y="667"/>
                  </a:lnTo>
                  <a:lnTo>
                    <a:pt x="1977" y="667"/>
                  </a:lnTo>
                  <a:lnTo>
                    <a:pt x="197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3"/>
            <p:cNvSpPr/>
            <p:nvPr/>
          </p:nvSpPr>
          <p:spPr>
            <a:xfrm>
              <a:off x="3550836" y="2706565"/>
              <a:ext cx="86173" cy="56253"/>
            </a:xfrm>
            <a:custGeom>
              <a:avLst/>
              <a:gdLst/>
              <a:ahLst/>
              <a:cxnLst/>
              <a:rect l="l" t="t" r="r" b="b"/>
              <a:pathLst>
                <a:path w="2883" h="1882" extrusionOk="0">
                  <a:moveTo>
                    <a:pt x="1" y="0"/>
                  </a:moveTo>
                  <a:lnTo>
                    <a:pt x="1" y="1882"/>
                  </a:lnTo>
                  <a:lnTo>
                    <a:pt x="2882" y="1882"/>
                  </a:lnTo>
                  <a:lnTo>
                    <a:pt x="2573" y="715"/>
                  </a:lnTo>
                  <a:lnTo>
                    <a:pt x="18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3"/>
            <p:cNvSpPr/>
            <p:nvPr/>
          </p:nvSpPr>
          <p:spPr>
            <a:xfrm>
              <a:off x="3550118" y="2464543"/>
              <a:ext cx="86173" cy="56253"/>
            </a:xfrm>
            <a:custGeom>
              <a:avLst/>
              <a:gdLst/>
              <a:ahLst/>
              <a:cxnLst/>
              <a:rect l="l" t="t" r="r" b="b"/>
              <a:pathLst>
                <a:path w="2883" h="1882" extrusionOk="0">
                  <a:moveTo>
                    <a:pt x="1" y="1"/>
                  </a:moveTo>
                  <a:lnTo>
                    <a:pt x="1" y="1882"/>
                  </a:lnTo>
                  <a:lnTo>
                    <a:pt x="1811" y="1882"/>
                  </a:lnTo>
                  <a:lnTo>
                    <a:pt x="2573" y="1167"/>
                  </a:lnTo>
                  <a:lnTo>
                    <a:pt x="2883"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3"/>
            <p:cNvSpPr/>
            <p:nvPr/>
          </p:nvSpPr>
          <p:spPr>
            <a:xfrm>
              <a:off x="3604220" y="2606193"/>
              <a:ext cx="118902" cy="155906"/>
            </a:xfrm>
            <a:custGeom>
              <a:avLst/>
              <a:gdLst/>
              <a:ahLst/>
              <a:cxnLst/>
              <a:rect l="l" t="t" r="r" b="b"/>
              <a:pathLst>
                <a:path w="3978" h="5216" extrusionOk="0">
                  <a:moveTo>
                    <a:pt x="2906" y="1"/>
                  </a:moveTo>
                  <a:lnTo>
                    <a:pt x="1835" y="239"/>
                  </a:lnTo>
                  <a:lnTo>
                    <a:pt x="1" y="3358"/>
                  </a:lnTo>
                  <a:lnTo>
                    <a:pt x="1073" y="5216"/>
                  </a:lnTo>
                  <a:lnTo>
                    <a:pt x="3978" y="239"/>
                  </a:lnTo>
                  <a:lnTo>
                    <a:pt x="290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3"/>
            <p:cNvSpPr/>
            <p:nvPr/>
          </p:nvSpPr>
          <p:spPr>
            <a:xfrm>
              <a:off x="3604220" y="2464543"/>
              <a:ext cx="118902" cy="148792"/>
            </a:xfrm>
            <a:custGeom>
              <a:avLst/>
              <a:gdLst/>
              <a:ahLst/>
              <a:cxnLst/>
              <a:rect l="l" t="t" r="r" b="b"/>
              <a:pathLst>
                <a:path w="3978" h="4978" extrusionOk="0">
                  <a:moveTo>
                    <a:pt x="1073" y="1"/>
                  </a:moveTo>
                  <a:lnTo>
                    <a:pt x="1" y="1858"/>
                  </a:lnTo>
                  <a:lnTo>
                    <a:pt x="1835" y="4978"/>
                  </a:lnTo>
                  <a:lnTo>
                    <a:pt x="3978" y="4978"/>
                  </a:lnTo>
                  <a:lnTo>
                    <a:pt x="1073"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83"/>
          <p:cNvGrpSpPr/>
          <p:nvPr/>
        </p:nvGrpSpPr>
        <p:grpSpPr>
          <a:xfrm>
            <a:off x="2556667" y="2520767"/>
            <a:ext cx="343109" cy="197305"/>
            <a:chOff x="2747167" y="2520767"/>
            <a:chExt cx="343109" cy="197305"/>
          </a:xfrm>
        </p:grpSpPr>
        <p:sp>
          <p:nvSpPr>
            <p:cNvPr id="11366" name="Google Shape;11366;p83"/>
            <p:cNvSpPr/>
            <p:nvPr/>
          </p:nvSpPr>
          <p:spPr>
            <a:xfrm>
              <a:off x="2908036" y="2619733"/>
              <a:ext cx="174408" cy="98338"/>
            </a:xfrm>
            <a:custGeom>
              <a:avLst/>
              <a:gdLst/>
              <a:ahLst/>
              <a:cxnLst/>
              <a:rect l="l" t="t" r="r" b="b"/>
              <a:pathLst>
                <a:path w="5835" h="3290" extrusionOk="0">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3"/>
            <p:cNvSpPr/>
            <p:nvPr/>
          </p:nvSpPr>
          <p:spPr>
            <a:xfrm>
              <a:off x="2994867" y="2618299"/>
              <a:ext cx="87578" cy="98996"/>
            </a:xfrm>
            <a:custGeom>
              <a:avLst/>
              <a:gdLst/>
              <a:ahLst/>
              <a:cxnLst/>
              <a:rect l="l" t="t" r="r" b="b"/>
              <a:pathLst>
                <a:path w="2930" h="3312" extrusionOk="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3"/>
            <p:cNvSpPr/>
            <p:nvPr/>
          </p:nvSpPr>
          <p:spPr>
            <a:xfrm>
              <a:off x="2757120" y="2521454"/>
              <a:ext cx="172286" cy="96873"/>
            </a:xfrm>
            <a:custGeom>
              <a:avLst/>
              <a:gdLst/>
              <a:ahLst/>
              <a:cxnLst/>
              <a:rect l="l" t="t" r="r" b="b"/>
              <a:pathLst>
                <a:path w="5764" h="3241" extrusionOk="0">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3"/>
            <p:cNvSpPr/>
            <p:nvPr/>
          </p:nvSpPr>
          <p:spPr>
            <a:xfrm>
              <a:off x="2843981" y="2521454"/>
              <a:ext cx="86143" cy="96873"/>
            </a:xfrm>
            <a:custGeom>
              <a:avLst/>
              <a:gdLst/>
              <a:ahLst/>
              <a:cxnLst/>
              <a:rect l="l" t="t" r="r" b="b"/>
              <a:pathLst>
                <a:path w="2882" h="3241" extrusionOk="0">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3"/>
            <p:cNvSpPr/>
            <p:nvPr/>
          </p:nvSpPr>
          <p:spPr>
            <a:xfrm>
              <a:off x="2833281" y="2520767"/>
              <a:ext cx="19249" cy="97561"/>
            </a:xfrm>
            <a:custGeom>
              <a:avLst/>
              <a:gdLst/>
              <a:ahLst/>
              <a:cxnLst/>
              <a:rect l="l" t="t" r="r" b="b"/>
              <a:pathLst>
                <a:path w="644" h="3264" extrusionOk="0">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3"/>
            <p:cNvSpPr/>
            <p:nvPr/>
          </p:nvSpPr>
          <p:spPr>
            <a:xfrm>
              <a:off x="2985631" y="2619733"/>
              <a:ext cx="19249" cy="98248"/>
            </a:xfrm>
            <a:custGeom>
              <a:avLst/>
              <a:gdLst/>
              <a:ahLst/>
              <a:cxnLst/>
              <a:rect l="l" t="t" r="r" b="b"/>
              <a:pathLst>
                <a:path w="644" h="3287" extrusionOk="0">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3"/>
            <p:cNvSpPr/>
            <p:nvPr/>
          </p:nvSpPr>
          <p:spPr>
            <a:xfrm>
              <a:off x="2833281" y="2643197"/>
              <a:ext cx="20684" cy="20684"/>
            </a:xfrm>
            <a:custGeom>
              <a:avLst/>
              <a:gdLst/>
              <a:ahLst/>
              <a:cxnLst/>
              <a:rect l="l" t="t" r="r" b="b"/>
              <a:pathLst>
                <a:path w="692" h="692" extrusionOk="0">
                  <a:moveTo>
                    <a:pt x="1" y="1"/>
                  </a:moveTo>
                  <a:lnTo>
                    <a:pt x="1" y="692"/>
                  </a:lnTo>
                  <a:lnTo>
                    <a:pt x="692" y="692"/>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3"/>
            <p:cNvSpPr/>
            <p:nvPr/>
          </p:nvSpPr>
          <p:spPr>
            <a:xfrm>
              <a:off x="2833281" y="2678079"/>
              <a:ext cx="20684" cy="20684"/>
            </a:xfrm>
            <a:custGeom>
              <a:avLst/>
              <a:gdLst/>
              <a:ahLst/>
              <a:cxnLst/>
              <a:rect l="l" t="t" r="r" b="b"/>
              <a:pathLst>
                <a:path w="692" h="692" extrusionOk="0">
                  <a:moveTo>
                    <a:pt x="1" y="1"/>
                  </a:moveTo>
                  <a:lnTo>
                    <a:pt x="1" y="691"/>
                  </a:lnTo>
                  <a:lnTo>
                    <a:pt x="692" y="691"/>
                  </a:lnTo>
                  <a:lnTo>
                    <a:pt x="692"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3"/>
            <p:cNvSpPr/>
            <p:nvPr/>
          </p:nvSpPr>
          <p:spPr>
            <a:xfrm>
              <a:off x="2985631" y="2542138"/>
              <a:ext cx="20654" cy="20654"/>
            </a:xfrm>
            <a:custGeom>
              <a:avLst/>
              <a:gdLst/>
              <a:ahLst/>
              <a:cxnLst/>
              <a:rect l="l" t="t" r="r" b="b"/>
              <a:pathLst>
                <a:path w="691" h="691" extrusionOk="0">
                  <a:moveTo>
                    <a:pt x="0" y="0"/>
                  </a:moveTo>
                  <a:lnTo>
                    <a:pt x="0" y="691"/>
                  </a:lnTo>
                  <a:lnTo>
                    <a:pt x="691" y="691"/>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3"/>
            <p:cNvSpPr/>
            <p:nvPr/>
          </p:nvSpPr>
          <p:spPr>
            <a:xfrm>
              <a:off x="2985631" y="2575586"/>
              <a:ext cx="20654" cy="20684"/>
            </a:xfrm>
            <a:custGeom>
              <a:avLst/>
              <a:gdLst/>
              <a:ahLst/>
              <a:cxnLst/>
              <a:rect l="l" t="t" r="r" b="b"/>
              <a:pathLst>
                <a:path w="691" h="692" extrusionOk="0">
                  <a:moveTo>
                    <a:pt x="0" y="1"/>
                  </a:moveTo>
                  <a:lnTo>
                    <a:pt x="0" y="691"/>
                  </a:lnTo>
                  <a:lnTo>
                    <a:pt x="691" y="691"/>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3"/>
            <p:cNvSpPr/>
            <p:nvPr/>
          </p:nvSpPr>
          <p:spPr>
            <a:xfrm>
              <a:off x="2843981" y="2520767"/>
              <a:ext cx="9983" cy="97561"/>
            </a:xfrm>
            <a:custGeom>
              <a:avLst/>
              <a:gdLst/>
              <a:ahLst/>
              <a:cxnLst/>
              <a:rect l="l" t="t" r="r" b="b"/>
              <a:pathLst>
                <a:path w="334" h="3264" extrusionOk="0">
                  <a:moveTo>
                    <a:pt x="0" y="1"/>
                  </a:moveTo>
                  <a:lnTo>
                    <a:pt x="0" y="3263"/>
                  </a:lnTo>
                  <a:lnTo>
                    <a:pt x="334" y="3263"/>
                  </a:lnTo>
                  <a:lnTo>
                    <a:pt x="334" y="25"/>
                  </a:lnTo>
                  <a:cubicBezTo>
                    <a:pt x="215" y="1"/>
                    <a:pt x="119"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3"/>
            <p:cNvSpPr/>
            <p:nvPr/>
          </p:nvSpPr>
          <p:spPr>
            <a:xfrm>
              <a:off x="2843264" y="2643197"/>
              <a:ext cx="9266" cy="20684"/>
            </a:xfrm>
            <a:custGeom>
              <a:avLst/>
              <a:gdLst/>
              <a:ahLst/>
              <a:cxnLst/>
              <a:rect l="l" t="t" r="r" b="b"/>
              <a:pathLst>
                <a:path w="310" h="692" extrusionOk="0">
                  <a:moveTo>
                    <a:pt x="0" y="1"/>
                  </a:moveTo>
                  <a:lnTo>
                    <a:pt x="0" y="692"/>
                  </a:lnTo>
                  <a:lnTo>
                    <a:pt x="310" y="692"/>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3"/>
            <p:cNvSpPr/>
            <p:nvPr/>
          </p:nvSpPr>
          <p:spPr>
            <a:xfrm>
              <a:off x="2843264" y="2678079"/>
              <a:ext cx="9266" cy="20684"/>
            </a:xfrm>
            <a:custGeom>
              <a:avLst/>
              <a:gdLst/>
              <a:ahLst/>
              <a:cxnLst/>
              <a:rect l="l" t="t" r="r" b="b"/>
              <a:pathLst>
                <a:path w="310" h="692" extrusionOk="0">
                  <a:moveTo>
                    <a:pt x="0" y="1"/>
                  </a:moveTo>
                  <a:lnTo>
                    <a:pt x="0" y="691"/>
                  </a:lnTo>
                  <a:lnTo>
                    <a:pt x="310" y="691"/>
                  </a:lnTo>
                  <a:lnTo>
                    <a:pt x="31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3"/>
            <p:cNvSpPr/>
            <p:nvPr/>
          </p:nvSpPr>
          <p:spPr>
            <a:xfrm>
              <a:off x="2994867" y="2542138"/>
              <a:ext cx="10013" cy="20654"/>
            </a:xfrm>
            <a:custGeom>
              <a:avLst/>
              <a:gdLst/>
              <a:ahLst/>
              <a:cxnLst/>
              <a:rect l="l" t="t" r="r" b="b"/>
              <a:pathLst>
                <a:path w="335" h="691" extrusionOk="0">
                  <a:moveTo>
                    <a:pt x="1" y="0"/>
                  </a:moveTo>
                  <a:lnTo>
                    <a:pt x="1" y="691"/>
                  </a:lnTo>
                  <a:lnTo>
                    <a:pt x="334" y="691"/>
                  </a:ln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3"/>
            <p:cNvSpPr/>
            <p:nvPr/>
          </p:nvSpPr>
          <p:spPr>
            <a:xfrm>
              <a:off x="2994867" y="2575586"/>
              <a:ext cx="10013" cy="20684"/>
            </a:xfrm>
            <a:custGeom>
              <a:avLst/>
              <a:gdLst/>
              <a:ahLst/>
              <a:cxnLst/>
              <a:rect l="l" t="t" r="r" b="b"/>
              <a:pathLst>
                <a:path w="335" h="692" extrusionOk="0">
                  <a:moveTo>
                    <a:pt x="1" y="1"/>
                  </a:moveTo>
                  <a:lnTo>
                    <a:pt x="1" y="691"/>
                  </a:lnTo>
                  <a:lnTo>
                    <a:pt x="334" y="691"/>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3"/>
            <p:cNvSpPr/>
            <p:nvPr/>
          </p:nvSpPr>
          <p:spPr>
            <a:xfrm>
              <a:off x="2994867" y="2619733"/>
              <a:ext cx="10013" cy="98248"/>
            </a:xfrm>
            <a:custGeom>
              <a:avLst/>
              <a:gdLst/>
              <a:ahLst/>
              <a:cxnLst/>
              <a:rect l="l" t="t" r="r" b="b"/>
              <a:pathLst>
                <a:path w="335" h="3287" extrusionOk="0">
                  <a:moveTo>
                    <a:pt x="1" y="0"/>
                  </a:moveTo>
                  <a:lnTo>
                    <a:pt x="1" y="3286"/>
                  </a:lnTo>
                  <a:cubicBezTo>
                    <a:pt x="120" y="3286"/>
                    <a:pt x="215" y="3286"/>
                    <a:pt x="334" y="3263"/>
                  </a:cubicBezTo>
                  <a:lnTo>
                    <a:pt x="3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3"/>
            <p:cNvSpPr/>
            <p:nvPr/>
          </p:nvSpPr>
          <p:spPr>
            <a:xfrm>
              <a:off x="2747167" y="2609750"/>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9A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3"/>
            <p:cNvSpPr/>
            <p:nvPr/>
          </p:nvSpPr>
          <p:spPr>
            <a:xfrm>
              <a:off x="2918707" y="2609750"/>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83"/>
          <p:cNvGrpSpPr/>
          <p:nvPr/>
        </p:nvGrpSpPr>
        <p:grpSpPr>
          <a:xfrm>
            <a:off x="1799229" y="2440332"/>
            <a:ext cx="343110" cy="344542"/>
            <a:chOff x="2065929" y="2440332"/>
            <a:chExt cx="343110" cy="344542"/>
          </a:xfrm>
        </p:grpSpPr>
        <p:sp>
          <p:nvSpPr>
            <p:cNvPr id="11385" name="Google Shape;11385;p83"/>
            <p:cNvSpPr/>
            <p:nvPr/>
          </p:nvSpPr>
          <p:spPr>
            <a:xfrm>
              <a:off x="2166987" y="2480923"/>
              <a:ext cx="141679" cy="303951"/>
            </a:xfrm>
            <a:custGeom>
              <a:avLst/>
              <a:gdLst/>
              <a:ahLst/>
              <a:cxnLst/>
              <a:rect l="l" t="t" r="r" b="b"/>
              <a:pathLst>
                <a:path w="4740" h="10169" extrusionOk="0">
                  <a:moveTo>
                    <a:pt x="453" y="0"/>
                  </a:moveTo>
                  <a:lnTo>
                    <a:pt x="1" y="5073"/>
                  </a:lnTo>
                  <a:lnTo>
                    <a:pt x="453" y="10169"/>
                  </a:lnTo>
                  <a:lnTo>
                    <a:pt x="4287" y="10169"/>
                  </a:lnTo>
                  <a:lnTo>
                    <a:pt x="4740" y="5073"/>
                  </a:lnTo>
                  <a:lnTo>
                    <a:pt x="4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3"/>
            <p:cNvSpPr/>
            <p:nvPr/>
          </p:nvSpPr>
          <p:spPr>
            <a:xfrm>
              <a:off x="2065929" y="2481641"/>
              <a:ext cx="114628" cy="303234"/>
            </a:xfrm>
            <a:custGeom>
              <a:avLst/>
              <a:gdLst/>
              <a:ahLst/>
              <a:cxnLst/>
              <a:rect l="l" t="t" r="r" b="b"/>
              <a:pathLst>
                <a:path w="3835" h="10145" extrusionOk="0">
                  <a:moveTo>
                    <a:pt x="0" y="0"/>
                  </a:moveTo>
                  <a:lnTo>
                    <a:pt x="0" y="10145"/>
                  </a:lnTo>
                  <a:lnTo>
                    <a:pt x="3834" y="10145"/>
                  </a:lnTo>
                  <a:lnTo>
                    <a:pt x="3834"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3"/>
            <p:cNvSpPr/>
            <p:nvPr/>
          </p:nvSpPr>
          <p:spPr>
            <a:xfrm>
              <a:off x="2123587" y="2481641"/>
              <a:ext cx="56970" cy="303234"/>
            </a:xfrm>
            <a:custGeom>
              <a:avLst/>
              <a:gdLst/>
              <a:ahLst/>
              <a:cxnLst/>
              <a:rect l="l" t="t" r="r" b="b"/>
              <a:pathLst>
                <a:path w="1906" h="10145" extrusionOk="0">
                  <a:moveTo>
                    <a:pt x="0" y="0"/>
                  </a:moveTo>
                  <a:lnTo>
                    <a:pt x="0" y="10145"/>
                  </a:lnTo>
                  <a:lnTo>
                    <a:pt x="1905" y="10145"/>
                  </a:lnTo>
                  <a:lnTo>
                    <a:pt x="19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3"/>
            <p:cNvSpPr/>
            <p:nvPr/>
          </p:nvSpPr>
          <p:spPr>
            <a:xfrm>
              <a:off x="2238186" y="2481641"/>
              <a:ext cx="70481" cy="303234"/>
            </a:xfrm>
            <a:custGeom>
              <a:avLst/>
              <a:gdLst/>
              <a:ahLst/>
              <a:cxnLst/>
              <a:rect l="l" t="t" r="r" b="b"/>
              <a:pathLst>
                <a:path w="2358" h="10145" extrusionOk="0">
                  <a:moveTo>
                    <a:pt x="0" y="0"/>
                  </a:moveTo>
                  <a:lnTo>
                    <a:pt x="0" y="10145"/>
                  </a:lnTo>
                  <a:lnTo>
                    <a:pt x="1905" y="10145"/>
                  </a:lnTo>
                  <a:lnTo>
                    <a:pt x="2358" y="5049"/>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3"/>
            <p:cNvSpPr/>
            <p:nvPr/>
          </p:nvSpPr>
          <p:spPr>
            <a:xfrm>
              <a:off x="2294410" y="2481641"/>
              <a:ext cx="114628" cy="303234"/>
            </a:xfrm>
            <a:custGeom>
              <a:avLst/>
              <a:gdLst/>
              <a:ahLst/>
              <a:cxnLst/>
              <a:rect l="l" t="t" r="r" b="b"/>
              <a:pathLst>
                <a:path w="3835" h="10145" extrusionOk="0">
                  <a:moveTo>
                    <a:pt x="1" y="0"/>
                  </a:moveTo>
                  <a:lnTo>
                    <a:pt x="1" y="10145"/>
                  </a:lnTo>
                  <a:lnTo>
                    <a:pt x="3835" y="10145"/>
                  </a:lnTo>
                  <a:lnTo>
                    <a:pt x="383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3"/>
            <p:cNvSpPr/>
            <p:nvPr/>
          </p:nvSpPr>
          <p:spPr>
            <a:xfrm>
              <a:off x="2352068" y="2481641"/>
              <a:ext cx="56970" cy="303234"/>
            </a:xfrm>
            <a:custGeom>
              <a:avLst/>
              <a:gdLst/>
              <a:ahLst/>
              <a:cxnLst/>
              <a:rect l="l" t="t" r="r" b="b"/>
              <a:pathLst>
                <a:path w="1906" h="10145" extrusionOk="0">
                  <a:moveTo>
                    <a:pt x="1" y="0"/>
                  </a:moveTo>
                  <a:lnTo>
                    <a:pt x="1" y="10145"/>
                  </a:lnTo>
                  <a:lnTo>
                    <a:pt x="1906" y="10145"/>
                  </a:lnTo>
                  <a:lnTo>
                    <a:pt x="19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3"/>
            <p:cNvSpPr/>
            <p:nvPr/>
          </p:nvSpPr>
          <p:spPr>
            <a:xfrm>
              <a:off x="2087270" y="2441767"/>
              <a:ext cx="71198" cy="71198"/>
            </a:xfrm>
            <a:custGeom>
              <a:avLst/>
              <a:gdLst/>
              <a:ahLst/>
              <a:cxnLst/>
              <a:rect l="l" t="t" r="r" b="b"/>
              <a:pathLst>
                <a:path w="2382" h="2382" extrusionOk="0">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3"/>
            <p:cNvSpPr/>
            <p:nvPr/>
          </p:nvSpPr>
          <p:spPr>
            <a:xfrm>
              <a:off x="2201869" y="2441677"/>
              <a:ext cx="71228" cy="71288"/>
            </a:xfrm>
            <a:custGeom>
              <a:avLst/>
              <a:gdLst/>
              <a:ahLst/>
              <a:cxnLst/>
              <a:rect l="l" t="t" r="r" b="b"/>
              <a:pathLst>
                <a:path w="2383" h="2385" extrusionOk="0">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3"/>
            <p:cNvSpPr/>
            <p:nvPr/>
          </p:nvSpPr>
          <p:spPr>
            <a:xfrm>
              <a:off x="2216097"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3"/>
            <p:cNvSpPr/>
            <p:nvPr/>
          </p:nvSpPr>
          <p:spPr>
            <a:xfrm>
              <a:off x="2216097"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3"/>
            <p:cNvSpPr/>
            <p:nvPr/>
          </p:nvSpPr>
          <p:spPr>
            <a:xfrm>
              <a:off x="2216097"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3"/>
            <p:cNvSpPr/>
            <p:nvPr/>
          </p:nvSpPr>
          <p:spPr>
            <a:xfrm>
              <a:off x="2216097"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3"/>
            <p:cNvSpPr/>
            <p:nvPr/>
          </p:nvSpPr>
          <p:spPr>
            <a:xfrm>
              <a:off x="2101498" y="2544978"/>
              <a:ext cx="43460" cy="19967"/>
            </a:xfrm>
            <a:custGeom>
              <a:avLst/>
              <a:gdLst/>
              <a:ahLst/>
              <a:cxnLst/>
              <a:rect l="l" t="t" r="r" b="b"/>
              <a:pathLst>
                <a:path w="1454" h="668" extrusionOk="0">
                  <a:moveTo>
                    <a:pt x="1" y="1"/>
                  </a:moveTo>
                  <a:lnTo>
                    <a:pt x="1" y="667"/>
                  </a:lnTo>
                  <a:lnTo>
                    <a:pt x="1454" y="667"/>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3"/>
            <p:cNvSpPr/>
            <p:nvPr/>
          </p:nvSpPr>
          <p:spPr>
            <a:xfrm>
              <a:off x="2101498" y="2588409"/>
              <a:ext cx="43460" cy="20654"/>
            </a:xfrm>
            <a:custGeom>
              <a:avLst/>
              <a:gdLst/>
              <a:ahLst/>
              <a:cxnLst/>
              <a:rect l="l" t="t" r="r" b="b"/>
              <a:pathLst>
                <a:path w="1454" h="691" extrusionOk="0">
                  <a:moveTo>
                    <a:pt x="1" y="0"/>
                  </a:moveTo>
                  <a:lnTo>
                    <a:pt x="1" y="691"/>
                  </a:lnTo>
                  <a:lnTo>
                    <a:pt x="1454" y="691"/>
                  </a:lnTo>
                  <a:lnTo>
                    <a:pt x="145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3"/>
            <p:cNvSpPr/>
            <p:nvPr/>
          </p:nvSpPr>
          <p:spPr>
            <a:xfrm>
              <a:off x="2101498" y="2631809"/>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3"/>
            <p:cNvSpPr/>
            <p:nvPr/>
          </p:nvSpPr>
          <p:spPr>
            <a:xfrm>
              <a:off x="2101498" y="2675240"/>
              <a:ext cx="43460" cy="20684"/>
            </a:xfrm>
            <a:custGeom>
              <a:avLst/>
              <a:gdLst/>
              <a:ahLst/>
              <a:cxnLst/>
              <a:rect l="l" t="t" r="r" b="b"/>
              <a:pathLst>
                <a:path w="1454" h="692" extrusionOk="0">
                  <a:moveTo>
                    <a:pt x="1" y="1"/>
                  </a:moveTo>
                  <a:lnTo>
                    <a:pt x="1" y="691"/>
                  </a:lnTo>
                  <a:lnTo>
                    <a:pt x="1454" y="691"/>
                  </a:lnTo>
                  <a:lnTo>
                    <a:pt x="14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3"/>
            <p:cNvSpPr/>
            <p:nvPr/>
          </p:nvSpPr>
          <p:spPr>
            <a:xfrm>
              <a:off x="2330009" y="2544978"/>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3"/>
            <p:cNvSpPr/>
            <p:nvPr/>
          </p:nvSpPr>
          <p:spPr>
            <a:xfrm>
              <a:off x="2330009" y="2588409"/>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3"/>
            <p:cNvSpPr/>
            <p:nvPr/>
          </p:nvSpPr>
          <p:spPr>
            <a:xfrm>
              <a:off x="2330009" y="2631809"/>
              <a:ext cx="43430" cy="20684"/>
            </a:xfrm>
            <a:custGeom>
              <a:avLst/>
              <a:gdLst/>
              <a:ahLst/>
              <a:cxnLst/>
              <a:rect l="l" t="t" r="r" b="b"/>
              <a:pathLst>
                <a:path w="1453" h="692" extrusionOk="0">
                  <a:moveTo>
                    <a:pt x="0" y="1"/>
                  </a:moveTo>
                  <a:lnTo>
                    <a:pt x="0" y="692"/>
                  </a:lnTo>
                  <a:lnTo>
                    <a:pt x="1453" y="692"/>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3"/>
            <p:cNvSpPr/>
            <p:nvPr/>
          </p:nvSpPr>
          <p:spPr>
            <a:xfrm>
              <a:off x="2330009" y="2675240"/>
              <a:ext cx="43430" cy="20684"/>
            </a:xfrm>
            <a:custGeom>
              <a:avLst/>
              <a:gdLst/>
              <a:ahLst/>
              <a:cxnLst/>
              <a:rect l="l" t="t" r="r" b="b"/>
              <a:pathLst>
                <a:path w="1453" h="692" extrusionOk="0">
                  <a:moveTo>
                    <a:pt x="0" y="1"/>
                  </a:moveTo>
                  <a:lnTo>
                    <a:pt x="0" y="691"/>
                  </a:lnTo>
                  <a:lnTo>
                    <a:pt x="1453" y="691"/>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3"/>
            <p:cNvSpPr/>
            <p:nvPr/>
          </p:nvSpPr>
          <p:spPr>
            <a:xfrm>
              <a:off x="2316469" y="2441767"/>
              <a:ext cx="71228" cy="71198"/>
            </a:xfrm>
            <a:custGeom>
              <a:avLst/>
              <a:gdLst/>
              <a:ahLst/>
              <a:cxnLst/>
              <a:rect l="l" t="t" r="r" b="b"/>
              <a:pathLst>
                <a:path w="2383" h="2382" extrusionOk="0">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3"/>
            <p:cNvSpPr/>
            <p:nvPr/>
          </p:nvSpPr>
          <p:spPr>
            <a:xfrm>
              <a:off x="22374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3"/>
            <p:cNvSpPr/>
            <p:nvPr/>
          </p:nvSpPr>
          <p:spPr>
            <a:xfrm>
              <a:off x="22374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3"/>
            <p:cNvSpPr/>
            <p:nvPr/>
          </p:nvSpPr>
          <p:spPr>
            <a:xfrm>
              <a:off x="22374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3"/>
            <p:cNvSpPr/>
            <p:nvPr/>
          </p:nvSpPr>
          <p:spPr>
            <a:xfrm>
              <a:off x="22374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3"/>
            <p:cNvSpPr/>
            <p:nvPr/>
          </p:nvSpPr>
          <p:spPr>
            <a:xfrm>
              <a:off x="2237469" y="2440332"/>
              <a:ext cx="35629" cy="72633"/>
            </a:xfrm>
            <a:custGeom>
              <a:avLst/>
              <a:gdLst/>
              <a:ahLst/>
              <a:cxnLst/>
              <a:rect l="l" t="t" r="r" b="b"/>
              <a:pathLst>
                <a:path w="1192" h="2430" extrusionOk="0">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3"/>
            <p:cNvSpPr/>
            <p:nvPr/>
          </p:nvSpPr>
          <p:spPr>
            <a:xfrm>
              <a:off x="2351350" y="2544978"/>
              <a:ext cx="22089" cy="19967"/>
            </a:xfrm>
            <a:custGeom>
              <a:avLst/>
              <a:gdLst/>
              <a:ahLst/>
              <a:cxnLst/>
              <a:rect l="l" t="t" r="r" b="b"/>
              <a:pathLst>
                <a:path w="739" h="668" extrusionOk="0">
                  <a:moveTo>
                    <a:pt x="1" y="1"/>
                  </a:moveTo>
                  <a:lnTo>
                    <a:pt x="1"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3"/>
            <p:cNvSpPr/>
            <p:nvPr/>
          </p:nvSpPr>
          <p:spPr>
            <a:xfrm>
              <a:off x="2351350" y="2588409"/>
              <a:ext cx="22089" cy="20654"/>
            </a:xfrm>
            <a:custGeom>
              <a:avLst/>
              <a:gdLst/>
              <a:ahLst/>
              <a:cxnLst/>
              <a:rect l="l" t="t" r="r" b="b"/>
              <a:pathLst>
                <a:path w="739" h="691" extrusionOk="0">
                  <a:moveTo>
                    <a:pt x="1" y="0"/>
                  </a:moveTo>
                  <a:lnTo>
                    <a:pt x="1"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3"/>
            <p:cNvSpPr/>
            <p:nvPr/>
          </p:nvSpPr>
          <p:spPr>
            <a:xfrm>
              <a:off x="2351350" y="2631809"/>
              <a:ext cx="22089" cy="20684"/>
            </a:xfrm>
            <a:custGeom>
              <a:avLst/>
              <a:gdLst/>
              <a:ahLst/>
              <a:cxnLst/>
              <a:rect l="l" t="t" r="r" b="b"/>
              <a:pathLst>
                <a:path w="739" h="692" extrusionOk="0">
                  <a:moveTo>
                    <a:pt x="1" y="1"/>
                  </a:moveTo>
                  <a:lnTo>
                    <a:pt x="1"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3"/>
            <p:cNvSpPr/>
            <p:nvPr/>
          </p:nvSpPr>
          <p:spPr>
            <a:xfrm>
              <a:off x="2351350" y="2675240"/>
              <a:ext cx="22089" cy="20684"/>
            </a:xfrm>
            <a:custGeom>
              <a:avLst/>
              <a:gdLst/>
              <a:ahLst/>
              <a:cxnLst/>
              <a:rect l="l" t="t" r="r" b="b"/>
              <a:pathLst>
                <a:path w="739" h="692" extrusionOk="0">
                  <a:moveTo>
                    <a:pt x="1" y="1"/>
                  </a:moveTo>
                  <a:lnTo>
                    <a:pt x="1"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3"/>
            <p:cNvSpPr/>
            <p:nvPr/>
          </p:nvSpPr>
          <p:spPr>
            <a:xfrm>
              <a:off x="2353503"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3"/>
            <p:cNvSpPr/>
            <p:nvPr/>
          </p:nvSpPr>
          <p:spPr>
            <a:xfrm>
              <a:off x="2122869" y="2544978"/>
              <a:ext cx="22089" cy="19967"/>
            </a:xfrm>
            <a:custGeom>
              <a:avLst/>
              <a:gdLst/>
              <a:ahLst/>
              <a:cxnLst/>
              <a:rect l="l" t="t" r="r" b="b"/>
              <a:pathLst>
                <a:path w="739" h="668" extrusionOk="0">
                  <a:moveTo>
                    <a:pt x="0" y="1"/>
                  </a:moveTo>
                  <a:lnTo>
                    <a:pt x="0" y="667"/>
                  </a:lnTo>
                  <a:lnTo>
                    <a:pt x="739" y="667"/>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3"/>
            <p:cNvSpPr/>
            <p:nvPr/>
          </p:nvSpPr>
          <p:spPr>
            <a:xfrm>
              <a:off x="2122869" y="2588409"/>
              <a:ext cx="22089" cy="20654"/>
            </a:xfrm>
            <a:custGeom>
              <a:avLst/>
              <a:gdLst/>
              <a:ahLst/>
              <a:cxnLst/>
              <a:rect l="l" t="t" r="r" b="b"/>
              <a:pathLst>
                <a:path w="739" h="691" extrusionOk="0">
                  <a:moveTo>
                    <a:pt x="0" y="0"/>
                  </a:moveTo>
                  <a:lnTo>
                    <a:pt x="0" y="691"/>
                  </a:lnTo>
                  <a:lnTo>
                    <a:pt x="739" y="691"/>
                  </a:lnTo>
                  <a:lnTo>
                    <a:pt x="739"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3"/>
            <p:cNvSpPr/>
            <p:nvPr/>
          </p:nvSpPr>
          <p:spPr>
            <a:xfrm>
              <a:off x="2122869" y="2631809"/>
              <a:ext cx="22089" cy="20684"/>
            </a:xfrm>
            <a:custGeom>
              <a:avLst/>
              <a:gdLst/>
              <a:ahLst/>
              <a:cxnLst/>
              <a:rect l="l" t="t" r="r" b="b"/>
              <a:pathLst>
                <a:path w="739" h="692" extrusionOk="0">
                  <a:moveTo>
                    <a:pt x="0" y="1"/>
                  </a:moveTo>
                  <a:lnTo>
                    <a:pt x="0" y="692"/>
                  </a:lnTo>
                  <a:lnTo>
                    <a:pt x="739" y="692"/>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3"/>
            <p:cNvSpPr/>
            <p:nvPr/>
          </p:nvSpPr>
          <p:spPr>
            <a:xfrm>
              <a:off x="2122869" y="2675240"/>
              <a:ext cx="22089" cy="20684"/>
            </a:xfrm>
            <a:custGeom>
              <a:avLst/>
              <a:gdLst/>
              <a:ahLst/>
              <a:cxnLst/>
              <a:rect l="l" t="t" r="r" b="b"/>
              <a:pathLst>
                <a:path w="739" h="692" extrusionOk="0">
                  <a:moveTo>
                    <a:pt x="0" y="1"/>
                  </a:moveTo>
                  <a:lnTo>
                    <a:pt x="0" y="691"/>
                  </a:lnTo>
                  <a:lnTo>
                    <a:pt x="739" y="691"/>
                  </a:lnTo>
                  <a:lnTo>
                    <a:pt x="739"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3"/>
            <p:cNvSpPr/>
            <p:nvPr/>
          </p:nvSpPr>
          <p:spPr>
            <a:xfrm>
              <a:off x="2122869" y="2440332"/>
              <a:ext cx="35599" cy="72633"/>
            </a:xfrm>
            <a:custGeom>
              <a:avLst/>
              <a:gdLst/>
              <a:ahLst/>
              <a:cxnLst/>
              <a:rect l="l" t="t" r="r" b="b"/>
              <a:pathLst>
                <a:path w="1191" h="2430" extrusionOk="0">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3"/>
          <p:cNvGrpSpPr/>
          <p:nvPr/>
        </p:nvGrpSpPr>
        <p:grpSpPr>
          <a:xfrm>
            <a:off x="1049591" y="2490877"/>
            <a:ext cx="345262" cy="239928"/>
            <a:chOff x="1392491" y="2490877"/>
            <a:chExt cx="345262" cy="239928"/>
          </a:xfrm>
        </p:grpSpPr>
        <p:sp>
          <p:nvSpPr>
            <p:cNvPr id="11422" name="Google Shape;11422;p83"/>
            <p:cNvSpPr/>
            <p:nvPr/>
          </p:nvSpPr>
          <p:spPr>
            <a:xfrm>
              <a:off x="1517074" y="2492311"/>
              <a:ext cx="95409" cy="168012"/>
            </a:xfrm>
            <a:custGeom>
              <a:avLst/>
              <a:gdLst/>
              <a:ahLst/>
              <a:cxnLst/>
              <a:rect l="l" t="t" r="r" b="b"/>
              <a:pathLst>
                <a:path w="3192" h="5621" extrusionOk="0">
                  <a:moveTo>
                    <a:pt x="0" y="0"/>
                  </a:moveTo>
                  <a:lnTo>
                    <a:pt x="0" y="5620"/>
                  </a:lnTo>
                  <a:lnTo>
                    <a:pt x="3191" y="5620"/>
                  </a:lnTo>
                  <a:lnTo>
                    <a:pt x="319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3"/>
            <p:cNvSpPr/>
            <p:nvPr/>
          </p:nvSpPr>
          <p:spPr>
            <a:xfrm>
              <a:off x="1641627"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3"/>
            <p:cNvSpPr/>
            <p:nvPr/>
          </p:nvSpPr>
          <p:spPr>
            <a:xfrm>
              <a:off x="1690049"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3"/>
            <p:cNvSpPr/>
            <p:nvPr/>
          </p:nvSpPr>
          <p:spPr>
            <a:xfrm>
              <a:off x="1640909" y="2490877"/>
              <a:ext cx="96126" cy="98278"/>
            </a:xfrm>
            <a:custGeom>
              <a:avLst/>
              <a:gdLst/>
              <a:ahLst/>
              <a:cxnLst/>
              <a:rect l="l" t="t" r="r" b="b"/>
              <a:pathLst>
                <a:path w="3216" h="3288" extrusionOk="0">
                  <a:moveTo>
                    <a:pt x="1" y="1"/>
                  </a:moveTo>
                  <a:lnTo>
                    <a:pt x="1" y="2358"/>
                  </a:lnTo>
                  <a:lnTo>
                    <a:pt x="1597"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3"/>
            <p:cNvSpPr/>
            <p:nvPr/>
          </p:nvSpPr>
          <p:spPr>
            <a:xfrm>
              <a:off x="1688614" y="2492311"/>
              <a:ext cx="48422" cy="96844"/>
            </a:xfrm>
            <a:custGeom>
              <a:avLst/>
              <a:gdLst/>
              <a:ahLst/>
              <a:cxnLst/>
              <a:rect l="l" t="t" r="r" b="b"/>
              <a:pathLst>
                <a:path w="1620" h="3240" extrusionOk="0">
                  <a:moveTo>
                    <a:pt x="1" y="0"/>
                  </a:moveTo>
                  <a:lnTo>
                    <a:pt x="1" y="3239"/>
                  </a:lnTo>
                  <a:lnTo>
                    <a:pt x="1620" y="2358"/>
                  </a:lnTo>
                  <a:lnTo>
                    <a:pt x="1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3"/>
            <p:cNvSpPr/>
            <p:nvPr/>
          </p:nvSpPr>
          <p:spPr>
            <a:xfrm>
              <a:off x="1393209" y="2562763"/>
              <a:ext cx="95409" cy="168042"/>
            </a:xfrm>
            <a:custGeom>
              <a:avLst/>
              <a:gdLst/>
              <a:ahLst/>
              <a:cxnLst/>
              <a:rect l="l" t="t" r="r" b="b"/>
              <a:pathLst>
                <a:path w="3192" h="5622" extrusionOk="0">
                  <a:moveTo>
                    <a:pt x="1" y="1"/>
                  </a:moveTo>
                  <a:lnTo>
                    <a:pt x="1" y="5621"/>
                  </a:lnTo>
                  <a:lnTo>
                    <a:pt x="3192" y="5621"/>
                  </a:lnTo>
                  <a:lnTo>
                    <a:pt x="319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3"/>
            <p:cNvSpPr/>
            <p:nvPr/>
          </p:nvSpPr>
          <p:spPr>
            <a:xfrm>
              <a:off x="1440914" y="2562763"/>
              <a:ext cx="47704" cy="168042"/>
            </a:xfrm>
            <a:custGeom>
              <a:avLst/>
              <a:gdLst/>
              <a:ahLst/>
              <a:cxnLst/>
              <a:rect l="l" t="t" r="r" b="b"/>
              <a:pathLst>
                <a:path w="1596" h="5622" extrusionOk="0">
                  <a:moveTo>
                    <a:pt x="0" y="1"/>
                  </a:moveTo>
                  <a:lnTo>
                    <a:pt x="0" y="5621"/>
                  </a:lnTo>
                  <a:lnTo>
                    <a:pt x="1596" y="5621"/>
                  </a:lnTo>
                  <a:lnTo>
                    <a:pt x="1596"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3"/>
            <p:cNvSpPr/>
            <p:nvPr/>
          </p:nvSpPr>
          <p:spPr>
            <a:xfrm>
              <a:off x="1392491" y="2490877"/>
              <a:ext cx="96126" cy="98278"/>
            </a:xfrm>
            <a:custGeom>
              <a:avLst/>
              <a:gdLst/>
              <a:ahLst/>
              <a:cxnLst/>
              <a:rect l="l" t="t" r="r" b="b"/>
              <a:pathLst>
                <a:path w="3216" h="3288" extrusionOk="0">
                  <a:moveTo>
                    <a:pt x="1" y="1"/>
                  </a:moveTo>
                  <a:lnTo>
                    <a:pt x="1" y="2358"/>
                  </a:lnTo>
                  <a:lnTo>
                    <a:pt x="1620" y="3287"/>
                  </a:lnTo>
                  <a:lnTo>
                    <a:pt x="3216" y="2406"/>
                  </a:lnTo>
                  <a:lnTo>
                    <a:pt x="3216" y="48"/>
                  </a:lnTo>
                  <a:lnTo>
                    <a:pt x="321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3"/>
            <p:cNvSpPr/>
            <p:nvPr/>
          </p:nvSpPr>
          <p:spPr>
            <a:xfrm>
              <a:off x="1440914" y="2492311"/>
              <a:ext cx="47704" cy="96844"/>
            </a:xfrm>
            <a:custGeom>
              <a:avLst/>
              <a:gdLst/>
              <a:ahLst/>
              <a:cxnLst/>
              <a:rect l="l" t="t" r="r" b="b"/>
              <a:pathLst>
                <a:path w="1596" h="3240" extrusionOk="0">
                  <a:moveTo>
                    <a:pt x="0" y="0"/>
                  </a:moveTo>
                  <a:lnTo>
                    <a:pt x="0" y="3239"/>
                  </a:lnTo>
                  <a:lnTo>
                    <a:pt x="1596" y="2358"/>
                  </a:lnTo>
                  <a:lnTo>
                    <a:pt x="1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3"/>
            <p:cNvSpPr/>
            <p:nvPr/>
          </p:nvSpPr>
          <p:spPr>
            <a:xfrm>
              <a:off x="1565466" y="2492311"/>
              <a:ext cx="47734" cy="168012"/>
            </a:xfrm>
            <a:custGeom>
              <a:avLst/>
              <a:gdLst/>
              <a:ahLst/>
              <a:cxnLst/>
              <a:rect l="l" t="t" r="r" b="b"/>
              <a:pathLst>
                <a:path w="1597" h="5621" extrusionOk="0">
                  <a:moveTo>
                    <a:pt x="1" y="0"/>
                  </a:moveTo>
                  <a:lnTo>
                    <a:pt x="1" y="5620"/>
                  </a:lnTo>
                  <a:lnTo>
                    <a:pt x="1596" y="5620"/>
                  </a:lnTo>
                  <a:lnTo>
                    <a:pt x="1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3"/>
            <p:cNvSpPr/>
            <p:nvPr/>
          </p:nvSpPr>
          <p:spPr>
            <a:xfrm>
              <a:off x="1517791" y="2632527"/>
              <a:ext cx="95409" cy="98278"/>
            </a:xfrm>
            <a:custGeom>
              <a:avLst/>
              <a:gdLst/>
              <a:ahLst/>
              <a:cxnLst/>
              <a:rect l="l" t="t" r="r" b="b"/>
              <a:pathLst>
                <a:path w="3192" h="3288" extrusionOk="0">
                  <a:moveTo>
                    <a:pt x="1619" y="1"/>
                  </a:moveTo>
                  <a:lnTo>
                    <a:pt x="0" y="929"/>
                  </a:lnTo>
                  <a:lnTo>
                    <a:pt x="0" y="3287"/>
                  </a:lnTo>
                  <a:lnTo>
                    <a:pt x="3191" y="3287"/>
                  </a:lnTo>
                  <a:lnTo>
                    <a:pt x="3191" y="929"/>
                  </a:lnTo>
                  <a:lnTo>
                    <a:pt x="161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3"/>
            <p:cNvSpPr/>
            <p:nvPr/>
          </p:nvSpPr>
          <p:spPr>
            <a:xfrm>
              <a:off x="1565466" y="2632527"/>
              <a:ext cx="47734" cy="98278"/>
            </a:xfrm>
            <a:custGeom>
              <a:avLst/>
              <a:gdLst/>
              <a:ahLst/>
              <a:cxnLst/>
              <a:rect l="l" t="t" r="r" b="b"/>
              <a:pathLst>
                <a:path w="1597" h="3288" extrusionOk="0">
                  <a:moveTo>
                    <a:pt x="1" y="1"/>
                  </a:moveTo>
                  <a:lnTo>
                    <a:pt x="1" y="3287"/>
                  </a:lnTo>
                  <a:lnTo>
                    <a:pt x="1596" y="3287"/>
                  </a:lnTo>
                  <a:lnTo>
                    <a:pt x="1596" y="929"/>
                  </a:lnTo>
                  <a:lnTo>
                    <a:pt x="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83"/>
          <p:cNvGrpSpPr/>
          <p:nvPr/>
        </p:nvGrpSpPr>
        <p:grpSpPr>
          <a:xfrm>
            <a:off x="1049591" y="2982751"/>
            <a:ext cx="344543" cy="345977"/>
            <a:chOff x="1392491" y="2982751"/>
            <a:chExt cx="344543" cy="345977"/>
          </a:xfrm>
        </p:grpSpPr>
        <p:sp>
          <p:nvSpPr>
            <p:cNvPr id="11435" name="Google Shape;11435;p83"/>
            <p:cNvSpPr/>
            <p:nvPr/>
          </p:nvSpPr>
          <p:spPr>
            <a:xfrm>
              <a:off x="1438044" y="3029021"/>
              <a:ext cx="253437" cy="252720"/>
            </a:xfrm>
            <a:custGeom>
              <a:avLst/>
              <a:gdLst/>
              <a:ahLst/>
              <a:cxnLst/>
              <a:rect l="l" t="t" r="r" b="b"/>
              <a:pathLst>
                <a:path w="8479" h="8455" extrusionOk="0">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3"/>
            <p:cNvSpPr/>
            <p:nvPr/>
          </p:nvSpPr>
          <p:spPr>
            <a:xfrm>
              <a:off x="1564061" y="3029021"/>
              <a:ext cx="127421" cy="252720"/>
            </a:xfrm>
            <a:custGeom>
              <a:avLst/>
              <a:gdLst/>
              <a:ahLst/>
              <a:cxnLst/>
              <a:rect l="l" t="t" r="r" b="b"/>
              <a:pathLst>
                <a:path w="4263" h="8455" extrusionOk="0">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3"/>
            <p:cNvSpPr/>
            <p:nvPr/>
          </p:nvSpPr>
          <p:spPr>
            <a:xfrm>
              <a:off x="1392491" y="2983468"/>
              <a:ext cx="178712" cy="345259"/>
            </a:xfrm>
            <a:custGeom>
              <a:avLst/>
              <a:gdLst/>
              <a:ahLst/>
              <a:cxnLst/>
              <a:rect l="l" t="t" r="r" b="b"/>
              <a:pathLst>
                <a:path w="5979" h="11551" extrusionOk="0">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3"/>
            <p:cNvSpPr/>
            <p:nvPr/>
          </p:nvSpPr>
          <p:spPr>
            <a:xfrm>
              <a:off x="1564061" y="3233321"/>
              <a:ext cx="127421" cy="93257"/>
            </a:xfrm>
            <a:custGeom>
              <a:avLst/>
              <a:gdLst/>
              <a:ahLst/>
              <a:cxnLst/>
              <a:rect l="l" t="t" r="r" b="b"/>
              <a:pathLst>
                <a:path w="4263" h="3120" extrusionOk="0">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3"/>
            <p:cNvSpPr/>
            <p:nvPr/>
          </p:nvSpPr>
          <p:spPr>
            <a:xfrm>
              <a:off x="1564061" y="2982751"/>
              <a:ext cx="172973" cy="288319"/>
            </a:xfrm>
            <a:custGeom>
              <a:avLst/>
              <a:gdLst/>
              <a:ahLst/>
              <a:cxnLst/>
              <a:rect l="l" t="t" r="r" b="b"/>
              <a:pathLst>
                <a:path w="5787" h="9646" extrusionOk="0">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3"/>
          <p:cNvGrpSpPr/>
          <p:nvPr/>
        </p:nvGrpSpPr>
        <p:grpSpPr>
          <a:xfrm>
            <a:off x="1797794" y="2993421"/>
            <a:ext cx="344543" cy="344056"/>
            <a:chOff x="2064494" y="2993421"/>
            <a:chExt cx="344543" cy="344056"/>
          </a:xfrm>
        </p:grpSpPr>
        <p:sp>
          <p:nvSpPr>
            <p:cNvPr id="11441" name="Google Shape;11441;p83"/>
            <p:cNvSpPr/>
            <p:nvPr/>
          </p:nvSpPr>
          <p:spPr>
            <a:xfrm>
              <a:off x="2119313" y="3014793"/>
              <a:ext cx="85426" cy="100371"/>
            </a:xfrm>
            <a:custGeom>
              <a:avLst/>
              <a:gdLst/>
              <a:ahLst/>
              <a:cxnLst/>
              <a:rect l="l" t="t" r="r" b="b"/>
              <a:pathLst>
                <a:path w="2858" h="3358" extrusionOk="0">
                  <a:moveTo>
                    <a:pt x="1215" y="0"/>
                  </a:moveTo>
                  <a:lnTo>
                    <a:pt x="0" y="3120"/>
                  </a:lnTo>
                  <a:lnTo>
                    <a:pt x="619" y="3358"/>
                  </a:lnTo>
                  <a:lnTo>
                    <a:pt x="1691" y="667"/>
                  </a:lnTo>
                  <a:lnTo>
                    <a:pt x="2858" y="667"/>
                  </a:lnTo>
                  <a:lnTo>
                    <a:pt x="285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3"/>
            <p:cNvSpPr/>
            <p:nvPr/>
          </p:nvSpPr>
          <p:spPr>
            <a:xfrm>
              <a:off x="2118595" y="3213384"/>
              <a:ext cx="84021" cy="101088"/>
            </a:xfrm>
            <a:custGeom>
              <a:avLst/>
              <a:gdLst/>
              <a:ahLst/>
              <a:cxnLst/>
              <a:rect l="l" t="t" r="r" b="b"/>
              <a:pathLst>
                <a:path w="2811" h="3382" extrusionOk="0">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3"/>
            <p:cNvSpPr/>
            <p:nvPr/>
          </p:nvSpPr>
          <p:spPr>
            <a:xfrm>
              <a:off x="2166270" y="3108021"/>
              <a:ext cx="70511" cy="32789"/>
            </a:xfrm>
            <a:custGeom>
              <a:avLst/>
              <a:gdLst/>
              <a:ahLst/>
              <a:cxnLst/>
              <a:rect l="l" t="t" r="r" b="b"/>
              <a:pathLst>
                <a:path w="2359" h="1097" extrusionOk="0">
                  <a:moveTo>
                    <a:pt x="1168" y="1"/>
                  </a:moveTo>
                  <a:lnTo>
                    <a:pt x="1" y="477"/>
                  </a:lnTo>
                  <a:lnTo>
                    <a:pt x="263" y="1096"/>
                  </a:lnTo>
                  <a:lnTo>
                    <a:pt x="1311" y="667"/>
                  </a:lnTo>
                  <a:lnTo>
                    <a:pt x="2359" y="667"/>
                  </a:lnTo>
                  <a:lnTo>
                    <a:pt x="235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3"/>
            <p:cNvSpPr/>
            <p:nvPr/>
          </p:nvSpPr>
          <p:spPr>
            <a:xfrm>
              <a:off x="2166270" y="3187738"/>
              <a:ext cx="69793" cy="32789"/>
            </a:xfrm>
            <a:custGeom>
              <a:avLst/>
              <a:gdLst/>
              <a:ahLst/>
              <a:cxnLst/>
              <a:rect l="l" t="t" r="r" b="b"/>
              <a:pathLst>
                <a:path w="2335" h="1097" extrusionOk="0">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3"/>
            <p:cNvSpPr/>
            <p:nvPr/>
          </p:nvSpPr>
          <p:spPr>
            <a:xfrm>
              <a:off x="2064494" y="3102341"/>
              <a:ext cx="124582" cy="124582"/>
            </a:xfrm>
            <a:custGeom>
              <a:avLst/>
              <a:gdLst/>
              <a:ahLst/>
              <a:cxnLst/>
              <a:rect l="l" t="t" r="r" b="b"/>
              <a:pathLst>
                <a:path w="4168" h="4168" extrusionOk="0">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3"/>
            <p:cNvSpPr/>
            <p:nvPr/>
          </p:nvSpPr>
          <p:spPr>
            <a:xfrm>
              <a:off x="2193321" y="2993421"/>
              <a:ext cx="183674" cy="64084"/>
            </a:xfrm>
            <a:custGeom>
              <a:avLst/>
              <a:gdLst/>
              <a:ahLst/>
              <a:cxnLst/>
              <a:rect l="l" t="t" r="r" b="b"/>
              <a:pathLst>
                <a:path w="6145" h="2144" extrusionOk="0">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3"/>
            <p:cNvSpPr/>
            <p:nvPr/>
          </p:nvSpPr>
          <p:spPr>
            <a:xfrm>
              <a:off x="2225363" y="3086679"/>
              <a:ext cx="183674" cy="64084"/>
            </a:xfrm>
            <a:custGeom>
              <a:avLst/>
              <a:gdLst/>
              <a:ahLst/>
              <a:cxnLst/>
              <a:rect l="l" t="t" r="r" b="b"/>
              <a:pathLst>
                <a:path w="6145" h="2144" extrusionOk="0">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3"/>
            <p:cNvSpPr/>
            <p:nvPr/>
          </p:nvSpPr>
          <p:spPr>
            <a:xfrm>
              <a:off x="2225363" y="3179907"/>
              <a:ext cx="183674" cy="64114"/>
            </a:xfrm>
            <a:custGeom>
              <a:avLst/>
              <a:gdLst/>
              <a:ahLst/>
              <a:cxnLst/>
              <a:rect l="l" t="t" r="r" b="b"/>
              <a:pathLst>
                <a:path w="6145" h="2145" extrusionOk="0">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3"/>
            <p:cNvSpPr/>
            <p:nvPr/>
          </p:nvSpPr>
          <p:spPr>
            <a:xfrm>
              <a:off x="2193321" y="3273164"/>
              <a:ext cx="183674" cy="64084"/>
            </a:xfrm>
            <a:custGeom>
              <a:avLst/>
              <a:gdLst/>
              <a:ahLst/>
              <a:cxnLst/>
              <a:rect l="l" t="t" r="r" b="b"/>
              <a:pathLst>
                <a:path w="6145" h="2144" extrusionOk="0">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3"/>
            <p:cNvSpPr/>
            <p:nvPr/>
          </p:nvSpPr>
          <p:spPr>
            <a:xfrm>
              <a:off x="2191916" y="3024029"/>
              <a:ext cx="185079" cy="32072"/>
            </a:xfrm>
            <a:custGeom>
              <a:avLst/>
              <a:gdLst/>
              <a:ahLst/>
              <a:cxnLst/>
              <a:rect l="l" t="t" r="r" b="b"/>
              <a:pathLst>
                <a:path w="6192" h="1073" extrusionOk="0">
                  <a:moveTo>
                    <a:pt x="0" y="1"/>
                  </a:moveTo>
                  <a:cubicBezTo>
                    <a:pt x="0" y="596"/>
                    <a:pt x="477" y="1072"/>
                    <a:pt x="1072" y="1072"/>
                  </a:cubicBezTo>
                  <a:lnTo>
                    <a:pt x="6192" y="1072"/>
                  </a:lnTo>
                  <a:lnTo>
                    <a:pt x="6192"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3"/>
            <p:cNvSpPr/>
            <p:nvPr/>
          </p:nvSpPr>
          <p:spPr>
            <a:xfrm>
              <a:off x="2223928" y="3118920"/>
              <a:ext cx="185109" cy="32042"/>
            </a:xfrm>
            <a:custGeom>
              <a:avLst/>
              <a:gdLst/>
              <a:ahLst/>
              <a:cxnLst/>
              <a:rect l="l" t="t" r="r" b="b"/>
              <a:pathLst>
                <a:path w="6193" h="1072" extrusionOk="0">
                  <a:moveTo>
                    <a:pt x="1" y="0"/>
                  </a:moveTo>
                  <a:cubicBezTo>
                    <a:pt x="1" y="595"/>
                    <a:pt x="477" y="1072"/>
                    <a:pt x="1073" y="1072"/>
                  </a:cubicBezTo>
                  <a:lnTo>
                    <a:pt x="6193" y="1072"/>
                  </a:lnTo>
                  <a:lnTo>
                    <a:pt x="6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3"/>
            <p:cNvSpPr/>
            <p:nvPr/>
          </p:nvSpPr>
          <p:spPr>
            <a:xfrm>
              <a:off x="2223928" y="3211232"/>
              <a:ext cx="185109" cy="32072"/>
            </a:xfrm>
            <a:custGeom>
              <a:avLst/>
              <a:gdLst/>
              <a:ahLst/>
              <a:cxnLst/>
              <a:rect l="l" t="t" r="r" b="b"/>
              <a:pathLst>
                <a:path w="6193" h="1073" extrusionOk="0">
                  <a:moveTo>
                    <a:pt x="1" y="1"/>
                  </a:moveTo>
                  <a:cubicBezTo>
                    <a:pt x="1" y="596"/>
                    <a:pt x="477" y="1072"/>
                    <a:pt x="1073" y="1072"/>
                  </a:cubicBezTo>
                  <a:lnTo>
                    <a:pt x="6193" y="1072"/>
                  </a:lnTo>
                  <a:lnTo>
                    <a:pt x="619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3"/>
            <p:cNvSpPr/>
            <p:nvPr/>
          </p:nvSpPr>
          <p:spPr>
            <a:xfrm>
              <a:off x="2191916" y="3305405"/>
              <a:ext cx="185079" cy="32072"/>
            </a:xfrm>
            <a:custGeom>
              <a:avLst/>
              <a:gdLst/>
              <a:ahLst/>
              <a:cxnLst/>
              <a:rect l="l" t="t" r="r" b="b"/>
              <a:pathLst>
                <a:path w="6192" h="1073" extrusionOk="0">
                  <a:moveTo>
                    <a:pt x="0" y="0"/>
                  </a:moveTo>
                  <a:cubicBezTo>
                    <a:pt x="0" y="596"/>
                    <a:pt x="477" y="1072"/>
                    <a:pt x="1072" y="1072"/>
                  </a:cubicBezTo>
                  <a:lnTo>
                    <a:pt x="6192" y="1072"/>
                  </a:lnTo>
                  <a:lnTo>
                    <a:pt x="6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3"/>
            <p:cNvSpPr/>
            <p:nvPr/>
          </p:nvSpPr>
          <p:spPr>
            <a:xfrm>
              <a:off x="2064494" y="3164962"/>
              <a:ext cx="124582" cy="61962"/>
            </a:xfrm>
            <a:custGeom>
              <a:avLst/>
              <a:gdLst/>
              <a:ahLst/>
              <a:cxnLst/>
              <a:rect l="l" t="t" r="r" b="b"/>
              <a:pathLst>
                <a:path w="4168" h="2073" extrusionOk="0">
                  <a:moveTo>
                    <a:pt x="0" y="1"/>
                  </a:moveTo>
                  <a:cubicBezTo>
                    <a:pt x="0" y="1168"/>
                    <a:pt x="929" y="2073"/>
                    <a:pt x="2096" y="2073"/>
                  </a:cubicBezTo>
                  <a:cubicBezTo>
                    <a:pt x="3263" y="2073"/>
                    <a:pt x="4168" y="1168"/>
                    <a:pt x="4168"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83"/>
          <p:cNvGrpSpPr/>
          <p:nvPr/>
        </p:nvGrpSpPr>
        <p:grpSpPr>
          <a:xfrm>
            <a:off x="2556667" y="2990582"/>
            <a:ext cx="343109" cy="344545"/>
            <a:chOff x="2747167" y="2990582"/>
            <a:chExt cx="343109" cy="344545"/>
          </a:xfrm>
        </p:grpSpPr>
        <p:sp>
          <p:nvSpPr>
            <p:cNvPr id="11456" name="Google Shape;11456;p83"/>
            <p:cNvSpPr/>
            <p:nvPr/>
          </p:nvSpPr>
          <p:spPr>
            <a:xfrm>
              <a:off x="2773500" y="2991987"/>
              <a:ext cx="290441" cy="330314"/>
            </a:xfrm>
            <a:custGeom>
              <a:avLst/>
              <a:gdLst/>
              <a:ahLst/>
              <a:cxnLst/>
              <a:rect l="l" t="t" r="r" b="b"/>
              <a:pathLst>
                <a:path w="9717" h="11051" extrusionOk="0">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3"/>
            <p:cNvSpPr/>
            <p:nvPr/>
          </p:nvSpPr>
          <p:spPr>
            <a:xfrm>
              <a:off x="2825479" y="3093075"/>
              <a:ext cx="61932" cy="227822"/>
            </a:xfrm>
            <a:custGeom>
              <a:avLst/>
              <a:gdLst/>
              <a:ahLst/>
              <a:cxnLst/>
              <a:rect l="l" t="t" r="r" b="b"/>
              <a:pathLst>
                <a:path w="2072" h="7622" extrusionOk="0">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3"/>
            <p:cNvSpPr/>
            <p:nvPr/>
          </p:nvSpPr>
          <p:spPr>
            <a:xfrm>
              <a:off x="2950032" y="3033295"/>
              <a:ext cx="61962" cy="287602"/>
            </a:xfrm>
            <a:custGeom>
              <a:avLst/>
              <a:gdLst/>
              <a:ahLst/>
              <a:cxnLst/>
              <a:rect l="l" t="t" r="r" b="b"/>
              <a:pathLst>
                <a:path w="2073" h="9622" extrusionOk="0">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3"/>
            <p:cNvSpPr/>
            <p:nvPr/>
          </p:nvSpPr>
          <p:spPr>
            <a:xfrm>
              <a:off x="3011964" y="2990582"/>
              <a:ext cx="51291" cy="331002"/>
            </a:xfrm>
            <a:custGeom>
              <a:avLst/>
              <a:gdLst/>
              <a:ahLst/>
              <a:cxnLst/>
              <a:rect l="l" t="t" r="r" b="b"/>
              <a:pathLst>
                <a:path w="1716" h="11074" extrusionOk="0">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3"/>
            <p:cNvSpPr/>
            <p:nvPr/>
          </p:nvSpPr>
          <p:spPr>
            <a:xfrm>
              <a:off x="2918707" y="3069582"/>
              <a:ext cx="31355" cy="251315"/>
            </a:xfrm>
            <a:custGeom>
              <a:avLst/>
              <a:gdLst/>
              <a:ahLst/>
              <a:cxnLst/>
              <a:rect l="l" t="t" r="r" b="b"/>
              <a:pathLst>
                <a:path w="1049" h="8408" extrusionOk="0">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3"/>
            <p:cNvSpPr/>
            <p:nvPr/>
          </p:nvSpPr>
          <p:spPr>
            <a:xfrm>
              <a:off x="2747167" y="3314443"/>
              <a:ext cx="343107" cy="20684"/>
            </a:xfrm>
            <a:custGeom>
              <a:avLst/>
              <a:gdLst/>
              <a:ahLst/>
              <a:cxnLst/>
              <a:rect l="l" t="t" r="r" b="b"/>
              <a:pathLst>
                <a:path w="11479" h="692" extrusionOk="0">
                  <a:moveTo>
                    <a:pt x="0" y="1"/>
                  </a:moveTo>
                  <a:lnTo>
                    <a:pt x="0"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3"/>
            <p:cNvSpPr/>
            <p:nvPr/>
          </p:nvSpPr>
          <p:spPr>
            <a:xfrm>
              <a:off x="2918707" y="3314443"/>
              <a:ext cx="171569" cy="20684"/>
            </a:xfrm>
            <a:custGeom>
              <a:avLst/>
              <a:gdLst/>
              <a:ahLst/>
              <a:cxnLst/>
              <a:rect l="l" t="t" r="r" b="b"/>
              <a:pathLst>
                <a:path w="5740"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3"/>
          <p:cNvGrpSpPr/>
          <p:nvPr/>
        </p:nvGrpSpPr>
        <p:grpSpPr>
          <a:xfrm>
            <a:off x="3264996" y="2977041"/>
            <a:ext cx="343826" cy="344843"/>
            <a:chOff x="3379296" y="2977041"/>
            <a:chExt cx="343826" cy="344843"/>
          </a:xfrm>
        </p:grpSpPr>
        <p:sp>
          <p:nvSpPr>
            <p:cNvPr id="11464" name="Google Shape;11464;p83"/>
            <p:cNvSpPr/>
            <p:nvPr/>
          </p:nvSpPr>
          <p:spPr>
            <a:xfrm>
              <a:off x="3565781" y="3048957"/>
              <a:ext cx="157341" cy="156624"/>
            </a:xfrm>
            <a:custGeom>
              <a:avLst/>
              <a:gdLst/>
              <a:ahLst/>
              <a:cxnLst/>
              <a:rect l="l" t="t" r="r" b="b"/>
              <a:pathLst>
                <a:path w="5264" h="5240" extrusionOk="0">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3"/>
            <p:cNvSpPr/>
            <p:nvPr/>
          </p:nvSpPr>
          <p:spPr>
            <a:xfrm>
              <a:off x="3533051" y="3164962"/>
              <a:ext cx="156624" cy="156624"/>
            </a:xfrm>
            <a:custGeom>
              <a:avLst/>
              <a:gdLst/>
              <a:ahLst/>
              <a:cxnLst/>
              <a:rect l="l" t="t" r="r" b="b"/>
              <a:pathLst>
                <a:path w="5240" h="5240" extrusionOk="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3"/>
            <p:cNvSpPr/>
            <p:nvPr/>
          </p:nvSpPr>
          <p:spPr>
            <a:xfrm>
              <a:off x="3472553" y="2977759"/>
              <a:ext cx="152349" cy="156624"/>
            </a:xfrm>
            <a:custGeom>
              <a:avLst/>
              <a:gdLst/>
              <a:ahLst/>
              <a:cxnLst/>
              <a:rect l="l" t="t" r="r" b="b"/>
              <a:pathLst>
                <a:path w="5097" h="5240" extrusionOk="0">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3"/>
            <p:cNvSpPr/>
            <p:nvPr/>
          </p:nvSpPr>
          <p:spPr>
            <a:xfrm>
              <a:off x="3401355" y="3164812"/>
              <a:ext cx="173721" cy="157072"/>
            </a:xfrm>
            <a:custGeom>
              <a:avLst/>
              <a:gdLst/>
              <a:ahLst/>
              <a:cxnLst/>
              <a:rect l="l" t="t" r="r" b="b"/>
              <a:pathLst>
                <a:path w="5812" h="5255" extrusionOk="0">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3"/>
            <p:cNvSpPr/>
            <p:nvPr/>
          </p:nvSpPr>
          <p:spPr>
            <a:xfrm>
              <a:off x="3379296" y="3048957"/>
              <a:ext cx="156624" cy="156624"/>
            </a:xfrm>
            <a:custGeom>
              <a:avLst/>
              <a:gdLst/>
              <a:ahLst/>
              <a:cxnLst/>
              <a:rect l="l" t="t" r="r" b="b"/>
              <a:pathLst>
                <a:path w="5240" h="5240" extrusionOk="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3"/>
            <p:cNvSpPr/>
            <p:nvPr/>
          </p:nvSpPr>
          <p:spPr>
            <a:xfrm>
              <a:off x="3550836" y="3193447"/>
              <a:ext cx="24241" cy="99683"/>
            </a:xfrm>
            <a:custGeom>
              <a:avLst/>
              <a:gdLst/>
              <a:ahLst/>
              <a:cxnLst/>
              <a:rect l="l" t="t" r="r" b="b"/>
              <a:pathLst>
                <a:path w="811" h="3335" extrusionOk="0">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3"/>
            <p:cNvSpPr/>
            <p:nvPr/>
          </p:nvSpPr>
          <p:spPr>
            <a:xfrm>
              <a:off x="3550836" y="2977041"/>
              <a:ext cx="78342" cy="157341"/>
            </a:xfrm>
            <a:custGeom>
              <a:avLst/>
              <a:gdLst/>
              <a:ahLst/>
              <a:cxnLst/>
              <a:rect l="l" t="t" r="r" b="b"/>
              <a:pathLst>
                <a:path w="2621" h="5264" extrusionOk="0">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3"/>
            <p:cNvSpPr/>
            <p:nvPr/>
          </p:nvSpPr>
          <p:spPr>
            <a:xfrm>
              <a:off x="3493177" y="3101624"/>
              <a:ext cx="116063" cy="116063"/>
            </a:xfrm>
            <a:custGeom>
              <a:avLst/>
              <a:gdLst/>
              <a:ahLst/>
              <a:cxnLst/>
              <a:rect l="l" t="t" r="r" b="b"/>
              <a:pathLst>
                <a:path w="3883" h="3883" extrusionOk="0">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3"/>
            <p:cNvSpPr/>
            <p:nvPr/>
          </p:nvSpPr>
          <p:spPr>
            <a:xfrm>
              <a:off x="3550118" y="3102341"/>
              <a:ext cx="57688" cy="115346"/>
            </a:xfrm>
            <a:custGeom>
              <a:avLst/>
              <a:gdLst/>
              <a:ahLst/>
              <a:cxnLst/>
              <a:rect l="l" t="t" r="r" b="b"/>
              <a:pathLst>
                <a:path w="1930" h="3859" extrusionOk="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83"/>
          <p:cNvGrpSpPr/>
          <p:nvPr/>
        </p:nvGrpSpPr>
        <p:grpSpPr>
          <a:xfrm>
            <a:off x="4038814" y="2999130"/>
            <a:ext cx="343826" cy="319615"/>
            <a:chOff x="4076914" y="2999130"/>
            <a:chExt cx="343826" cy="319615"/>
          </a:xfrm>
        </p:grpSpPr>
        <p:sp>
          <p:nvSpPr>
            <p:cNvPr id="11474" name="Google Shape;11474;p83"/>
            <p:cNvSpPr/>
            <p:nvPr/>
          </p:nvSpPr>
          <p:spPr>
            <a:xfrm>
              <a:off x="4273382" y="2999130"/>
              <a:ext cx="147358" cy="319614"/>
            </a:xfrm>
            <a:custGeom>
              <a:avLst/>
              <a:gdLst/>
              <a:ahLst/>
              <a:cxnLst/>
              <a:rect l="l" t="t" r="r" b="b"/>
              <a:pathLst>
                <a:path w="4930" h="10693" extrusionOk="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3"/>
            <p:cNvSpPr/>
            <p:nvPr/>
          </p:nvSpPr>
          <p:spPr>
            <a:xfrm>
              <a:off x="4273382" y="3158565"/>
              <a:ext cx="147358" cy="160181"/>
            </a:xfrm>
            <a:custGeom>
              <a:avLst/>
              <a:gdLst/>
              <a:ahLst/>
              <a:cxnLst/>
              <a:rect l="l" t="t" r="r" b="b"/>
              <a:pathLst>
                <a:path w="4930" h="5359" extrusionOk="0">
                  <a:moveTo>
                    <a:pt x="0" y="1"/>
                  </a:moveTo>
                  <a:lnTo>
                    <a:pt x="0" y="5359"/>
                  </a:lnTo>
                  <a:lnTo>
                    <a:pt x="3501" y="5359"/>
                  </a:lnTo>
                  <a:lnTo>
                    <a:pt x="3501" y="1668"/>
                  </a:lnTo>
                  <a:lnTo>
                    <a:pt x="4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3"/>
            <p:cNvSpPr/>
            <p:nvPr/>
          </p:nvSpPr>
          <p:spPr>
            <a:xfrm>
              <a:off x="4303273"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3"/>
            <p:cNvSpPr/>
            <p:nvPr/>
          </p:nvSpPr>
          <p:spPr>
            <a:xfrm>
              <a:off x="4303273"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3"/>
            <p:cNvSpPr/>
            <p:nvPr/>
          </p:nvSpPr>
          <p:spPr>
            <a:xfrm>
              <a:off x="4175133" y="2999130"/>
              <a:ext cx="148105" cy="319614"/>
            </a:xfrm>
            <a:custGeom>
              <a:avLst/>
              <a:gdLst/>
              <a:ahLst/>
              <a:cxnLst/>
              <a:rect l="l" t="t" r="r" b="b"/>
              <a:pathLst>
                <a:path w="4955" h="10693" extrusionOk="0">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3"/>
            <p:cNvSpPr/>
            <p:nvPr/>
          </p:nvSpPr>
          <p:spPr>
            <a:xfrm>
              <a:off x="4175729" y="3158565"/>
              <a:ext cx="148105" cy="160181"/>
            </a:xfrm>
            <a:custGeom>
              <a:avLst/>
              <a:gdLst/>
              <a:ahLst/>
              <a:cxnLst/>
              <a:rect l="l" t="t" r="r" b="b"/>
              <a:pathLst>
                <a:path w="4955" h="5359" extrusionOk="0">
                  <a:moveTo>
                    <a:pt x="1" y="1"/>
                  </a:moveTo>
                  <a:lnTo>
                    <a:pt x="1" y="5359"/>
                  </a:lnTo>
                  <a:lnTo>
                    <a:pt x="3526" y="5359"/>
                  </a:lnTo>
                  <a:lnTo>
                    <a:pt x="3526" y="1668"/>
                  </a:lnTo>
                  <a:lnTo>
                    <a:pt x="4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3"/>
            <p:cNvSpPr/>
            <p:nvPr/>
          </p:nvSpPr>
          <p:spPr>
            <a:xfrm>
              <a:off x="4076914" y="2999130"/>
              <a:ext cx="147388" cy="319614"/>
            </a:xfrm>
            <a:custGeom>
              <a:avLst/>
              <a:gdLst/>
              <a:ahLst/>
              <a:cxnLst/>
              <a:rect l="l" t="t" r="r" b="b"/>
              <a:pathLst>
                <a:path w="4931" h="10693" extrusionOk="0">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3"/>
            <p:cNvSpPr/>
            <p:nvPr/>
          </p:nvSpPr>
          <p:spPr>
            <a:xfrm>
              <a:off x="4107521" y="3029738"/>
              <a:ext cx="44177" cy="20654"/>
            </a:xfrm>
            <a:custGeom>
              <a:avLst/>
              <a:gdLst/>
              <a:ahLst/>
              <a:cxnLst/>
              <a:rect l="l" t="t" r="r" b="b"/>
              <a:pathLst>
                <a:path w="1478" h="691"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3"/>
            <p:cNvSpPr/>
            <p:nvPr/>
          </p:nvSpPr>
          <p:spPr>
            <a:xfrm>
              <a:off x="4107521" y="3078130"/>
              <a:ext cx="44177" cy="20684"/>
            </a:xfrm>
            <a:custGeom>
              <a:avLst/>
              <a:gdLst/>
              <a:ahLst/>
              <a:cxnLst/>
              <a:rect l="l" t="t" r="r" b="b"/>
              <a:pathLst>
                <a:path w="1478" h="692" extrusionOk="0">
                  <a:moveTo>
                    <a:pt x="1" y="0"/>
                  </a:moveTo>
                  <a:lnTo>
                    <a:pt x="1" y="691"/>
                  </a:lnTo>
                  <a:lnTo>
                    <a:pt x="1477" y="691"/>
                  </a:lnTo>
                  <a:lnTo>
                    <a:pt x="147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3"/>
            <p:cNvSpPr/>
            <p:nvPr/>
          </p:nvSpPr>
          <p:spPr>
            <a:xfrm>
              <a:off x="4205741" y="3218346"/>
              <a:ext cx="43460" cy="20684"/>
            </a:xfrm>
            <a:custGeom>
              <a:avLst/>
              <a:gdLst/>
              <a:ahLst/>
              <a:cxnLst/>
              <a:rect l="l" t="t" r="r" b="b"/>
              <a:pathLst>
                <a:path w="1454" h="692" extrusionOk="0">
                  <a:moveTo>
                    <a:pt x="1" y="1"/>
                  </a:moveTo>
                  <a:lnTo>
                    <a:pt x="1" y="692"/>
                  </a:lnTo>
                  <a:lnTo>
                    <a:pt x="1454" y="692"/>
                  </a:lnTo>
                  <a:lnTo>
                    <a:pt x="1454"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3"/>
            <p:cNvSpPr/>
            <p:nvPr/>
          </p:nvSpPr>
          <p:spPr>
            <a:xfrm>
              <a:off x="4205741" y="3267485"/>
              <a:ext cx="43460" cy="19937"/>
            </a:xfrm>
            <a:custGeom>
              <a:avLst/>
              <a:gdLst/>
              <a:ahLst/>
              <a:cxnLst/>
              <a:rect l="l" t="t" r="r" b="b"/>
              <a:pathLst>
                <a:path w="1454" h="667" extrusionOk="0">
                  <a:moveTo>
                    <a:pt x="1" y="0"/>
                  </a:moveTo>
                  <a:lnTo>
                    <a:pt x="1" y="667"/>
                  </a:lnTo>
                  <a:lnTo>
                    <a:pt x="1454" y="667"/>
                  </a:lnTo>
                  <a:lnTo>
                    <a:pt x="1454"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3"/>
            <p:cNvSpPr/>
            <p:nvPr/>
          </p:nvSpPr>
          <p:spPr>
            <a:xfrm>
              <a:off x="4076914" y="3158565"/>
              <a:ext cx="147388" cy="160181"/>
            </a:xfrm>
            <a:custGeom>
              <a:avLst/>
              <a:gdLst/>
              <a:ahLst/>
              <a:cxnLst/>
              <a:rect l="l" t="t" r="r" b="b"/>
              <a:pathLst>
                <a:path w="4931" h="5359" extrusionOk="0">
                  <a:moveTo>
                    <a:pt x="1" y="1"/>
                  </a:moveTo>
                  <a:lnTo>
                    <a:pt x="1" y="5359"/>
                  </a:lnTo>
                  <a:lnTo>
                    <a:pt x="3501" y="5359"/>
                  </a:lnTo>
                  <a:lnTo>
                    <a:pt x="3501" y="1668"/>
                  </a:lnTo>
                  <a:lnTo>
                    <a:pt x="493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83"/>
          <p:cNvGrpSpPr/>
          <p:nvPr/>
        </p:nvGrpSpPr>
        <p:grpSpPr>
          <a:xfrm>
            <a:off x="4804084" y="2998413"/>
            <a:ext cx="301859" cy="343826"/>
            <a:chOff x="4765984" y="2998413"/>
            <a:chExt cx="301859" cy="343826"/>
          </a:xfrm>
        </p:grpSpPr>
        <p:sp>
          <p:nvSpPr>
            <p:cNvPr id="11487" name="Google Shape;11487;p83"/>
            <p:cNvSpPr/>
            <p:nvPr/>
          </p:nvSpPr>
          <p:spPr>
            <a:xfrm>
              <a:off x="4807979" y="3040409"/>
              <a:ext cx="259864" cy="259834"/>
            </a:xfrm>
            <a:custGeom>
              <a:avLst/>
              <a:gdLst/>
              <a:ahLst/>
              <a:cxnLst/>
              <a:rect l="l" t="t" r="r" b="b"/>
              <a:pathLst>
                <a:path w="8694" h="8693" extrusionOk="0">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3"/>
            <p:cNvSpPr/>
            <p:nvPr/>
          </p:nvSpPr>
          <p:spPr>
            <a:xfrm>
              <a:off x="4807979" y="3169953"/>
              <a:ext cx="259864" cy="130291"/>
            </a:xfrm>
            <a:custGeom>
              <a:avLst/>
              <a:gdLst/>
              <a:ahLst/>
              <a:cxnLst/>
              <a:rect l="l" t="t" r="r" b="b"/>
              <a:pathLst>
                <a:path w="8694" h="4359" extrusionOk="0">
                  <a:moveTo>
                    <a:pt x="1" y="1"/>
                  </a:moveTo>
                  <a:cubicBezTo>
                    <a:pt x="1" y="2430"/>
                    <a:pt x="1930" y="4359"/>
                    <a:pt x="4335" y="4359"/>
                  </a:cubicBezTo>
                  <a:cubicBezTo>
                    <a:pt x="6740" y="4359"/>
                    <a:pt x="8693" y="2430"/>
                    <a:pt x="8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3"/>
            <p:cNvSpPr/>
            <p:nvPr/>
          </p:nvSpPr>
          <p:spPr>
            <a:xfrm>
              <a:off x="4859958" y="3091641"/>
              <a:ext cx="156624" cy="156653"/>
            </a:xfrm>
            <a:custGeom>
              <a:avLst/>
              <a:gdLst/>
              <a:ahLst/>
              <a:cxnLst/>
              <a:rect l="l" t="t" r="r" b="b"/>
              <a:pathLst>
                <a:path w="5240" h="5241" extrusionOk="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3"/>
            <p:cNvSpPr/>
            <p:nvPr/>
          </p:nvSpPr>
          <p:spPr>
            <a:xfrm>
              <a:off x="4859958" y="3169953"/>
              <a:ext cx="156624" cy="78342"/>
            </a:xfrm>
            <a:custGeom>
              <a:avLst/>
              <a:gdLst/>
              <a:ahLst/>
              <a:cxnLst/>
              <a:rect l="l" t="t" r="r" b="b"/>
              <a:pathLst>
                <a:path w="5240" h="2621" extrusionOk="0">
                  <a:moveTo>
                    <a:pt x="0" y="1"/>
                  </a:moveTo>
                  <a:cubicBezTo>
                    <a:pt x="0" y="1429"/>
                    <a:pt x="1191" y="2620"/>
                    <a:pt x="2620" y="2620"/>
                  </a:cubicBezTo>
                  <a:cubicBezTo>
                    <a:pt x="4049" y="2620"/>
                    <a:pt x="5240" y="1453"/>
                    <a:pt x="524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3"/>
            <p:cNvSpPr/>
            <p:nvPr/>
          </p:nvSpPr>
          <p:spPr>
            <a:xfrm>
              <a:off x="4765984" y="2998413"/>
              <a:ext cx="171598" cy="343825"/>
            </a:xfrm>
            <a:custGeom>
              <a:avLst/>
              <a:gdLst/>
              <a:ahLst/>
              <a:cxnLst/>
              <a:rect l="l" t="t" r="r" b="b"/>
              <a:pathLst>
                <a:path w="5741" h="11503" extrusionOk="0">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3"/>
            <p:cNvSpPr/>
            <p:nvPr/>
          </p:nvSpPr>
          <p:spPr>
            <a:xfrm>
              <a:off x="4765984" y="3169953"/>
              <a:ext cx="171598" cy="172286"/>
            </a:xfrm>
            <a:custGeom>
              <a:avLst/>
              <a:gdLst/>
              <a:ahLst/>
              <a:cxnLst/>
              <a:rect l="l" t="t" r="r" b="b"/>
              <a:pathLst>
                <a:path w="5741" h="5764" extrusionOk="0">
                  <a:moveTo>
                    <a:pt x="1" y="1"/>
                  </a:moveTo>
                  <a:cubicBezTo>
                    <a:pt x="1" y="3168"/>
                    <a:pt x="2549" y="5764"/>
                    <a:pt x="5740" y="5764"/>
                  </a:cubicBezTo>
                  <a:lnTo>
                    <a:pt x="5740"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3"/>
            <p:cNvSpPr/>
            <p:nvPr/>
          </p:nvSpPr>
          <p:spPr>
            <a:xfrm>
              <a:off x="4833625" y="3139346"/>
              <a:ext cx="43430" cy="19967"/>
            </a:xfrm>
            <a:custGeom>
              <a:avLst/>
              <a:gdLst/>
              <a:ahLst/>
              <a:cxnLst/>
              <a:rect l="l" t="t" r="r" b="b"/>
              <a:pathLst>
                <a:path w="1453" h="668" extrusionOk="0">
                  <a:moveTo>
                    <a:pt x="0" y="1"/>
                  </a:moveTo>
                  <a:lnTo>
                    <a:pt x="0" y="667"/>
                  </a:lnTo>
                  <a:lnTo>
                    <a:pt x="1453" y="667"/>
                  </a:lnTo>
                  <a:lnTo>
                    <a:pt x="145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3"/>
            <p:cNvSpPr/>
            <p:nvPr/>
          </p:nvSpPr>
          <p:spPr>
            <a:xfrm>
              <a:off x="4833625" y="3182776"/>
              <a:ext cx="43430" cy="20654"/>
            </a:xfrm>
            <a:custGeom>
              <a:avLst/>
              <a:gdLst/>
              <a:ahLst/>
              <a:cxnLst/>
              <a:rect l="l" t="t" r="r" b="b"/>
              <a:pathLst>
                <a:path w="1453" h="691" extrusionOk="0">
                  <a:moveTo>
                    <a:pt x="0" y="0"/>
                  </a:moveTo>
                  <a:lnTo>
                    <a:pt x="0" y="691"/>
                  </a:lnTo>
                  <a:lnTo>
                    <a:pt x="1453" y="691"/>
                  </a:lnTo>
                  <a:lnTo>
                    <a:pt x="1453"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3"/>
          <p:cNvGrpSpPr/>
          <p:nvPr/>
        </p:nvGrpSpPr>
        <p:grpSpPr>
          <a:xfrm>
            <a:off x="5523113" y="3001253"/>
            <a:ext cx="345262" cy="345262"/>
            <a:chOff x="5408813" y="3001253"/>
            <a:chExt cx="345262" cy="345262"/>
          </a:xfrm>
        </p:grpSpPr>
        <p:sp>
          <p:nvSpPr>
            <p:cNvPr id="11496" name="Google Shape;11496;p83"/>
            <p:cNvSpPr/>
            <p:nvPr/>
          </p:nvSpPr>
          <p:spPr>
            <a:xfrm>
              <a:off x="5429437" y="3022594"/>
              <a:ext cx="152379" cy="150945"/>
            </a:xfrm>
            <a:custGeom>
              <a:avLst/>
              <a:gdLst/>
              <a:ahLst/>
              <a:cxnLst/>
              <a:rect l="l" t="t" r="r" b="b"/>
              <a:pathLst>
                <a:path w="5098" h="5050" extrusionOk="0">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3"/>
            <p:cNvSpPr/>
            <p:nvPr/>
          </p:nvSpPr>
          <p:spPr>
            <a:xfrm>
              <a:off x="5430154" y="3174945"/>
              <a:ext cx="152349" cy="150915"/>
            </a:xfrm>
            <a:custGeom>
              <a:avLst/>
              <a:gdLst/>
              <a:ahLst/>
              <a:cxnLst/>
              <a:rect l="l" t="t" r="r" b="b"/>
              <a:pathLst>
                <a:path w="5097" h="5049" extrusionOk="0">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3"/>
            <p:cNvSpPr/>
            <p:nvPr/>
          </p:nvSpPr>
          <p:spPr>
            <a:xfrm>
              <a:off x="5581788" y="3022594"/>
              <a:ext cx="150915" cy="150945"/>
            </a:xfrm>
            <a:custGeom>
              <a:avLst/>
              <a:gdLst/>
              <a:ahLst/>
              <a:cxnLst/>
              <a:rect l="l" t="t" r="r" b="b"/>
              <a:pathLst>
                <a:path w="5049" h="5050" extrusionOk="0">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3"/>
            <p:cNvSpPr/>
            <p:nvPr/>
          </p:nvSpPr>
          <p:spPr>
            <a:xfrm>
              <a:off x="5582475" y="3173510"/>
              <a:ext cx="150945" cy="152349"/>
            </a:xfrm>
            <a:custGeom>
              <a:avLst/>
              <a:gdLst/>
              <a:ahLst/>
              <a:cxnLst/>
              <a:rect l="l" t="t" r="r" b="b"/>
              <a:pathLst>
                <a:path w="5050" h="5097" extrusionOk="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3"/>
            <p:cNvSpPr/>
            <p:nvPr/>
          </p:nvSpPr>
          <p:spPr>
            <a:xfrm>
              <a:off x="5409500" y="3001253"/>
              <a:ext cx="85456" cy="85456"/>
            </a:xfrm>
            <a:custGeom>
              <a:avLst/>
              <a:gdLst/>
              <a:ahLst/>
              <a:cxnLst/>
              <a:rect l="l" t="t" r="r" b="b"/>
              <a:pathLst>
                <a:path w="2859" h="2859" extrusionOk="0">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3"/>
            <p:cNvSpPr/>
            <p:nvPr/>
          </p:nvSpPr>
          <p:spPr>
            <a:xfrm>
              <a:off x="5408813" y="3261776"/>
              <a:ext cx="84738" cy="84738"/>
            </a:xfrm>
            <a:custGeom>
              <a:avLst/>
              <a:gdLst/>
              <a:ahLst/>
              <a:cxnLst/>
              <a:rect l="l" t="t" r="r" b="b"/>
              <a:pathLst>
                <a:path w="2835" h="2835" extrusionOk="0">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3"/>
            <p:cNvSpPr/>
            <p:nvPr/>
          </p:nvSpPr>
          <p:spPr>
            <a:xfrm>
              <a:off x="5669336" y="3261776"/>
              <a:ext cx="84738" cy="84738"/>
            </a:xfrm>
            <a:custGeom>
              <a:avLst/>
              <a:gdLst/>
              <a:ahLst/>
              <a:cxnLst/>
              <a:rect l="l" t="t" r="r" b="b"/>
              <a:pathLst>
                <a:path w="2835" h="2835" extrusionOk="0">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3"/>
            <p:cNvSpPr/>
            <p:nvPr/>
          </p:nvSpPr>
          <p:spPr>
            <a:xfrm>
              <a:off x="5668619" y="3001970"/>
              <a:ext cx="85456" cy="84738"/>
            </a:xfrm>
            <a:custGeom>
              <a:avLst/>
              <a:gdLst/>
              <a:ahLst/>
              <a:cxnLst/>
              <a:rect l="l" t="t" r="r" b="b"/>
              <a:pathLst>
                <a:path w="2859" h="2835" extrusionOk="0">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3"/>
            <p:cNvSpPr/>
            <p:nvPr/>
          </p:nvSpPr>
          <p:spPr>
            <a:xfrm>
              <a:off x="5429437" y="3022594"/>
              <a:ext cx="303264" cy="303264"/>
            </a:xfrm>
            <a:custGeom>
              <a:avLst/>
              <a:gdLst/>
              <a:ahLst/>
              <a:cxnLst/>
              <a:rect l="l" t="t" r="r" b="b"/>
              <a:pathLst>
                <a:path w="10146" h="10146" extrusionOk="0">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3"/>
            <p:cNvSpPr/>
            <p:nvPr/>
          </p:nvSpPr>
          <p:spPr>
            <a:xfrm>
              <a:off x="5582475" y="3022594"/>
              <a:ext cx="150945" cy="303264"/>
            </a:xfrm>
            <a:custGeom>
              <a:avLst/>
              <a:gdLst/>
              <a:ahLst/>
              <a:cxnLst/>
              <a:rect l="l" t="t" r="r" b="b"/>
              <a:pathLst>
                <a:path w="5050" h="10146" extrusionOk="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83"/>
          <p:cNvGrpSpPr/>
          <p:nvPr/>
        </p:nvGrpSpPr>
        <p:grpSpPr>
          <a:xfrm>
            <a:off x="6273438" y="3069582"/>
            <a:ext cx="343826" cy="184865"/>
            <a:chOff x="6082938" y="3069582"/>
            <a:chExt cx="343826" cy="184865"/>
          </a:xfrm>
        </p:grpSpPr>
        <p:sp>
          <p:nvSpPr>
            <p:cNvPr id="11507" name="Google Shape;11507;p83"/>
            <p:cNvSpPr/>
            <p:nvPr/>
          </p:nvSpPr>
          <p:spPr>
            <a:xfrm>
              <a:off x="6161220" y="3069582"/>
              <a:ext cx="106827" cy="184391"/>
            </a:xfrm>
            <a:custGeom>
              <a:avLst/>
              <a:gdLst/>
              <a:ahLst/>
              <a:cxnLst/>
              <a:rect l="l" t="t" r="r" b="b"/>
              <a:pathLst>
                <a:path w="3574" h="6169" extrusionOk="0">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3"/>
            <p:cNvSpPr/>
            <p:nvPr/>
          </p:nvSpPr>
          <p:spPr>
            <a:xfrm>
              <a:off x="6320684" y="3069582"/>
              <a:ext cx="106080" cy="184391"/>
            </a:xfrm>
            <a:custGeom>
              <a:avLst/>
              <a:gdLst/>
              <a:ahLst/>
              <a:cxnLst/>
              <a:rect l="l" t="t" r="r" b="b"/>
              <a:pathLst>
                <a:path w="3549" h="6169" extrusionOk="0">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3"/>
            <p:cNvSpPr/>
            <p:nvPr/>
          </p:nvSpPr>
          <p:spPr>
            <a:xfrm>
              <a:off x="6161220" y="3163313"/>
              <a:ext cx="106827" cy="91135"/>
            </a:xfrm>
            <a:custGeom>
              <a:avLst/>
              <a:gdLst/>
              <a:ahLst/>
              <a:cxnLst/>
              <a:rect l="l" t="t" r="r" b="b"/>
              <a:pathLst>
                <a:path w="3574" h="3049" extrusionOk="0">
                  <a:moveTo>
                    <a:pt x="1" y="1"/>
                  </a:moveTo>
                  <a:lnTo>
                    <a:pt x="1" y="1525"/>
                  </a:lnTo>
                  <a:lnTo>
                    <a:pt x="906" y="3049"/>
                  </a:lnTo>
                  <a:lnTo>
                    <a:pt x="2692" y="3049"/>
                  </a:lnTo>
                  <a:lnTo>
                    <a:pt x="3573" y="1525"/>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3"/>
            <p:cNvSpPr/>
            <p:nvPr/>
          </p:nvSpPr>
          <p:spPr>
            <a:xfrm>
              <a:off x="6320684" y="3162122"/>
              <a:ext cx="106080" cy="91135"/>
            </a:xfrm>
            <a:custGeom>
              <a:avLst/>
              <a:gdLst/>
              <a:ahLst/>
              <a:cxnLst/>
              <a:rect l="l" t="t" r="r" b="b"/>
              <a:pathLst>
                <a:path w="3549" h="3049" extrusionOk="0">
                  <a:moveTo>
                    <a:pt x="0" y="1"/>
                  </a:moveTo>
                  <a:lnTo>
                    <a:pt x="0" y="1525"/>
                  </a:lnTo>
                  <a:lnTo>
                    <a:pt x="882" y="3049"/>
                  </a:lnTo>
                  <a:lnTo>
                    <a:pt x="2644" y="3049"/>
                  </a:lnTo>
                  <a:lnTo>
                    <a:pt x="3549" y="1525"/>
                  </a:lnTo>
                  <a:lnTo>
                    <a:pt x="264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3"/>
            <p:cNvSpPr/>
            <p:nvPr/>
          </p:nvSpPr>
          <p:spPr>
            <a:xfrm>
              <a:off x="6082938" y="3115852"/>
              <a:ext cx="106080" cy="91135"/>
            </a:xfrm>
            <a:custGeom>
              <a:avLst/>
              <a:gdLst/>
              <a:ahLst/>
              <a:cxnLst/>
              <a:rect l="l" t="t" r="r" b="b"/>
              <a:pathLst>
                <a:path w="3549" h="3049" extrusionOk="0">
                  <a:moveTo>
                    <a:pt x="905" y="1"/>
                  </a:moveTo>
                  <a:lnTo>
                    <a:pt x="0" y="1525"/>
                  </a:lnTo>
                  <a:lnTo>
                    <a:pt x="905" y="3049"/>
                  </a:lnTo>
                  <a:lnTo>
                    <a:pt x="2644" y="3049"/>
                  </a:lnTo>
                  <a:lnTo>
                    <a:pt x="3549"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3"/>
            <p:cNvSpPr/>
            <p:nvPr/>
          </p:nvSpPr>
          <p:spPr>
            <a:xfrm>
              <a:off x="6082938" y="3162122"/>
              <a:ext cx="106080" cy="45582"/>
            </a:xfrm>
            <a:custGeom>
              <a:avLst/>
              <a:gdLst/>
              <a:ahLst/>
              <a:cxnLst/>
              <a:rect l="l" t="t" r="r" b="b"/>
              <a:pathLst>
                <a:path w="3549" h="1525" extrusionOk="0">
                  <a:moveTo>
                    <a:pt x="0" y="1"/>
                  </a:moveTo>
                  <a:lnTo>
                    <a:pt x="905" y="1525"/>
                  </a:lnTo>
                  <a:lnTo>
                    <a:pt x="2644" y="1525"/>
                  </a:lnTo>
                  <a:lnTo>
                    <a:pt x="3549"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3"/>
            <p:cNvSpPr/>
            <p:nvPr/>
          </p:nvSpPr>
          <p:spPr>
            <a:xfrm>
              <a:off x="6241655" y="3115852"/>
              <a:ext cx="105392" cy="91135"/>
            </a:xfrm>
            <a:custGeom>
              <a:avLst/>
              <a:gdLst/>
              <a:ahLst/>
              <a:cxnLst/>
              <a:rect l="l" t="t" r="r" b="b"/>
              <a:pathLst>
                <a:path w="3526" h="3049" extrusionOk="0">
                  <a:moveTo>
                    <a:pt x="882" y="1"/>
                  </a:moveTo>
                  <a:lnTo>
                    <a:pt x="1" y="1525"/>
                  </a:lnTo>
                  <a:lnTo>
                    <a:pt x="882" y="3049"/>
                  </a:lnTo>
                  <a:lnTo>
                    <a:pt x="2644" y="3049"/>
                  </a:lnTo>
                  <a:lnTo>
                    <a:pt x="3526" y="1525"/>
                  </a:lnTo>
                  <a:lnTo>
                    <a:pt x="2644"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3"/>
            <p:cNvSpPr/>
            <p:nvPr/>
          </p:nvSpPr>
          <p:spPr>
            <a:xfrm>
              <a:off x="6241655" y="3162122"/>
              <a:ext cx="105392" cy="45582"/>
            </a:xfrm>
            <a:custGeom>
              <a:avLst/>
              <a:gdLst/>
              <a:ahLst/>
              <a:cxnLst/>
              <a:rect l="l" t="t" r="r" b="b"/>
              <a:pathLst>
                <a:path w="3526" h="1525" extrusionOk="0">
                  <a:moveTo>
                    <a:pt x="1" y="1"/>
                  </a:moveTo>
                  <a:lnTo>
                    <a:pt x="882" y="1525"/>
                  </a:lnTo>
                  <a:lnTo>
                    <a:pt x="2644" y="1525"/>
                  </a:lnTo>
                  <a:lnTo>
                    <a:pt x="3526"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83"/>
          <p:cNvGrpSpPr/>
          <p:nvPr/>
        </p:nvGrpSpPr>
        <p:grpSpPr>
          <a:xfrm>
            <a:off x="7008816" y="2993421"/>
            <a:ext cx="343109" cy="343140"/>
            <a:chOff x="6742116" y="2993421"/>
            <a:chExt cx="343109" cy="343140"/>
          </a:xfrm>
        </p:grpSpPr>
        <p:sp>
          <p:nvSpPr>
            <p:cNvPr id="11516" name="Google Shape;11516;p83"/>
            <p:cNvSpPr/>
            <p:nvPr/>
          </p:nvSpPr>
          <p:spPr>
            <a:xfrm>
              <a:off x="6750666" y="3055354"/>
              <a:ext cx="288319" cy="271222"/>
            </a:xfrm>
            <a:custGeom>
              <a:avLst/>
              <a:gdLst/>
              <a:ahLst/>
              <a:cxnLst/>
              <a:rect l="l" t="t" r="r" b="b"/>
              <a:pathLst>
                <a:path w="9646" h="9074" extrusionOk="0">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3"/>
            <p:cNvSpPr/>
            <p:nvPr/>
          </p:nvSpPr>
          <p:spPr>
            <a:xfrm>
              <a:off x="6913657" y="3055354"/>
              <a:ext cx="125329" cy="187948"/>
            </a:xfrm>
            <a:custGeom>
              <a:avLst/>
              <a:gdLst/>
              <a:ahLst/>
              <a:cxnLst/>
              <a:rect l="l" t="t" r="r" b="b"/>
              <a:pathLst>
                <a:path w="4193" h="6288" extrusionOk="0">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3"/>
            <p:cNvSpPr/>
            <p:nvPr/>
          </p:nvSpPr>
          <p:spPr>
            <a:xfrm>
              <a:off x="6750666" y="3137223"/>
              <a:ext cx="288319" cy="192910"/>
            </a:xfrm>
            <a:custGeom>
              <a:avLst/>
              <a:gdLst/>
              <a:ahLst/>
              <a:cxnLst/>
              <a:rect l="l" t="t" r="r" b="b"/>
              <a:pathLst>
                <a:path w="9646" h="6454" extrusionOk="0">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3"/>
            <p:cNvSpPr/>
            <p:nvPr/>
          </p:nvSpPr>
          <p:spPr>
            <a:xfrm>
              <a:off x="6913657" y="3137223"/>
              <a:ext cx="125329" cy="192910"/>
            </a:xfrm>
            <a:custGeom>
              <a:avLst/>
              <a:gdLst/>
              <a:ahLst/>
              <a:cxnLst/>
              <a:rect l="l" t="t" r="r" b="b"/>
              <a:pathLst>
                <a:path w="4193" h="6454" extrusionOk="0">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3"/>
            <p:cNvSpPr/>
            <p:nvPr/>
          </p:nvSpPr>
          <p:spPr>
            <a:xfrm>
              <a:off x="6742116" y="2993421"/>
              <a:ext cx="343107" cy="343137"/>
            </a:xfrm>
            <a:custGeom>
              <a:avLst/>
              <a:gdLst/>
              <a:ahLst/>
              <a:cxnLst/>
              <a:rect l="l" t="t" r="r" b="b"/>
              <a:pathLst>
                <a:path w="11479" h="11480" extrusionOk="0">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3"/>
            <p:cNvSpPr/>
            <p:nvPr/>
          </p:nvSpPr>
          <p:spPr>
            <a:xfrm>
              <a:off x="6913657" y="3300215"/>
              <a:ext cx="171569" cy="36346"/>
            </a:xfrm>
            <a:custGeom>
              <a:avLst/>
              <a:gdLst/>
              <a:ahLst/>
              <a:cxnLst/>
              <a:rect l="l" t="t" r="r" b="b"/>
              <a:pathLst>
                <a:path w="5740" h="1216" extrusionOk="0">
                  <a:moveTo>
                    <a:pt x="5097" y="1"/>
                  </a:moveTo>
                  <a:lnTo>
                    <a:pt x="5097" y="524"/>
                  </a:lnTo>
                  <a:lnTo>
                    <a:pt x="1" y="524"/>
                  </a:lnTo>
                  <a:lnTo>
                    <a:pt x="1" y="1215"/>
                  </a:lnTo>
                  <a:lnTo>
                    <a:pt x="5740" y="1215"/>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3"/>
          <p:cNvGrpSpPr/>
          <p:nvPr/>
        </p:nvGrpSpPr>
        <p:grpSpPr>
          <a:xfrm>
            <a:off x="7794023" y="3002687"/>
            <a:ext cx="257713" cy="343827"/>
            <a:chOff x="7451123" y="3002687"/>
            <a:chExt cx="257713" cy="343827"/>
          </a:xfrm>
        </p:grpSpPr>
        <p:sp>
          <p:nvSpPr>
            <p:cNvPr id="11523" name="Google Shape;11523;p83"/>
            <p:cNvSpPr/>
            <p:nvPr/>
          </p:nvSpPr>
          <p:spPr>
            <a:xfrm>
              <a:off x="7555769" y="3256784"/>
              <a:ext cx="46987" cy="89730"/>
            </a:xfrm>
            <a:custGeom>
              <a:avLst/>
              <a:gdLst/>
              <a:ahLst/>
              <a:cxnLst/>
              <a:rect l="l" t="t" r="r" b="b"/>
              <a:pathLst>
                <a:path w="1572" h="3002" extrusionOk="0">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3"/>
            <p:cNvSpPr/>
            <p:nvPr/>
          </p:nvSpPr>
          <p:spPr>
            <a:xfrm>
              <a:off x="7579950" y="3256784"/>
              <a:ext cx="22806" cy="89730"/>
            </a:xfrm>
            <a:custGeom>
              <a:avLst/>
              <a:gdLst/>
              <a:ahLst/>
              <a:cxnLst/>
              <a:rect l="l" t="t" r="r" b="b"/>
              <a:pathLst>
                <a:path w="763" h="3002" extrusionOk="0">
                  <a:moveTo>
                    <a:pt x="1" y="1"/>
                  </a:moveTo>
                  <a:lnTo>
                    <a:pt x="1" y="3002"/>
                  </a:lnTo>
                  <a:lnTo>
                    <a:pt x="763" y="3002"/>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3"/>
            <p:cNvSpPr/>
            <p:nvPr/>
          </p:nvSpPr>
          <p:spPr>
            <a:xfrm>
              <a:off x="7551495" y="3201996"/>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3"/>
            <p:cNvSpPr/>
            <p:nvPr/>
          </p:nvSpPr>
          <p:spPr>
            <a:xfrm>
              <a:off x="7579263" y="3201996"/>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3"/>
            <p:cNvSpPr/>
            <p:nvPr/>
          </p:nvSpPr>
          <p:spPr>
            <a:xfrm>
              <a:off x="7455398" y="3256784"/>
              <a:ext cx="47017" cy="89730"/>
            </a:xfrm>
            <a:custGeom>
              <a:avLst/>
              <a:gdLst/>
              <a:ahLst/>
              <a:cxnLst/>
              <a:rect l="l" t="t" r="r" b="b"/>
              <a:pathLst>
                <a:path w="1573" h="3002" extrusionOk="0">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3"/>
            <p:cNvSpPr/>
            <p:nvPr/>
          </p:nvSpPr>
          <p:spPr>
            <a:xfrm>
              <a:off x="7479609" y="3256784"/>
              <a:ext cx="22806" cy="89730"/>
            </a:xfrm>
            <a:custGeom>
              <a:avLst/>
              <a:gdLst/>
              <a:ahLst/>
              <a:cxnLst/>
              <a:rect l="l" t="t" r="r" b="b"/>
              <a:pathLst>
                <a:path w="763" h="3002" extrusionOk="0">
                  <a:moveTo>
                    <a:pt x="0" y="1"/>
                  </a:moveTo>
                  <a:lnTo>
                    <a:pt x="0" y="3002"/>
                  </a:lnTo>
                  <a:lnTo>
                    <a:pt x="762" y="3002"/>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3"/>
            <p:cNvSpPr/>
            <p:nvPr/>
          </p:nvSpPr>
          <p:spPr>
            <a:xfrm>
              <a:off x="7451123" y="3201996"/>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3"/>
            <p:cNvSpPr/>
            <p:nvPr/>
          </p:nvSpPr>
          <p:spPr>
            <a:xfrm>
              <a:off x="7478173" y="3201996"/>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3"/>
            <p:cNvSpPr/>
            <p:nvPr/>
          </p:nvSpPr>
          <p:spPr>
            <a:xfrm>
              <a:off x="7656141" y="3256784"/>
              <a:ext cx="47704" cy="89730"/>
            </a:xfrm>
            <a:custGeom>
              <a:avLst/>
              <a:gdLst/>
              <a:ahLst/>
              <a:cxnLst/>
              <a:rect l="l" t="t" r="r" b="b"/>
              <a:pathLst>
                <a:path w="1596" h="3002" extrusionOk="0">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3"/>
            <p:cNvSpPr/>
            <p:nvPr/>
          </p:nvSpPr>
          <p:spPr>
            <a:xfrm>
              <a:off x="7680322" y="3256784"/>
              <a:ext cx="23523" cy="89730"/>
            </a:xfrm>
            <a:custGeom>
              <a:avLst/>
              <a:gdLst/>
              <a:ahLst/>
              <a:cxnLst/>
              <a:rect l="l" t="t" r="r" b="b"/>
              <a:pathLst>
                <a:path w="787" h="3002" extrusionOk="0">
                  <a:moveTo>
                    <a:pt x="1" y="1"/>
                  </a:moveTo>
                  <a:lnTo>
                    <a:pt x="1" y="3002"/>
                  </a:lnTo>
                  <a:lnTo>
                    <a:pt x="787" y="3002"/>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3"/>
            <p:cNvSpPr/>
            <p:nvPr/>
          </p:nvSpPr>
          <p:spPr>
            <a:xfrm>
              <a:off x="7651866" y="3201996"/>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3"/>
            <p:cNvSpPr/>
            <p:nvPr/>
          </p:nvSpPr>
          <p:spPr>
            <a:xfrm>
              <a:off x="7680322" y="3201996"/>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3"/>
            <p:cNvSpPr/>
            <p:nvPr/>
          </p:nvSpPr>
          <p:spPr>
            <a:xfrm>
              <a:off x="7555769" y="3057476"/>
              <a:ext cx="46987" cy="89730"/>
            </a:xfrm>
            <a:custGeom>
              <a:avLst/>
              <a:gdLst/>
              <a:ahLst/>
              <a:cxnLst/>
              <a:rect l="l" t="t" r="r" b="b"/>
              <a:pathLst>
                <a:path w="1572" h="3002" extrusionOk="0">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3"/>
            <p:cNvSpPr/>
            <p:nvPr/>
          </p:nvSpPr>
          <p:spPr>
            <a:xfrm>
              <a:off x="7579950" y="3057476"/>
              <a:ext cx="22806" cy="89730"/>
            </a:xfrm>
            <a:custGeom>
              <a:avLst/>
              <a:gdLst/>
              <a:ahLst/>
              <a:cxnLst/>
              <a:rect l="l" t="t" r="r" b="b"/>
              <a:pathLst>
                <a:path w="763" h="3002" extrusionOk="0">
                  <a:moveTo>
                    <a:pt x="1" y="1"/>
                  </a:moveTo>
                  <a:lnTo>
                    <a:pt x="1" y="3001"/>
                  </a:lnTo>
                  <a:lnTo>
                    <a:pt x="763" y="3001"/>
                  </a:lnTo>
                  <a:lnTo>
                    <a:pt x="763" y="763"/>
                  </a:lnTo>
                  <a:cubicBezTo>
                    <a:pt x="763" y="310"/>
                    <a:pt x="40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3"/>
            <p:cNvSpPr/>
            <p:nvPr/>
          </p:nvSpPr>
          <p:spPr>
            <a:xfrm>
              <a:off x="7551495"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3"/>
            <p:cNvSpPr/>
            <p:nvPr/>
          </p:nvSpPr>
          <p:spPr>
            <a:xfrm>
              <a:off x="7579263" y="3002687"/>
              <a:ext cx="28485" cy="56970"/>
            </a:xfrm>
            <a:custGeom>
              <a:avLst/>
              <a:gdLst/>
              <a:ahLst/>
              <a:cxnLst/>
              <a:rect l="l" t="t" r="r" b="b"/>
              <a:pathLst>
                <a:path w="953" h="1906" extrusionOk="0">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3"/>
            <p:cNvSpPr/>
            <p:nvPr/>
          </p:nvSpPr>
          <p:spPr>
            <a:xfrm>
              <a:off x="7455398" y="3057476"/>
              <a:ext cx="47017" cy="89730"/>
            </a:xfrm>
            <a:custGeom>
              <a:avLst/>
              <a:gdLst/>
              <a:ahLst/>
              <a:cxnLst/>
              <a:rect l="l" t="t" r="r" b="b"/>
              <a:pathLst>
                <a:path w="1573" h="3002" extrusionOk="0">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3"/>
            <p:cNvSpPr/>
            <p:nvPr/>
          </p:nvSpPr>
          <p:spPr>
            <a:xfrm>
              <a:off x="7479609" y="3057476"/>
              <a:ext cx="22806" cy="89730"/>
            </a:xfrm>
            <a:custGeom>
              <a:avLst/>
              <a:gdLst/>
              <a:ahLst/>
              <a:cxnLst/>
              <a:rect l="l" t="t" r="r" b="b"/>
              <a:pathLst>
                <a:path w="763" h="3002" extrusionOk="0">
                  <a:moveTo>
                    <a:pt x="0" y="1"/>
                  </a:moveTo>
                  <a:lnTo>
                    <a:pt x="0" y="3001"/>
                  </a:lnTo>
                  <a:lnTo>
                    <a:pt x="762" y="3001"/>
                  </a:lnTo>
                  <a:lnTo>
                    <a:pt x="762" y="763"/>
                  </a:lnTo>
                  <a:cubicBezTo>
                    <a:pt x="762" y="310"/>
                    <a:pt x="42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3"/>
            <p:cNvSpPr/>
            <p:nvPr/>
          </p:nvSpPr>
          <p:spPr>
            <a:xfrm>
              <a:off x="7451123" y="3002687"/>
              <a:ext cx="56970" cy="56970"/>
            </a:xfrm>
            <a:custGeom>
              <a:avLst/>
              <a:gdLst/>
              <a:ahLst/>
              <a:cxnLst/>
              <a:rect l="l" t="t" r="r" b="b"/>
              <a:pathLst>
                <a:path w="1906" h="1906" extrusionOk="0">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3"/>
            <p:cNvSpPr/>
            <p:nvPr/>
          </p:nvSpPr>
          <p:spPr>
            <a:xfrm>
              <a:off x="7478173" y="3002687"/>
              <a:ext cx="28485" cy="56970"/>
            </a:xfrm>
            <a:custGeom>
              <a:avLst/>
              <a:gdLst/>
              <a:ahLst/>
              <a:cxnLst/>
              <a:rect l="l" t="t" r="r" b="b"/>
              <a:pathLst>
                <a:path w="953" h="1906" extrusionOk="0">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3"/>
            <p:cNvSpPr/>
            <p:nvPr/>
          </p:nvSpPr>
          <p:spPr>
            <a:xfrm>
              <a:off x="7656141" y="3057476"/>
              <a:ext cx="47704" cy="89730"/>
            </a:xfrm>
            <a:custGeom>
              <a:avLst/>
              <a:gdLst/>
              <a:ahLst/>
              <a:cxnLst/>
              <a:rect l="l" t="t" r="r" b="b"/>
              <a:pathLst>
                <a:path w="1596" h="3002" extrusionOk="0">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3"/>
            <p:cNvSpPr/>
            <p:nvPr/>
          </p:nvSpPr>
          <p:spPr>
            <a:xfrm>
              <a:off x="7680322" y="3057476"/>
              <a:ext cx="23523" cy="89730"/>
            </a:xfrm>
            <a:custGeom>
              <a:avLst/>
              <a:gdLst/>
              <a:ahLst/>
              <a:cxnLst/>
              <a:rect l="l" t="t" r="r" b="b"/>
              <a:pathLst>
                <a:path w="787" h="3002" extrusionOk="0">
                  <a:moveTo>
                    <a:pt x="1" y="1"/>
                  </a:moveTo>
                  <a:lnTo>
                    <a:pt x="1" y="3001"/>
                  </a:lnTo>
                  <a:lnTo>
                    <a:pt x="787" y="3001"/>
                  </a:lnTo>
                  <a:lnTo>
                    <a:pt x="787" y="763"/>
                  </a:lnTo>
                  <a:cubicBezTo>
                    <a:pt x="787" y="310"/>
                    <a:pt x="429"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3"/>
            <p:cNvSpPr/>
            <p:nvPr/>
          </p:nvSpPr>
          <p:spPr>
            <a:xfrm>
              <a:off x="7651866" y="3002687"/>
              <a:ext cx="56970" cy="56970"/>
            </a:xfrm>
            <a:custGeom>
              <a:avLst/>
              <a:gdLst/>
              <a:ahLst/>
              <a:cxnLst/>
              <a:rect l="l" t="t" r="r" b="b"/>
              <a:pathLst>
                <a:path w="1906" h="1906" extrusionOk="0">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3"/>
            <p:cNvSpPr/>
            <p:nvPr/>
          </p:nvSpPr>
          <p:spPr>
            <a:xfrm>
              <a:off x="7680322" y="3002687"/>
              <a:ext cx="28515" cy="56970"/>
            </a:xfrm>
            <a:custGeom>
              <a:avLst/>
              <a:gdLst/>
              <a:ahLst/>
              <a:cxnLst/>
              <a:rect l="l" t="t" r="r" b="b"/>
              <a:pathLst>
                <a:path w="954" h="1906" extrusionOk="0">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83"/>
          <p:cNvGrpSpPr/>
          <p:nvPr/>
        </p:nvGrpSpPr>
        <p:grpSpPr>
          <a:xfrm>
            <a:off x="7749188" y="3567852"/>
            <a:ext cx="345949" cy="344544"/>
            <a:chOff x="7406288" y="3567852"/>
            <a:chExt cx="345949" cy="344544"/>
          </a:xfrm>
        </p:grpSpPr>
        <p:sp>
          <p:nvSpPr>
            <p:cNvPr id="11548" name="Google Shape;11548;p83"/>
            <p:cNvSpPr/>
            <p:nvPr/>
          </p:nvSpPr>
          <p:spPr>
            <a:xfrm>
              <a:off x="7502385" y="3816988"/>
              <a:ext cx="171569" cy="95409"/>
            </a:xfrm>
            <a:custGeom>
              <a:avLst/>
              <a:gdLst/>
              <a:ahLst/>
              <a:cxnLst/>
              <a:rect l="l" t="t" r="r" b="b"/>
              <a:pathLst>
                <a:path w="5740" h="3192" extrusionOk="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3"/>
            <p:cNvSpPr/>
            <p:nvPr/>
          </p:nvSpPr>
          <p:spPr>
            <a:xfrm>
              <a:off x="7579263" y="3816988"/>
              <a:ext cx="94692" cy="95409"/>
            </a:xfrm>
            <a:custGeom>
              <a:avLst/>
              <a:gdLst/>
              <a:ahLst/>
              <a:cxnLst/>
              <a:rect l="l" t="t" r="r" b="b"/>
              <a:pathLst>
                <a:path w="3168" h="3192" extrusionOk="0">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3"/>
            <p:cNvSpPr/>
            <p:nvPr/>
          </p:nvSpPr>
          <p:spPr>
            <a:xfrm>
              <a:off x="7636921" y="3728721"/>
              <a:ext cx="115316" cy="154501"/>
            </a:xfrm>
            <a:custGeom>
              <a:avLst/>
              <a:gdLst/>
              <a:ahLst/>
              <a:cxnLst/>
              <a:rect l="l" t="t" r="r" b="b"/>
              <a:pathLst>
                <a:path w="3858" h="5169" extrusionOk="0">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3"/>
            <p:cNvSpPr/>
            <p:nvPr/>
          </p:nvSpPr>
          <p:spPr>
            <a:xfrm>
              <a:off x="7406975" y="3719485"/>
              <a:ext cx="134565" cy="175126"/>
            </a:xfrm>
            <a:custGeom>
              <a:avLst/>
              <a:gdLst/>
              <a:ahLst/>
              <a:cxnLst/>
              <a:rect l="l" t="t" r="r" b="b"/>
              <a:pathLst>
                <a:path w="4502" h="5859" extrusionOk="0">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3"/>
            <p:cNvSpPr/>
            <p:nvPr/>
          </p:nvSpPr>
          <p:spPr>
            <a:xfrm>
              <a:off x="7616984" y="3586354"/>
              <a:ext cx="134565" cy="165172"/>
            </a:xfrm>
            <a:custGeom>
              <a:avLst/>
              <a:gdLst/>
              <a:ahLst/>
              <a:cxnLst/>
              <a:rect l="l" t="t" r="r" b="b"/>
              <a:pathLst>
                <a:path w="4502" h="5526" extrusionOk="0">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3"/>
            <p:cNvSpPr/>
            <p:nvPr/>
          </p:nvSpPr>
          <p:spPr>
            <a:xfrm>
              <a:off x="7483853" y="3568570"/>
              <a:ext cx="172316" cy="95409"/>
            </a:xfrm>
            <a:custGeom>
              <a:avLst/>
              <a:gdLst/>
              <a:ahLst/>
              <a:cxnLst/>
              <a:rect l="l" t="t" r="r" b="b"/>
              <a:pathLst>
                <a:path w="5765" h="3192" extrusionOk="0">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3"/>
            <p:cNvSpPr/>
            <p:nvPr/>
          </p:nvSpPr>
          <p:spPr>
            <a:xfrm>
              <a:off x="7579263" y="3567852"/>
              <a:ext cx="76907" cy="84738"/>
            </a:xfrm>
            <a:custGeom>
              <a:avLst/>
              <a:gdLst/>
              <a:ahLst/>
              <a:cxnLst/>
              <a:rect l="l" t="t" r="r" b="b"/>
              <a:pathLst>
                <a:path w="2573" h="2835" extrusionOk="0">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3"/>
            <p:cNvSpPr/>
            <p:nvPr/>
          </p:nvSpPr>
          <p:spPr>
            <a:xfrm>
              <a:off x="7406288" y="3598460"/>
              <a:ext cx="116033" cy="153784"/>
            </a:xfrm>
            <a:custGeom>
              <a:avLst/>
              <a:gdLst/>
              <a:ahLst/>
              <a:cxnLst/>
              <a:rect l="l" t="t" r="r" b="b"/>
              <a:pathLst>
                <a:path w="3882" h="5145" extrusionOk="0">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3"/>
            <p:cNvSpPr/>
            <p:nvPr/>
          </p:nvSpPr>
          <p:spPr>
            <a:xfrm>
              <a:off x="7478173" y="3639051"/>
              <a:ext cx="202893" cy="202893"/>
            </a:xfrm>
            <a:custGeom>
              <a:avLst/>
              <a:gdLst/>
              <a:ahLst/>
              <a:cxnLst/>
              <a:rect l="l" t="t" r="r" b="b"/>
              <a:pathLst>
                <a:path w="6788" h="6788" extrusionOk="0">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3"/>
            <p:cNvSpPr/>
            <p:nvPr/>
          </p:nvSpPr>
          <p:spPr>
            <a:xfrm>
              <a:off x="7579950" y="3638333"/>
              <a:ext cx="101118" cy="203611"/>
            </a:xfrm>
            <a:custGeom>
              <a:avLst/>
              <a:gdLst/>
              <a:ahLst/>
              <a:cxnLst/>
              <a:rect l="l" t="t" r="r" b="b"/>
              <a:pathLst>
                <a:path w="3383" h="6812" extrusionOk="0">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83"/>
          <p:cNvGrpSpPr/>
          <p:nvPr/>
        </p:nvGrpSpPr>
        <p:grpSpPr>
          <a:xfrm>
            <a:off x="7008816" y="3575683"/>
            <a:ext cx="343109" cy="344545"/>
            <a:chOff x="6742116" y="3575683"/>
            <a:chExt cx="343109" cy="344545"/>
          </a:xfrm>
        </p:grpSpPr>
        <p:sp>
          <p:nvSpPr>
            <p:cNvPr id="11559" name="Google Shape;11559;p83"/>
            <p:cNvSpPr/>
            <p:nvPr/>
          </p:nvSpPr>
          <p:spPr>
            <a:xfrm>
              <a:off x="6967041" y="3708814"/>
              <a:ext cx="118185" cy="77594"/>
            </a:xfrm>
            <a:custGeom>
              <a:avLst/>
              <a:gdLst/>
              <a:ahLst/>
              <a:cxnLst/>
              <a:rect l="l" t="t" r="r" b="b"/>
              <a:pathLst>
                <a:path w="3954" h="2596" extrusionOk="0">
                  <a:moveTo>
                    <a:pt x="1096" y="0"/>
                  </a:moveTo>
                  <a:lnTo>
                    <a:pt x="1" y="1310"/>
                  </a:lnTo>
                  <a:lnTo>
                    <a:pt x="1096" y="2596"/>
                  </a:lnTo>
                  <a:lnTo>
                    <a:pt x="3954" y="2596"/>
                  </a:lnTo>
                  <a:lnTo>
                    <a:pt x="395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3"/>
            <p:cNvSpPr/>
            <p:nvPr/>
          </p:nvSpPr>
          <p:spPr>
            <a:xfrm>
              <a:off x="6967758" y="3748658"/>
              <a:ext cx="117468" cy="39186"/>
            </a:xfrm>
            <a:custGeom>
              <a:avLst/>
              <a:gdLst/>
              <a:ahLst/>
              <a:cxnLst/>
              <a:rect l="l" t="t" r="r" b="b"/>
              <a:pathLst>
                <a:path w="3930" h="1311" extrusionOk="0">
                  <a:moveTo>
                    <a:pt x="1" y="1"/>
                  </a:moveTo>
                  <a:lnTo>
                    <a:pt x="1120" y="1310"/>
                  </a:lnTo>
                  <a:lnTo>
                    <a:pt x="3930" y="1310"/>
                  </a:lnTo>
                  <a:lnTo>
                    <a:pt x="3930"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3"/>
            <p:cNvSpPr/>
            <p:nvPr/>
          </p:nvSpPr>
          <p:spPr>
            <a:xfrm>
              <a:off x="6742116" y="3607726"/>
              <a:ext cx="118185" cy="78312"/>
            </a:xfrm>
            <a:custGeom>
              <a:avLst/>
              <a:gdLst/>
              <a:ahLst/>
              <a:cxnLst/>
              <a:rect l="l" t="t" r="r" b="b"/>
              <a:pathLst>
                <a:path w="3954" h="2620" extrusionOk="0">
                  <a:moveTo>
                    <a:pt x="0" y="0"/>
                  </a:moveTo>
                  <a:lnTo>
                    <a:pt x="0" y="2620"/>
                  </a:lnTo>
                  <a:lnTo>
                    <a:pt x="2858" y="2620"/>
                  </a:lnTo>
                  <a:lnTo>
                    <a:pt x="3954" y="1310"/>
                  </a:lnTo>
                  <a:lnTo>
                    <a:pt x="2858"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3"/>
            <p:cNvSpPr/>
            <p:nvPr/>
          </p:nvSpPr>
          <p:spPr>
            <a:xfrm>
              <a:off x="6742116" y="3648287"/>
              <a:ext cx="117468" cy="38468"/>
            </a:xfrm>
            <a:custGeom>
              <a:avLst/>
              <a:gdLst/>
              <a:ahLst/>
              <a:cxnLst/>
              <a:rect l="l" t="t" r="r" b="b"/>
              <a:pathLst>
                <a:path w="3930" h="1287" extrusionOk="0">
                  <a:moveTo>
                    <a:pt x="0" y="1"/>
                  </a:moveTo>
                  <a:lnTo>
                    <a:pt x="0" y="1287"/>
                  </a:lnTo>
                  <a:lnTo>
                    <a:pt x="2834" y="1287"/>
                  </a:lnTo>
                  <a:lnTo>
                    <a:pt x="3930"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3"/>
            <p:cNvSpPr/>
            <p:nvPr/>
          </p:nvSpPr>
          <p:spPr>
            <a:xfrm>
              <a:off x="6742116" y="3809156"/>
              <a:ext cx="118185" cy="78342"/>
            </a:xfrm>
            <a:custGeom>
              <a:avLst/>
              <a:gdLst/>
              <a:ahLst/>
              <a:cxnLst/>
              <a:rect l="l" t="t" r="r" b="b"/>
              <a:pathLst>
                <a:path w="3954" h="2621" extrusionOk="0">
                  <a:moveTo>
                    <a:pt x="0" y="1"/>
                  </a:moveTo>
                  <a:lnTo>
                    <a:pt x="0" y="2620"/>
                  </a:lnTo>
                  <a:lnTo>
                    <a:pt x="2858" y="2620"/>
                  </a:lnTo>
                  <a:lnTo>
                    <a:pt x="3954" y="1311"/>
                  </a:lnTo>
                  <a:lnTo>
                    <a:pt x="2858"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3"/>
            <p:cNvSpPr/>
            <p:nvPr/>
          </p:nvSpPr>
          <p:spPr>
            <a:xfrm>
              <a:off x="6742116" y="3849030"/>
              <a:ext cx="117468" cy="39186"/>
            </a:xfrm>
            <a:custGeom>
              <a:avLst/>
              <a:gdLst/>
              <a:ahLst/>
              <a:cxnLst/>
              <a:rect l="l" t="t" r="r" b="b"/>
              <a:pathLst>
                <a:path w="3930" h="1311" extrusionOk="0">
                  <a:moveTo>
                    <a:pt x="0" y="0"/>
                  </a:moveTo>
                  <a:lnTo>
                    <a:pt x="0" y="1310"/>
                  </a:lnTo>
                  <a:lnTo>
                    <a:pt x="2834" y="1310"/>
                  </a:lnTo>
                  <a:lnTo>
                    <a:pt x="3930"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3"/>
            <p:cNvSpPr/>
            <p:nvPr/>
          </p:nvSpPr>
          <p:spPr>
            <a:xfrm>
              <a:off x="6903703" y="3770030"/>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3"/>
            <p:cNvSpPr/>
            <p:nvPr/>
          </p:nvSpPr>
          <p:spPr>
            <a:xfrm>
              <a:off x="6903703" y="3575683"/>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3"/>
            <p:cNvSpPr/>
            <p:nvPr/>
          </p:nvSpPr>
          <p:spPr>
            <a:xfrm>
              <a:off x="6903703" y="3669658"/>
              <a:ext cx="20654" cy="56970"/>
            </a:xfrm>
            <a:custGeom>
              <a:avLst/>
              <a:gdLst/>
              <a:ahLst/>
              <a:cxnLst/>
              <a:rect l="l" t="t" r="r" b="b"/>
              <a:pathLst>
                <a:path w="691" h="1906" extrusionOk="0">
                  <a:moveTo>
                    <a:pt x="0" y="0"/>
                  </a:moveTo>
                  <a:lnTo>
                    <a:pt x="0"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3"/>
            <p:cNvSpPr/>
            <p:nvPr/>
          </p:nvSpPr>
          <p:spPr>
            <a:xfrm>
              <a:off x="6903703" y="3870371"/>
              <a:ext cx="20654" cy="49857"/>
            </a:xfrm>
            <a:custGeom>
              <a:avLst/>
              <a:gdLst/>
              <a:ahLst/>
              <a:cxnLst/>
              <a:rect l="l" t="t" r="r" b="b"/>
              <a:pathLst>
                <a:path w="691" h="1668" extrusionOk="0">
                  <a:moveTo>
                    <a:pt x="0" y="1"/>
                  </a:moveTo>
                  <a:lnTo>
                    <a:pt x="0"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3"/>
            <p:cNvSpPr/>
            <p:nvPr/>
          </p:nvSpPr>
          <p:spPr>
            <a:xfrm>
              <a:off x="6881645" y="3614839"/>
              <a:ext cx="64084" cy="64084"/>
            </a:xfrm>
            <a:custGeom>
              <a:avLst/>
              <a:gdLst/>
              <a:ahLst/>
              <a:cxnLst/>
              <a:rect l="l" t="t" r="r" b="b"/>
              <a:pathLst>
                <a:path w="2144" h="2144" extrusionOk="0">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3"/>
            <p:cNvSpPr/>
            <p:nvPr/>
          </p:nvSpPr>
          <p:spPr>
            <a:xfrm>
              <a:off x="6881645" y="3646882"/>
              <a:ext cx="64084" cy="32042"/>
            </a:xfrm>
            <a:custGeom>
              <a:avLst/>
              <a:gdLst/>
              <a:ahLst/>
              <a:cxnLst/>
              <a:rect l="l" t="t" r="r" b="b"/>
              <a:pathLst>
                <a:path w="2144" h="1072" extrusionOk="0">
                  <a:moveTo>
                    <a:pt x="0" y="0"/>
                  </a:moveTo>
                  <a:cubicBezTo>
                    <a:pt x="0" y="596"/>
                    <a:pt x="476" y="1072"/>
                    <a:pt x="1072" y="1072"/>
                  </a:cubicBezTo>
                  <a:cubicBezTo>
                    <a:pt x="1667" y="1072"/>
                    <a:pt x="2143" y="596"/>
                    <a:pt x="2143"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3"/>
            <p:cNvSpPr/>
            <p:nvPr/>
          </p:nvSpPr>
          <p:spPr>
            <a:xfrm>
              <a:off x="6881645" y="3715929"/>
              <a:ext cx="64084" cy="64084"/>
            </a:xfrm>
            <a:custGeom>
              <a:avLst/>
              <a:gdLst/>
              <a:ahLst/>
              <a:cxnLst/>
              <a:rect l="l" t="t" r="r" b="b"/>
              <a:pathLst>
                <a:path w="2144" h="2144" extrusionOk="0">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3"/>
            <p:cNvSpPr/>
            <p:nvPr/>
          </p:nvSpPr>
          <p:spPr>
            <a:xfrm>
              <a:off x="6881645" y="3748658"/>
              <a:ext cx="64084" cy="32072"/>
            </a:xfrm>
            <a:custGeom>
              <a:avLst/>
              <a:gdLst/>
              <a:ahLst/>
              <a:cxnLst/>
              <a:rect l="l" t="t" r="r" b="b"/>
              <a:pathLst>
                <a:path w="2144" h="1073" extrusionOk="0">
                  <a:moveTo>
                    <a:pt x="0" y="1"/>
                  </a:moveTo>
                  <a:cubicBezTo>
                    <a:pt x="0" y="596"/>
                    <a:pt x="476" y="1072"/>
                    <a:pt x="1072" y="1072"/>
                  </a:cubicBezTo>
                  <a:cubicBezTo>
                    <a:pt x="1667" y="1072"/>
                    <a:pt x="2143" y="596"/>
                    <a:pt x="2143"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3"/>
            <p:cNvSpPr/>
            <p:nvPr/>
          </p:nvSpPr>
          <p:spPr>
            <a:xfrm>
              <a:off x="6881645" y="3816988"/>
              <a:ext cx="64084" cy="64114"/>
            </a:xfrm>
            <a:custGeom>
              <a:avLst/>
              <a:gdLst/>
              <a:ahLst/>
              <a:cxnLst/>
              <a:rect l="l" t="t" r="r" b="b"/>
              <a:pathLst>
                <a:path w="2144" h="2145" extrusionOk="0">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3"/>
            <p:cNvSpPr/>
            <p:nvPr/>
          </p:nvSpPr>
          <p:spPr>
            <a:xfrm>
              <a:off x="6881645" y="3849030"/>
              <a:ext cx="64084" cy="32072"/>
            </a:xfrm>
            <a:custGeom>
              <a:avLst/>
              <a:gdLst/>
              <a:ahLst/>
              <a:cxnLst/>
              <a:rect l="l" t="t" r="r" b="b"/>
              <a:pathLst>
                <a:path w="2144" h="1073" extrusionOk="0">
                  <a:moveTo>
                    <a:pt x="0" y="0"/>
                  </a:moveTo>
                  <a:cubicBezTo>
                    <a:pt x="0" y="596"/>
                    <a:pt x="476" y="1072"/>
                    <a:pt x="1072" y="1072"/>
                  </a:cubicBezTo>
                  <a:cubicBezTo>
                    <a:pt x="1667" y="1072"/>
                    <a:pt x="2143" y="596"/>
                    <a:pt x="2143"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3"/>
          <p:cNvGrpSpPr/>
          <p:nvPr/>
        </p:nvGrpSpPr>
        <p:grpSpPr>
          <a:xfrm>
            <a:off x="6273438" y="3579240"/>
            <a:ext cx="343826" cy="344544"/>
            <a:chOff x="6082938" y="3579240"/>
            <a:chExt cx="343826" cy="344544"/>
          </a:xfrm>
        </p:grpSpPr>
        <p:sp>
          <p:nvSpPr>
            <p:cNvPr id="11576" name="Google Shape;11576;p83"/>
            <p:cNvSpPr/>
            <p:nvPr/>
          </p:nvSpPr>
          <p:spPr>
            <a:xfrm>
              <a:off x="6175478" y="3579240"/>
              <a:ext cx="64084" cy="128168"/>
            </a:xfrm>
            <a:custGeom>
              <a:avLst/>
              <a:gdLst/>
              <a:ahLst/>
              <a:cxnLst/>
              <a:rect l="l" t="t" r="r" b="b"/>
              <a:pathLst>
                <a:path w="2144" h="4288" extrusionOk="0">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3"/>
            <p:cNvSpPr/>
            <p:nvPr/>
          </p:nvSpPr>
          <p:spPr>
            <a:xfrm>
              <a:off x="6230984" y="3633342"/>
              <a:ext cx="195780" cy="82616"/>
            </a:xfrm>
            <a:custGeom>
              <a:avLst/>
              <a:gdLst/>
              <a:ahLst/>
              <a:cxnLst/>
              <a:rect l="l" t="t" r="r" b="b"/>
              <a:pathLst>
                <a:path w="6550" h="2764" extrusionOk="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3"/>
            <p:cNvSpPr/>
            <p:nvPr/>
          </p:nvSpPr>
          <p:spPr>
            <a:xfrm>
              <a:off x="6082938" y="3579240"/>
              <a:ext cx="101805" cy="84738"/>
            </a:xfrm>
            <a:custGeom>
              <a:avLst/>
              <a:gdLst/>
              <a:ahLst/>
              <a:cxnLst/>
              <a:rect l="l" t="t" r="r" b="b"/>
              <a:pathLst>
                <a:path w="3406" h="2835" extrusionOk="0">
                  <a:moveTo>
                    <a:pt x="0" y="1"/>
                  </a:moveTo>
                  <a:lnTo>
                    <a:pt x="0" y="2430"/>
                  </a:lnTo>
                  <a:lnTo>
                    <a:pt x="1691" y="2835"/>
                  </a:lnTo>
                  <a:lnTo>
                    <a:pt x="3406" y="2430"/>
                  </a:lnTo>
                  <a:lnTo>
                    <a:pt x="34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3"/>
            <p:cNvSpPr/>
            <p:nvPr/>
          </p:nvSpPr>
          <p:spPr>
            <a:xfrm>
              <a:off x="6175478" y="3651844"/>
              <a:ext cx="64084" cy="128168"/>
            </a:xfrm>
            <a:custGeom>
              <a:avLst/>
              <a:gdLst/>
              <a:ahLst/>
              <a:cxnLst/>
              <a:rect l="l" t="t" r="r" b="b"/>
              <a:pathLst>
                <a:path w="2144" h="4288" extrusionOk="0">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3"/>
            <p:cNvSpPr/>
            <p:nvPr/>
          </p:nvSpPr>
          <p:spPr>
            <a:xfrm>
              <a:off x="6230984" y="3705945"/>
              <a:ext cx="195780" cy="81899"/>
            </a:xfrm>
            <a:custGeom>
              <a:avLst/>
              <a:gdLst/>
              <a:ahLst/>
              <a:cxnLst/>
              <a:rect l="l" t="t" r="r" b="b"/>
              <a:pathLst>
                <a:path w="6550" h="2740" extrusionOk="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3"/>
            <p:cNvSpPr/>
            <p:nvPr/>
          </p:nvSpPr>
          <p:spPr>
            <a:xfrm>
              <a:off x="6082938" y="3651844"/>
              <a:ext cx="101805" cy="84021"/>
            </a:xfrm>
            <a:custGeom>
              <a:avLst/>
              <a:gdLst/>
              <a:ahLst/>
              <a:cxnLst/>
              <a:rect l="l" t="t" r="r" b="b"/>
              <a:pathLst>
                <a:path w="3406" h="2811" extrusionOk="0">
                  <a:moveTo>
                    <a:pt x="0" y="1"/>
                  </a:moveTo>
                  <a:lnTo>
                    <a:pt x="0" y="2406"/>
                  </a:lnTo>
                  <a:lnTo>
                    <a:pt x="1691" y="2811"/>
                  </a:lnTo>
                  <a:lnTo>
                    <a:pt x="3406" y="2406"/>
                  </a:lnTo>
                  <a:lnTo>
                    <a:pt x="340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3"/>
            <p:cNvSpPr/>
            <p:nvPr/>
          </p:nvSpPr>
          <p:spPr>
            <a:xfrm>
              <a:off x="6175478" y="3723760"/>
              <a:ext cx="64084" cy="128138"/>
            </a:xfrm>
            <a:custGeom>
              <a:avLst/>
              <a:gdLst/>
              <a:ahLst/>
              <a:cxnLst/>
              <a:rect l="l" t="t" r="r" b="b"/>
              <a:pathLst>
                <a:path w="2144" h="4287" extrusionOk="0">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3"/>
            <p:cNvSpPr/>
            <p:nvPr/>
          </p:nvSpPr>
          <p:spPr>
            <a:xfrm>
              <a:off x="6230984" y="3777861"/>
              <a:ext cx="195780" cy="81869"/>
            </a:xfrm>
            <a:custGeom>
              <a:avLst/>
              <a:gdLst/>
              <a:ahLst/>
              <a:cxnLst/>
              <a:rect l="l" t="t" r="r" b="b"/>
              <a:pathLst>
                <a:path w="6550" h="2739" extrusionOk="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3"/>
            <p:cNvSpPr/>
            <p:nvPr/>
          </p:nvSpPr>
          <p:spPr>
            <a:xfrm>
              <a:off x="6082938" y="3723760"/>
              <a:ext cx="101805" cy="84738"/>
            </a:xfrm>
            <a:custGeom>
              <a:avLst/>
              <a:gdLst/>
              <a:ahLst/>
              <a:cxnLst/>
              <a:rect l="l" t="t" r="r" b="b"/>
              <a:pathLst>
                <a:path w="3406" h="2835" extrusionOk="0">
                  <a:moveTo>
                    <a:pt x="0" y="0"/>
                  </a:moveTo>
                  <a:lnTo>
                    <a:pt x="0" y="2405"/>
                  </a:lnTo>
                  <a:lnTo>
                    <a:pt x="1691" y="2834"/>
                  </a:lnTo>
                  <a:lnTo>
                    <a:pt x="3406" y="2405"/>
                  </a:lnTo>
                  <a:lnTo>
                    <a:pt x="340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3"/>
            <p:cNvSpPr/>
            <p:nvPr/>
          </p:nvSpPr>
          <p:spPr>
            <a:xfrm>
              <a:off x="6175478" y="3795646"/>
              <a:ext cx="64084" cy="128138"/>
            </a:xfrm>
            <a:custGeom>
              <a:avLst/>
              <a:gdLst/>
              <a:ahLst/>
              <a:cxnLst/>
              <a:rect l="l" t="t" r="r" b="b"/>
              <a:pathLst>
                <a:path w="2144" h="4287" extrusionOk="0">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3"/>
            <p:cNvSpPr/>
            <p:nvPr/>
          </p:nvSpPr>
          <p:spPr>
            <a:xfrm>
              <a:off x="6230984" y="3849747"/>
              <a:ext cx="195780" cy="73350"/>
            </a:xfrm>
            <a:custGeom>
              <a:avLst/>
              <a:gdLst/>
              <a:ahLst/>
              <a:cxnLst/>
              <a:rect l="l" t="t" r="r" b="b"/>
              <a:pathLst>
                <a:path w="6550" h="2454" extrusionOk="0">
                  <a:moveTo>
                    <a:pt x="1" y="0"/>
                  </a:moveTo>
                  <a:lnTo>
                    <a:pt x="1" y="2453"/>
                  </a:lnTo>
                  <a:lnTo>
                    <a:pt x="5597" y="2453"/>
                  </a:lnTo>
                  <a:lnTo>
                    <a:pt x="6550" y="1239"/>
                  </a:lnTo>
                  <a:lnTo>
                    <a:pt x="559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3"/>
            <p:cNvSpPr/>
            <p:nvPr/>
          </p:nvSpPr>
          <p:spPr>
            <a:xfrm>
              <a:off x="6082938" y="3795646"/>
              <a:ext cx="102523" cy="73350"/>
            </a:xfrm>
            <a:custGeom>
              <a:avLst/>
              <a:gdLst/>
              <a:ahLst/>
              <a:cxnLst/>
              <a:rect l="l" t="t" r="r" b="b"/>
              <a:pathLst>
                <a:path w="3430" h="2454" extrusionOk="0">
                  <a:moveTo>
                    <a:pt x="0" y="0"/>
                  </a:moveTo>
                  <a:lnTo>
                    <a:pt x="0" y="2453"/>
                  </a:lnTo>
                  <a:lnTo>
                    <a:pt x="3430" y="2453"/>
                  </a:lnTo>
                  <a:lnTo>
                    <a:pt x="343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83"/>
          <p:cNvGrpSpPr/>
          <p:nvPr/>
        </p:nvGrpSpPr>
        <p:grpSpPr>
          <a:xfrm>
            <a:off x="5552286" y="3567852"/>
            <a:ext cx="286885" cy="344545"/>
            <a:chOff x="5437986" y="3567852"/>
            <a:chExt cx="286885" cy="344545"/>
          </a:xfrm>
        </p:grpSpPr>
        <p:sp>
          <p:nvSpPr>
            <p:cNvPr id="11589" name="Google Shape;11589;p83"/>
            <p:cNvSpPr/>
            <p:nvPr/>
          </p:nvSpPr>
          <p:spPr>
            <a:xfrm>
              <a:off x="5473585" y="3717333"/>
              <a:ext cx="229944" cy="47017"/>
            </a:xfrm>
            <a:custGeom>
              <a:avLst/>
              <a:gdLst/>
              <a:ahLst/>
              <a:cxnLst/>
              <a:rect l="l" t="t" r="r" b="b"/>
              <a:pathLst>
                <a:path w="7693" h="1573" extrusionOk="0">
                  <a:moveTo>
                    <a:pt x="0" y="1"/>
                  </a:moveTo>
                  <a:lnTo>
                    <a:pt x="0" y="1573"/>
                  </a:lnTo>
                  <a:lnTo>
                    <a:pt x="7692" y="1573"/>
                  </a:lnTo>
                  <a:lnTo>
                    <a:pt x="7692"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3"/>
            <p:cNvSpPr/>
            <p:nvPr/>
          </p:nvSpPr>
          <p:spPr>
            <a:xfrm>
              <a:off x="5473585" y="3740827"/>
              <a:ext cx="229944" cy="22806"/>
            </a:xfrm>
            <a:custGeom>
              <a:avLst/>
              <a:gdLst/>
              <a:ahLst/>
              <a:cxnLst/>
              <a:rect l="l" t="t" r="r" b="b"/>
              <a:pathLst>
                <a:path w="7693" h="763" extrusionOk="0">
                  <a:moveTo>
                    <a:pt x="0" y="1"/>
                  </a:moveTo>
                  <a:lnTo>
                    <a:pt x="0" y="763"/>
                  </a:lnTo>
                  <a:lnTo>
                    <a:pt x="7692" y="763"/>
                  </a:lnTo>
                  <a:lnTo>
                    <a:pt x="7692"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3"/>
            <p:cNvSpPr/>
            <p:nvPr/>
          </p:nvSpPr>
          <p:spPr>
            <a:xfrm>
              <a:off x="5473585" y="3820544"/>
              <a:ext cx="251285" cy="47017"/>
            </a:xfrm>
            <a:custGeom>
              <a:avLst/>
              <a:gdLst/>
              <a:ahLst/>
              <a:cxnLst/>
              <a:rect l="l" t="t" r="r" b="b"/>
              <a:pathLst>
                <a:path w="8407" h="1573" extrusionOk="0">
                  <a:moveTo>
                    <a:pt x="0" y="1"/>
                  </a:moveTo>
                  <a:lnTo>
                    <a:pt x="0" y="1573"/>
                  </a:lnTo>
                  <a:lnTo>
                    <a:pt x="8407" y="1573"/>
                  </a:lnTo>
                  <a:lnTo>
                    <a:pt x="8407"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3"/>
            <p:cNvSpPr/>
            <p:nvPr/>
          </p:nvSpPr>
          <p:spPr>
            <a:xfrm>
              <a:off x="5473585" y="3844038"/>
              <a:ext cx="251285" cy="22806"/>
            </a:xfrm>
            <a:custGeom>
              <a:avLst/>
              <a:gdLst/>
              <a:ahLst/>
              <a:cxnLst/>
              <a:rect l="l" t="t" r="r" b="b"/>
              <a:pathLst>
                <a:path w="8407" h="763" extrusionOk="0">
                  <a:moveTo>
                    <a:pt x="0" y="1"/>
                  </a:moveTo>
                  <a:lnTo>
                    <a:pt x="0" y="763"/>
                  </a:lnTo>
                  <a:lnTo>
                    <a:pt x="8407" y="763"/>
                  </a:lnTo>
                  <a:lnTo>
                    <a:pt x="840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3"/>
            <p:cNvSpPr/>
            <p:nvPr/>
          </p:nvSpPr>
          <p:spPr>
            <a:xfrm>
              <a:off x="5474990" y="3613405"/>
              <a:ext cx="207885" cy="47017"/>
            </a:xfrm>
            <a:custGeom>
              <a:avLst/>
              <a:gdLst/>
              <a:ahLst/>
              <a:cxnLst/>
              <a:rect l="l" t="t" r="r" b="b"/>
              <a:pathLst>
                <a:path w="6955" h="1573" extrusionOk="0">
                  <a:moveTo>
                    <a:pt x="1" y="1"/>
                  </a:moveTo>
                  <a:lnTo>
                    <a:pt x="1" y="1573"/>
                  </a:lnTo>
                  <a:lnTo>
                    <a:pt x="6955" y="1573"/>
                  </a:lnTo>
                  <a:lnTo>
                    <a:pt x="6955"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3"/>
            <p:cNvSpPr/>
            <p:nvPr/>
          </p:nvSpPr>
          <p:spPr>
            <a:xfrm>
              <a:off x="5474990" y="3637616"/>
              <a:ext cx="207885" cy="22806"/>
            </a:xfrm>
            <a:custGeom>
              <a:avLst/>
              <a:gdLst/>
              <a:ahLst/>
              <a:cxnLst/>
              <a:rect l="l" t="t" r="r" b="b"/>
              <a:pathLst>
                <a:path w="6955" h="763" extrusionOk="0">
                  <a:moveTo>
                    <a:pt x="1" y="1"/>
                  </a:moveTo>
                  <a:lnTo>
                    <a:pt x="1" y="763"/>
                  </a:lnTo>
                  <a:lnTo>
                    <a:pt x="6955" y="763"/>
                  </a:lnTo>
                  <a:lnTo>
                    <a:pt x="695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3"/>
            <p:cNvSpPr/>
            <p:nvPr/>
          </p:nvSpPr>
          <p:spPr>
            <a:xfrm>
              <a:off x="5437986" y="3567852"/>
              <a:ext cx="35629" cy="20684"/>
            </a:xfrm>
            <a:custGeom>
              <a:avLst/>
              <a:gdLst/>
              <a:ahLst/>
              <a:cxnLst/>
              <a:rect l="l" t="t" r="r" b="b"/>
              <a:pathLst>
                <a:path w="1192" h="692" extrusionOk="0">
                  <a:moveTo>
                    <a:pt x="1" y="1"/>
                  </a:moveTo>
                  <a:lnTo>
                    <a:pt x="1" y="691"/>
                  </a:lnTo>
                  <a:lnTo>
                    <a:pt x="1191" y="691"/>
                  </a:lnTo>
                  <a:lnTo>
                    <a:pt x="83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3"/>
            <p:cNvSpPr/>
            <p:nvPr/>
          </p:nvSpPr>
          <p:spPr>
            <a:xfrm>
              <a:off x="5439420" y="3609161"/>
              <a:ext cx="35599" cy="19937"/>
            </a:xfrm>
            <a:custGeom>
              <a:avLst/>
              <a:gdLst/>
              <a:ahLst/>
              <a:cxnLst/>
              <a:rect l="l" t="t" r="r" b="b"/>
              <a:pathLst>
                <a:path w="1191" h="667" extrusionOk="0">
                  <a:moveTo>
                    <a:pt x="0" y="0"/>
                  </a:moveTo>
                  <a:lnTo>
                    <a:pt x="0" y="667"/>
                  </a:lnTo>
                  <a:lnTo>
                    <a:pt x="1191" y="667"/>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3"/>
            <p:cNvSpPr/>
            <p:nvPr/>
          </p:nvSpPr>
          <p:spPr>
            <a:xfrm>
              <a:off x="5439420" y="3649004"/>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3"/>
            <p:cNvSpPr/>
            <p:nvPr/>
          </p:nvSpPr>
          <p:spPr>
            <a:xfrm>
              <a:off x="5439420" y="3689595"/>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3"/>
            <p:cNvSpPr/>
            <p:nvPr/>
          </p:nvSpPr>
          <p:spPr>
            <a:xfrm>
              <a:off x="5439420" y="3730873"/>
              <a:ext cx="35599" cy="20654"/>
            </a:xfrm>
            <a:custGeom>
              <a:avLst/>
              <a:gdLst/>
              <a:ahLst/>
              <a:cxnLst/>
              <a:rect l="l" t="t" r="r" b="b"/>
              <a:pathLst>
                <a:path w="1191" h="691" extrusionOk="0">
                  <a:moveTo>
                    <a:pt x="0" y="0"/>
                  </a:moveTo>
                  <a:lnTo>
                    <a:pt x="0" y="691"/>
                  </a:lnTo>
                  <a:lnTo>
                    <a:pt x="1191" y="691"/>
                  </a:lnTo>
                  <a:lnTo>
                    <a:pt x="119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3"/>
            <p:cNvSpPr/>
            <p:nvPr/>
          </p:nvSpPr>
          <p:spPr>
            <a:xfrm>
              <a:off x="5439420" y="3740827"/>
              <a:ext cx="35599" cy="9296"/>
            </a:xfrm>
            <a:custGeom>
              <a:avLst/>
              <a:gdLst/>
              <a:ahLst/>
              <a:cxnLst/>
              <a:rect l="l" t="t" r="r" b="b"/>
              <a:pathLst>
                <a:path w="1191" h="311" extrusionOk="0">
                  <a:moveTo>
                    <a:pt x="0" y="1"/>
                  </a:moveTo>
                  <a:lnTo>
                    <a:pt x="0" y="310"/>
                  </a:lnTo>
                  <a:lnTo>
                    <a:pt x="1191" y="310"/>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3"/>
            <p:cNvSpPr/>
            <p:nvPr/>
          </p:nvSpPr>
          <p:spPr>
            <a:xfrm>
              <a:off x="5439420" y="3770717"/>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3"/>
            <p:cNvSpPr/>
            <p:nvPr/>
          </p:nvSpPr>
          <p:spPr>
            <a:xfrm>
              <a:off x="5439420" y="3810591"/>
              <a:ext cx="35599" cy="20684"/>
            </a:xfrm>
            <a:custGeom>
              <a:avLst/>
              <a:gdLst/>
              <a:ahLst/>
              <a:cxnLst/>
              <a:rect l="l" t="t" r="r" b="b"/>
              <a:pathLst>
                <a:path w="1191" h="692" extrusionOk="0">
                  <a:moveTo>
                    <a:pt x="0" y="0"/>
                  </a:moveTo>
                  <a:lnTo>
                    <a:pt x="0" y="691"/>
                  </a:lnTo>
                  <a:lnTo>
                    <a:pt x="1191"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3"/>
            <p:cNvSpPr/>
            <p:nvPr/>
          </p:nvSpPr>
          <p:spPr>
            <a:xfrm>
              <a:off x="5439420" y="3851869"/>
              <a:ext cx="35599" cy="20684"/>
            </a:xfrm>
            <a:custGeom>
              <a:avLst/>
              <a:gdLst/>
              <a:ahLst/>
              <a:cxnLst/>
              <a:rect l="l" t="t" r="r" b="b"/>
              <a:pathLst>
                <a:path w="1191" h="692" extrusionOk="0">
                  <a:moveTo>
                    <a:pt x="0" y="1"/>
                  </a:moveTo>
                  <a:lnTo>
                    <a:pt x="0" y="691"/>
                  </a:lnTo>
                  <a:lnTo>
                    <a:pt x="1191" y="69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3"/>
            <p:cNvSpPr/>
            <p:nvPr/>
          </p:nvSpPr>
          <p:spPr>
            <a:xfrm>
              <a:off x="5439420" y="3891743"/>
              <a:ext cx="35599" cy="20654"/>
            </a:xfrm>
            <a:custGeom>
              <a:avLst/>
              <a:gdLst/>
              <a:ahLst/>
              <a:cxnLst/>
              <a:rect l="l" t="t" r="r" b="b"/>
              <a:pathLst>
                <a:path w="1191" h="691" extrusionOk="0">
                  <a:moveTo>
                    <a:pt x="0" y="0"/>
                  </a:moveTo>
                  <a:lnTo>
                    <a:pt x="0" y="691"/>
                  </a:lnTo>
                  <a:lnTo>
                    <a:pt x="834" y="691"/>
                  </a:lnTo>
                  <a:lnTo>
                    <a:pt x="1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3"/>
            <p:cNvSpPr/>
            <p:nvPr/>
          </p:nvSpPr>
          <p:spPr>
            <a:xfrm>
              <a:off x="5464319" y="3568570"/>
              <a:ext cx="19967" cy="343825"/>
            </a:xfrm>
            <a:custGeom>
              <a:avLst/>
              <a:gdLst/>
              <a:ahLst/>
              <a:cxnLst/>
              <a:rect l="l" t="t" r="r" b="b"/>
              <a:pathLst>
                <a:path w="668" h="11503" extrusionOk="0">
                  <a:moveTo>
                    <a:pt x="1" y="1"/>
                  </a:moveTo>
                  <a:lnTo>
                    <a:pt x="1" y="11503"/>
                  </a:lnTo>
                  <a:lnTo>
                    <a:pt x="668" y="11503"/>
                  </a:lnTo>
                  <a:lnTo>
                    <a:pt x="6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3"/>
            <p:cNvSpPr/>
            <p:nvPr/>
          </p:nvSpPr>
          <p:spPr>
            <a:xfrm>
              <a:off x="5464319" y="3740827"/>
              <a:ext cx="19967" cy="171569"/>
            </a:xfrm>
            <a:custGeom>
              <a:avLst/>
              <a:gdLst/>
              <a:ahLst/>
              <a:cxnLst/>
              <a:rect l="l" t="t" r="r" b="b"/>
              <a:pathLst>
                <a:path w="668" h="5740" extrusionOk="0">
                  <a:moveTo>
                    <a:pt x="1" y="1"/>
                  </a:moveTo>
                  <a:lnTo>
                    <a:pt x="1" y="5740"/>
                  </a:lnTo>
                  <a:lnTo>
                    <a:pt x="668" y="5740"/>
                  </a:lnTo>
                  <a:lnTo>
                    <a:pt x="668"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3"/>
          <p:cNvGrpSpPr/>
          <p:nvPr/>
        </p:nvGrpSpPr>
        <p:grpSpPr>
          <a:xfrm>
            <a:off x="4782742" y="3605573"/>
            <a:ext cx="344543" cy="284765"/>
            <a:chOff x="4744642" y="3605573"/>
            <a:chExt cx="344543" cy="284765"/>
          </a:xfrm>
        </p:grpSpPr>
        <p:sp>
          <p:nvSpPr>
            <p:cNvPr id="11608" name="Google Shape;11608;p83"/>
            <p:cNvSpPr/>
            <p:nvPr/>
          </p:nvSpPr>
          <p:spPr>
            <a:xfrm>
              <a:off x="4980237" y="3713059"/>
              <a:ext cx="64114" cy="168729"/>
            </a:xfrm>
            <a:custGeom>
              <a:avLst/>
              <a:gdLst/>
              <a:ahLst/>
              <a:cxnLst/>
              <a:rect l="l" t="t" r="r" b="b"/>
              <a:pathLst>
                <a:path w="2145" h="5645" extrusionOk="0">
                  <a:moveTo>
                    <a:pt x="1073" y="1"/>
                  </a:moveTo>
                  <a:lnTo>
                    <a:pt x="1" y="977"/>
                  </a:lnTo>
                  <a:lnTo>
                    <a:pt x="1" y="5645"/>
                  </a:lnTo>
                  <a:lnTo>
                    <a:pt x="2144" y="5645"/>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3"/>
            <p:cNvSpPr/>
            <p:nvPr/>
          </p:nvSpPr>
          <p:spPr>
            <a:xfrm>
              <a:off x="4884857" y="3732279"/>
              <a:ext cx="64114" cy="148822"/>
            </a:xfrm>
            <a:custGeom>
              <a:avLst/>
              <a:gdLst/>
              <a:ahLst/>
              <a:cxnLst/>
              <a:rect l="l" t="t" r="r" b="b"/>
              <a:pathLst>
                <a:path w="2145" h="4979" extrusionOk="0">
                  <a:moveTo>
                    <a:pt x="1073" y="1"/>
                  </a:moveTo>
                  <a:lnTo>
                    <a:pt x="1" y="1001"/>
                  </a:lnTo>
                  <a:lnTo>
                    <a:pt x="1" y="4978"/>
                  </a:lnTo>
                  <a:lnTo>
                    <a:pt x="2144" y="4978"/>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3"/>
            <p:cNvSpPr/>
            <p:nvPr/>
          </p:nvSpPr>
          <p:spPr>
            <a:xfrm>
              <a:off x="4790195" y="3752932"/>
              <a:ext cx="64084" cy="128168"/>
            </a:xfrm>
            <a:custGeom>
              <a:avLst/>
              <a:gdLst/>
              <a:ahLst/>
              <a:cxnLst/>
              <a:rect l="l" t="t" r="r" b="b"/>
              <a:pathLst>
                <a:path w="2144" h="4288" extrusionOk="0">
                  <a:moveTo>
                    <a:pt x="1072" y="1"/>
                  </a:moveTo>
                  <a:lnTo>
                    <a:pt x="1" y="977"/>
                  </a:lnTo>
                  <a:lnTo>
                    <a:pt x="1" y="4287"/>
                  </a:lnTo>
                  <a:lnTo>
                    <a:pt x="2144" y="4287"/>
                  </a:lnTo>
                  <a:lnTo>
                    <a:pt x="2144" y="977"/>
                  </a:lnTo>
                  <a:lnTo>
                    <a:pt x="1072"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3"/>
            <p:cNvSpPr/>
            <p:nvPr/>
          </p:nvSpPr>
          <p:spPr>
            <a:xfrm>
              <a:off x="4790195" y="3699548"/>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3"/>
            <p:cNvSpPr/>
            <p:nvPr/>
          </p:nvSpPr>
          <p:spPr>
            <a:xfrm>
              <a:off x="4790195" y="3646164"/>
              <a:ext cx="64084" cy="56970"/>
            </a:xfrm>
            <a:custGeom>
              <a:avLst/>
              <a:gdLst/>
              <a:ahLst/>
              <a:cxnLst/>
              <a:rect l="l" t="t" r="r" b="b"/>
              <a:pathLst>
                <a:path w="2144" h="1906" extrusionOk="0">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3"/>
            <p:cNvSpPr/>
            <p:nvPr/>
          </p:nvSpPr>
          <p:spPr>
            <a:xfrm>
              <a:off x="4822237" y="3646164"/>
              <a:ext cx="32042" cy="56970"/>
            </a:xfrm>
            <a:custGeom>
              <a:avLst/>
              <a:gdLst/>
              <a:ahLst/>
              <a:cxnLst/>
              <a:rect l="l" t="t" r="r" b="b"/>
              <a:pathLst>
                <a:path w="1072" h="1906" extrusionOk="0">
                  <a:moveTo>
                    <a:pt x="0" y="0"/>
                  </a:moveTo>
                  <a:lnTo>
                    <a:pt x="0" y="929"/>
                  </a:lnTo>
                  <a:lnTo>
                    <a:pt x="1072" y="1906"/>
                  </a:lnTo>
                  <a:lnTo>
                    <a:pt x="1072" y="977"/>
                  </a:lnTo>
                  <a:lnTo>
                    <a:pt x="0"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3"/>
            <p:cNvSpPr/>
            <p:nvPr/>
          </p:nvSpPr>
          <p:spPr>
            <a:xfrm>
              <a:off x="4820802" y="3699548"/>
              <a:ext cx="32072" cy="56970"/>
            </a:xfrm>
            <a:custGeom>
              <a:avLst/>
              <a:gdLst/>
              <a:ahLst/>
              <a:cxnLst/>
              <a:rect l="l" t="t" r="r" b="b"/>
              <a:pathLst>
                <a:path w="1073" h="1906" extrusionOk="0">
                  <a:moveTo>
                    <a:pt x="1" y="0"/>
                  </a:moveTo>
                  <a:lnTo>
                    <a:pt x="1" y="929"/>
                  </a:lnTo>
                  <a:lnTo>
                    <a:pt x="1072" y="1906"/>
                  </a:lnTo>
                  <a:lnTo>
                    <a:pt x="1072" y="977"/>
                  </a:lnTo>
                  <a:lnTo>
                    <a:pt x="1"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3"/>
            <p:cNvSpPr/>
            <p:nvPr/>
          </p:nvSpPr>
          <p:spPr>
            <a:xfrm>
              <a:off x="4820802" y="3752932"/>
              <a:ext cx="32072" cy="128168"/>
            </a:xfrm>
            <a:custGeom>
              <a:avLst/>
              <a:gdLst/>
              <a:ahLst/>
              <a:cxnLst/>
              <a:rect l="l" t="t" r="r" b="b"/>
              <a:pathLst>
                <a:path w="1073" h="4288" extrusionOk="0">
                  <a:moveTo>
                    <a:pt x="1" y="1"/>
                  </a:moveTo>
                  <a:lnTo>
                    <a:pt x="1" y="4287"/>
                  </a:lnTo>
                  <a:lnTo>
                    <a:pt x="1072" y="4287"/>
                  </a:lnTo>
                  <a:lnTo>
                    <a:pt x="1072" y="977"/>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3"/>
            <p:cNvSpPr/>
            <p:nvPr/>
          </p:nvSpPr>
          <p:spPr>
            <a:xfrm>
              <a:off x="4884857" y="3678895"/>
              <a:ext cx="64114" cy="56970"/>
            </a:xfrm>
            <a:custGeom>
              <a:avLst/>
              <a:gdLst/>
              <a:ahLst/>
              <a:cxnLst/>
              <a:rect l="l" t="t" r="r" b="b"/>
              <a:pathLst>
                <a:path w="2145" h="1906" extrusionOk="0">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3"/>
            <p:cNvSpPr/>
            <p:nvPr/>
          </p:nvSpPr>
          <p:spPr>
            <a:xfrm>
              <a:off x="4884857" y="3625511"/>
              <a:ext cx="64114" cy="56970"/>
            </a:xfrm>
            <a:custGeom>
              <a:avLst/>
              <a:gdLst/>
              <a:ahLst/>
              <a:cxnLst/>
              <a:rect l="l" t="t" r="r" b="b"/>
              <a:pathLst>
                <a:path w="2145" h="1906" extrusionOk="0">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3"/>
            <p:cNvSpPr/>
            <p:nvPr/>
          </p:nvSpPr>
          <p:spPr>
            <a:xfrm>
              <a:off x="4916899" y="3625511"/>
              <a:ext cx="32072" cy="56970"/>
            </a:xfrm>
            <a:custGeom>
              <a:avLst/>
              <a:gdLst/>
              <a:ahLst/>
              <a:cxnLst/>
              <a:rect l="l" t="t" r="r" b="b"/>
              <a:pathLst>
                <a:path w="1073" h="1906" extrusionOk="0">
                  <a:moveTo>
                    <a:pt x="1" y="1"/>
                  </a:moveTo>
                  <a:lnTo>
                    <a:pt x="1" y="929"/>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3"/>
            <p:cNvSpPr/>
            <p:nvPr/>
          </p:nvSpPr>
          <p:spPr>
            <a:xfrm>
              <a:off x="4916899" y="3678895"/>
              <a:ext cx="32072" cy="56970"/>
            </a:xfrm>
            <a:custGeom>
              <a:avLst/>
              <a:gdLst/>
              <a:ahLst/>
              <a:cxnLst/>
              <a:rect l="l" t="t" r="r" b="b"/>
              <a:pathLst>
                <a:path w="1073" h="1906" extrusionOk="0">
                  <a:moveTo>
                    <a:pt x="1" y="1"/>
                  </a:moveTo>
                  <a:lnTo>
                    <a:pt x="1" y="930"/>
                  </a:lnTo>
                  <a:lnTo>
                    <a:pt x="1072" y="1906"/>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3"/>
            <p:cNvSpPr/>
            <p:nvPr/>
          </p:nvSpPr>
          <p:spPr>
            <a:xfrm>
              <a:off x="4916899" y="3732279"/>
              <a:ext cx="32072" cy="148822"/>
            </a:xfrm>
            <a:custGeom>
              <a:avLst/>
              <a:gdLst/>
              <a:ahLst/>
              <a:cxnLst/>
              <a:rect l="l" t="t" r="r" b="b"/>
              <a:pathLst>
                <a:path w="1073" h="4979" extrusionOk="0">
                  <a:moveTo>
                    <a:pt x="1" y="1"/>
                  </a:moveTo>
                  <a:lnTo>
                    <a:pt x="1" y="4978"/>
                  </a:lnTo>
                  <a:lnTo>
                    <a:pt x="1072" y="4978"/>
                  </a:lnTo>
                  <a:lnTo>
                    <a:pt x="1072" y="1001"/>
                  </a:lnTo>
                  <a:lnTo>
                    <a:pt x="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3"/>
            <p:cNvSpPr/>
            <p:nvPr/>
          </p:nvSpPr>
          <p:spPr>
            <a:xfrm>
              <a:off x="4980237" y="3659675"/>
              <a:ext cx="64114" cy="56970"/>
            </a:xfrm>
            <a:custGeom>
              <a:avLst/>
              <a:gdLst/>
              <a:ahLst/>
              <a:cxnLst/>
              <a:rect l="l" t="t" r="r" b="b"/>
              <a:pathLst>
                <a:path w="2145" h="1906" extrusionOk="0">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3"/>
            <p:cNvSpPr/>
            <p:nvPr/>
          </p:nvSpPr>
          <p:spPr>
            <a:xfrm>
              <a:off x="4980237" y="3605573"/>
              <a:ext cx="64114" cy="57000"/>
            </a:xfrm>
            <a:custGeom>
              <a:avLst/>
              <a:gdLst/>
              <a:ahLst/>
              <a:cxnLst/>
              <a:rect l="l" t="t" r="r" b="b"/>
              <a:pathLst>
                <a:path w="2145" h="1907" extrusionOk="0">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3"/>
            <p:cNvSpPr/>
            <p:nvPr/>
          </p:nvSpPr>
          <p:spPr>
            <a:xfrm>
              <a:off x="5012279" y="3713059"/>
              <a:ext cx="32072" cy="168729"/>
            </a:xfrm>
            <a:custGeom>
              <a:avLst/>
              <a:gdLst/>
              <a:ahLst/>
              <a:cxnLst/>
              <a:rect l="l" t="t" r="r" b="b"/>
              <a:pathLst>
                <a:path w="1073" h="5645" extrusionOk="0">
                  <a:moveTo>
                    <a:pt x="1" y="1"/>
                  </a:moveTo>
                  <a:lnTo>
                    <a:pt x="1" y="5645"/>
                  </a:lnTo>
                  <a:lnTo>
                    <a:pt x="1072" y="5645"/>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3"/>
            <p:cNvSpPr/>
            <p:nvPr/>
          </p:nvSpPr>
          <p:spPr>
            <a:xfrm>
              <a:off x="4744642" y="3869684"/>
              <a:ext cx="343107" cy="20654"/>
            </a:xfrm>
            <a:custGeom>
              <a:avLst/>
              <a:gdLst/>
              <a:ahLst/>
              <a:cxnLst/>
              <a:rect l="l" t="t" r="r" b="b"/>
              <a:pathLst>
                <a:path w="11479" h="691" extrusionOk="0">
                  <a:moveTo>
                    <a:pt x="0" y="0"/>
                  </a:moveTo>
                  <a:lnTo>
                    <a:pt x="0" y="691"/>
                  </a:lnTo>
                  <a:lnTo>
                    <a:pt x="11479" y="691"/>
                  </a:lnTo>
                  <a:lnTo>
                    <a:pt x="1147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3"/>
            <p:cNvSpPr/>
            <p:nvPr/>
          </p:nvSpPr>
          <p:spPr>
            <a:xfrm>
              <a:off x="4916899" y="3869684"/>
              <a:ext cx="172286" cy="20654"/>
            </a:xfrm>
            <a:custGeom>
              <a:avLst/>
              <a:gdLst/>
              <a:ahLst/>
              <a:cxnLst/>
              <a:rect l="l" t="t" r="r" b="b"/>
              <a:pathLst>
                <a:path w="5764" h="691" extrusionOk="0">
                  <a:moveTo>
                    <a:pt x="1" y="0"/>
                  </a:moveTo>
                  <a:lnTo>
                    <a:pt x="1" y="691"/>
                  </a:lnTo>
                  <a:lnTo>
                    <a:pt x="5764" y="691"/>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3"/>
            <p:cNvSpPr/>
            <p:nvPr/>
          </p:nvSpPr>
          <p:spPr>
            <a:xfrm>
              <a:off x="5012279" y="3605573"/>
              <a:ext cx="32072" cy="57000"/>
            </a:xfrm>
            <a:custGeom>
              <a:avLst/>
              <a:gdLst/>
              <a:ahLst/>
              <a:cxnLst/>
              <a:rect l="l" t="t" r="r" b="b"/>
              <a:pathLst>
                <a:path w="1073" h="1907" extrusionOk="0">
                  <a:moveTo>
                    <a:pt x="1" y="1"/>
                  </a:moveTo>
                  <a:lnTo>
                    <a:pt x="1" y="906"/>
                  </a:lnTo>
                  <a:lnTo>
                    <a:pt x="1072" y="1906"/>
                  </a:lnTo>
                  <a:lnTo>
                    <a:pt x="1072" y="977"/>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3"/>
            <p:cNvSpPr/>
            <p:nvPr/>
          </p:nvSpPr>
          <p:spPr>
            <a:xfrm>
              <a:off x="5012279" y="3658988"/>
              <a:ext cx="32072" cy="56970"/>
            </a:xfrm>
            <a:custGeom>
              <a:avLst/>
              <a:gdLst/>
              <a:ahLst/>
              <a:cxnLst/>
              <a:rect l="l" t="t" r="r" b="b"/>
              <a:pathLst>
                <a:path w="1073" h="1906" extrusionOk="0">
                  <a:moveTo>
                    <a:pt x="1" y="0"/>
                  </a:moveTo>
                  <a:lnTo>
                    <a:pt x="1" y="905"/>
                  </a:lnTo>
                  <a:lnTo>
                    <a:pt x="1072" y="1905"/>
                  </a:lnTo>
                  <a:lnTo>
                    <a:pt x="1072" y="976"/>
                  </a:lnTo>
                  <a:lnTo>
                    <a:pt x="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83"/>
          <p:cNvGrpSpPr/>
          <p:nvPr/>
        </p:nvGrpSpPr>
        <p:grpSpPr>
          <a:xfrm>
            <a:off x="4038814" y="3589941"/>
            <a:ext cx="343827" cy="294000"/>
            <a:chOff x="4076914" y="3589941"/>
            <a:chExt cx="343827" cy="294000"/>
          </a:xfrm>
        </p:grpSpPr>
        <p:sp>
          <p:nvSpPr>
            <p:cNvPr id="11629" name="Google Shape;11629;p83"/>
            <p:cNvSpPr/>
            <p:nvPr/>
          </p:nvSpPr>
          <p:spPr>
            <a:xfrm>
              <a:off x="4108956" y="3698114"/>
              <a:ext cx="73350" cy="99683"/>
            </a:xfrm>
            <a:custGeom>
              <a:avLst/>
              <a:gdLst/>
              <a:ahLst/>
              <a:cxnLst/>
              <a:rect l="l" t="t" r="r" b="b"/>
              <a:pathLst>
                <a:path w="2454" h="3335" extrusionOk="0">
                  <a:moveTo>
                    <a:pt x="1905" y="1"/>
                  </a:moveTo>
                  <a:lnTo>
                    <a:pt x="0" y="2978"/>
                  </a:lnTo>
                  <a:lnTo>
                    <a:pt x="548" y="3335"/>
                  </a:lnTo>
                  <a:lnTo>
                    <a:pt x="2453" y="358"/>
                  </a:lnTo>
                  <a:lnTo>
                    <a:pt x="1905"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3"/>
            <p:cNvSpPr/>
            <p:nvPr/>
          </p:nvSpPr>
          <p:spPr>
            <a:xfrm>
              <a:off x="4205053" y="3695992"/>
              <a:ext cx="67641" cy="74755"/>
            </a:xfrm>
            <a:custGeom>
              <a:avLst/>
              <a:gdLst/>
              <a:ahLst/>
              <a:cxnLst/>
              <a:rect l="l" t="t" r="r" b="b"/>
              <a:pathLst>
                <a:path w="2263" h="2501" extrusionOk="0">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3"/>
            <p:cNvSpPr/>
            <p:nvPr/>
          </p:nvSpPr>
          <p:spPr>
            <a:xfrm>
              <a:off x="4249171" y="3730156"/>
              <a:ext cx="23523" cy="40591"/>
            </a:xfrm>
            <a:custGeom>
              <a:avLst/>
              <a:gdLst/>
              <a:ahLst/>
              <a:cxnLst/>
              <a:rect l="l" t="t" r="r" b="b"/>
              <a:pathLst>
                <a:path w="787" h="1358" extrusionOk="0">
                  <a:moveTo>
                    <a:pt x="1" y="0"/>
                  </a:moveTo>
                  <a:lnTo>
                    <a:pt x="1" y="1024"/>
                  </a:lnTo>
                  <a:lnTo>
                    <a:pt x="263" y="1358"/>
                  </a:lnTo>
                  <a:lnTo>
                    <a:pt x="787" y="905"/>
                  </a:lnTo>
                  <a:lnTo>
                    <a:pt x="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3"/>
            <p:cNvSpPr/>
            <p:nvPr/>
          </p:nvSpPr>
          <p:spPr>
            <a:xfrm>
              <a:off x="4284053" y="3667506"/>
              <a:ext cx="75472" cy="98966"/>
            </a:xfrm>
            <a:custGeom>
              <a:avLst/>
              <a:gdLst/>
              <a:ahLst/>
              <a:cxnLst/>
              <a:rect l="l" t="t" r="r" b="b"/>
              <a:pathLst>
                <a:path w="2525" h="3311" extrusionOk="0">
                  <a:moveTo>
                    <a:pt x="1953" y="1"/>
                  </a:moveTo>
                  <a:lnTo>
                    <a:pt x="1" y="2954"/>
                  </a:lnTo>
                  <a:lnTo>
                    <a:pt x="572" y="3311"/>
                  </a:lnTo>
                  <a:lnTo>
                    <a:pt x="2525" y="358"/>
                  </a:lnTo>
                  <a:lnTo>
                    <a:pt x="1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3"/>
            <p:cNvSpPr/>
            <p:nvPr/>
          </p:nvSpPr>
          <p:spPr>
            <a:xfrm>
              <a:off x="4098255" y="3834084"/>
              <a:ext cx="19967" cy="36316"/>
            </a:xfrm>
            <a:custGeom>
              <a:avLst/>
              <a:gdLst/>
              <a:ahLst/>
              <a:cxnLst/>
              <a:rect l="l" t="t" r="r" b="b"/>
              <a:pathLst>
                <a:path w="668" h="1215" extrusionOk="0">
                  <a:moveTo>
                    <a:pt x="1" y="0"/>
                  </a:moveTo>
                  <a:lnTo>
                    <a:pt x="1" y="1215"/>
                  </a:lnTo>
                  <a:lnTo>
                    <a:pt x="668" y="1215"/>
                  </a:lnTo>
                  <a:lnTo>
                    <a:pt x="668"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3"/>
            <p:cNvSpPr/>
            <p:nvPr/>
          </p:nvSpPr>
          <p:spPr>
            <a:xfrm>
              <a:off x="4182277" y="3713776"/>
              <a:ext cx="20654" cy="155219"/>
            </a:xfrm>
            <a:custGeom>
              <a:avLst/>
              <a:gdLst/>
              <a:ahLst/>
              <a:cxnLst/>
              <a:rect l="l" t="t" r="r" b="b"/>
              <a:pathLst>
                <a:path w="691" h="5193" extrusionOk="0">
                  <a:moveTo>
                    <a:pt x="0" y="1"/>
                  </a:moveTo>
                  <a:lnTo>
                    <a:pt x="0" y="5192"/>
                  </a:lnTo>
                  <a:lnTo>
                    <a:pt x="691" y="5192"/>
                  </a:lnTo>
                  <a:lnTo>
                    <a:pt x="691"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3"/>
            <p:cNvSpPr/>
            <p:nvPr/>
          </p:nvSpPr>
          <p:spPr>
            <a:xfrm>
              <a:off x="4270543" y="3801325"/>
              <a:ext cx="20654" cy="67671"/>
            </a:xfrm>
            <a:custGeom>
              <a:avLst/>
              <a:gdLst/>
              <a:ahLst/>
              <a:cxnLst/>
              <a:rect l="l" t="t" r="r" b="b"/>
              <a:pathLst>
                <a:path w="691" h="2264" extrusionOk="0">
                  <a:moveTo>
                    <a:pt x="0" y="1"/>
                  </a:moveTo>
                  <a:lnTo>
                    <a:pt x="0" y="2263"/>
                  </a:lnTo>
                  <a:lnTo>
                    <a:pt x="691" y="2263"/>
                  </a:lnTo>
                  <a:lnTo>
                    <a:pt x="69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3"/>
            <p:cNvSpPr/>
            <p:nvPr/>
          </p:nvSpPr>
          <p:spPr>
            <a:xfrm>
              <a:off x="4361648" y="3678895"/>
              <a:ext cx="19967" cy="190818"/>
            </a:xfrm>
            <a:custGeom>
              <a:avLst/>
              <a:gdLst/>
              <a:ahLst/>
              <a:cxnLst/>
              <a:rect l="l" t="t" r="r" b="b"/>
              <a:pathLst>
                <a:path w="668" h="6384" extrusionOk="0">
                  <a:moveTo>
                    <a:pt x="0" y="1"/>
                  </a:moveTo>
                  <a:lnTo>
                    <a:pt x="0" y="6383"/>
                  </a:lnTo>
                  <a:lnTo>
                    <a:pt x="667" y="6383"/>
                  </a:lnTo>
                  <a:lnTo>
                    <a:pt x="66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3"/>
            <p:cNvSpPr/>
            <p:nvPr/>
          </p:nvSpPr>
          <p:spPr>
            <a:xfrm>
              <a:off x="4076914" y="3863257"/>
              <a:ext cx="343137" cy="20684"/>
            </a:xfrm>
            <a:custGeom>
              <a:avLst/>
              <a:gdLst/>
              <a:ahLst/>
              <a:cxnLst/>
              <a:rect l="l" t="t" r="r" b="b"/>
              <a:pathLst>
                <a:path w="11480" h="692" extrusionOk="0">
                  <a:moveTo>
                    <a:pt x="1" y="1"/>
                  </a:moveTo>
                  <a:lnTo>
                    <a:pt x="1" y="691"/>
                  </a:lnTo>
                  <a:lnTo>
                    <a:pt x="11479" y="691"/>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3"/>
            <p:cNvSpPr/>
            <p:nvPr/>
          </p:nvSpPr>
          <p:spPr>
            <a:xfrm>
              <a:off x="4248454" y="3863257"/>
              <a:ext cx="171598" cy="20684"/>
            </a:xfrm>
            <a:custGeom>
              <a:avLst/>
              <a:gdLst/>
              <a:ahLst/>
              <a:cxnLst/>
              <a:rect l="l" t="t" r="r" b="b"/>
              <a:pathLst>
                <a:path w="5741" h="692" extrusionOk="0">
                  <a:moveTo>
                    <a:pt x="1" y="1"/>
                  </a:moveTo>
                  <a:lnTo>
                    <a:pt x="1" y="691"/>
                  </a:lnTo>
                  <a:lnTo>
                    <a:pt x="5740" y="691"/>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3"/>
            <p:cNvSpPr/>
            <p:nvPr/>
          </p:nvSpPr>
          <p:spPr>
            <a:xfrm>
              <a:off x="4076914" y="3780700"/>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3"/>
            <p:cNvSpPr/>
            <p:nvPr/>
          </p:nvSpPr>
          <p:spPr>
            <a:xfrm>
              <a:off x="4108956" y="3780700"/>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3"/>
            <p:cNvSpPr/>
            <p:nvPr/>
          </p:nvSpPr>
          <p:spPr>
            <a:xfrm>
              <a:off x="4160905" y="3660392"/>
              <a:ext cx="64084" cy="64084"/>
            </a:xfrm>
            <a:custGeom>
              <a:avLst/>
              <a:gdLst/>
              <a:ahLst/>
              <a:cxnLst/>
              <a:rect l="l" t="t" r="r" b="b"/>
              <a:pathLst>
                <a:path w="2144" h="2144"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3"/>
            <p:cNvSpPr/>
            <p:nvPr/>
          </p:nvSpPr>
          <p:spPr>
            <a:xfrm>
              <a:off x="4192948" y="3660392"/>
              <a:ext cx="32042" cy="64084"/>
            </a:xfrm>
            <a:custGeom>
              <a:avLst/>
              <a:gdLst/>
              <a:ahLst/>
              <a:cxnLst/>
              <a:rect l="l" t="t" r="r" b="b"/>
              <a:pathLst>
                <a:path w="1072" h="2144" extrusionOk="0">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3"/>
            <p:cNvSpPr/>
            <p:nvPr/>
          </p:nvSpPr>
          <p:spPr>
            <a:xfrm>
              <a:off x="4248454" y="3747941"/>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3"/>
            <p:cNvSpPr/>
            <p:nvPr/>
          </p:nvSpPr>
          <p:spPr>
            <a:xfrm>
              <a:off x="4280496" y="3747941"/>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3"/>
            <p:cNvSpPr/>
            <p:nvPr/>
          </p:nvSpPr>
          <p:spPr>
            <a:xfrm>
              <a:off x="4322492" y="3589941"/>
              <a:ext cx="98248" cy="98248"/>
            </a:xfrm>
            <a:custGeom>
              <a:avLst/>
              <a:gdLst/>
              <a:ahLst/>
              <a:cxnLst/>
              <a:rect l="l" t="t" r="r" b="b"/>
              <a:pathLst>
                <a:path w="3287" h="3287" extrusionOk="0">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3"/>
            <p:cNvSpPr/>
            <p:nvPr/>
          </p:nvSpPr>
          <p:spPr>
            <a:xfrm>
              <a:off x="4372319" y="3589941"/>
              <a:ext cx="48422" cy="98966"/>
            </a:xfrm>
            <a:custGeom>
              <a:avLst/>
              <a:gdLst/>
              <a:ahLst/>
              <a:cxnLst/>
              <a:rect l="l" t="t" r="r" b="b"/>
              <a:pathLst>
                <a:path w="1620" h="3311" extrusionOk="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3"/>
          <p:cNvGrpSpPr/>
          <p:nvPr/>
        </p:nvGrpSpPr>
        <p:grpSpPr>
          <a:xfrm>
            <a:off x="3325493" y="3572127"/>
            <a:ext cx="222831" cy="343827"/>
            <a:chOff x="3439793" y="3572127"/>
            <a:chExt cx="222831" cy="343827"/>
          </a:xfrm>
        </p:grpSpPr>
        <p:sp>
          <p:nvSpPr>
            <p:cNvPr id="11648" name="Google Shape;11648;p83"/>
            <p:cNvSpPr/>
            <p:nvPr/>
          </p:nvSpPr>
          <p:spPr>
            <a:xfrm>
              <a:off x="3439793" y="3794929"/>
              <a:ext cx="222830" cy="121025"/>
            </a:xfrm>
            <a:custGeom>
              <a:avLst/>
              <a:gdLst/>
              <a:ahLst/>
              <a:cxnLst/>
              <a:rect l="l" t="t" r="r" b="b"/>
              <a:pathLst>
                <a:path w="7455" h="4049" extrusionOk="0">
                  <a:moveTo>
                    <a:pt x="3716" y="1"/>
                  </a:moveTo>
                  <a:lnTo>
                    <a:pt x="1" y="2025"/>
                  </a:lnTo>
                  <a:lnTo>
                    <a:pt x="3716" y="4049"/>
                  </a:lnTo>
                  <a:lnTo>
                    <a:pt x="7455" y="2025"/>
                  </a:lnTo>
                  <a:lnTo>
                    <a:pt x="371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3"/>
            <p:cNvSpPr/>
            <p:nvPr/>
          </p:nvSpPr>
          <p:spPr>
            <a:xfrm>
              <a:off x="3550836" y="3794211"/>
              <a:ext cx="111789" cy="121742"/>
            </a:xfrm>
            <a:custGeom>
              <a:avLst/>
              <a:gdLst/>
              <a:ahLst/>
              <a:cxnLst/>
              <a:rect l="l" t="t" r="r" b="b"/>
              <a:pathLst>
                <a:path w="3740" h="4073" extrusionOk="0">
                  <a:moveTo>
                    <a:pt x="1" y="1"/>
                  </a:moveTo>
                  <a:lnTo>
                    <a:pt x="1" y="4073"/>
                  </a:lnTo>
                  <a:lnTo>
                    <a:pt x="3740" y="2049"/>
                  </a:lnTo>
                  <a:lnTo>
                    <a:pt x="1"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3"/>
            <p:cNvSpPr/>
            <p:nvPr/>
          </p:nvSpPr>
          <p:spPr>
            <a:xfrm>
              <a:off x="3439793" y="3720890"/>
              <a:ext cx="222830" cy="121055"/>
            </a:xfrm>
            <a:custGeom>
              <a:avLst/>
              <a:gdLst/>
              <a:ahLst/>
              <a:cxnLst/>
              <a:rect l="l" t="t" r="r" b="b"/>
              <a:pathLst>
                <a:path w="7455" h="4050" extrusionOk="0">
                  <a:moveTo>
                    <a:pt x="3716" y="1"/>
                  </a:moveTo>
                  <a:lnTo>
                    <a:pt x="1" y="2025"/>
                  </a:lnTo>
                  <a:lnTo>
                    <a:pt x="3716" y="4049"/>
                  </a:lnTo>
                  <a:lnTo>
                    <a:pt x="7455" y="2025"/>
                  </a:lnTo>
                  <a:lnTo>
                    <a:pt x="3716"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3"/>
            <p:cNvSpPr/>
            <p:nvPr/>
          </p:nvSpPr>
          <p:spPr>
            <a:xfrm>
              <a:off x="3550836" y="3720203"/>
              <a:ext cx="111789" cy="121742"/>
            </a:xfrm>
            <a:custGeom>
              <a:avLst/>
              <a:gdLst/>
              <a:ahLst/>
              <a:cxnLst/>
              <a:rect l="l" t="t" r="r" b="b"/>
              <a:pathLst>
                <a:path w="3740" h="4073" extrusionOk="0">
                  <a:moveTo>
                    <a:pt x="1" y="0"/>
                  </a:moveTo>
                  <a:lnTo>
                    <a:pt x="1" y="4072"/>
                  </a:lnTo>
                  <a:lnTo>
                    <a:pt x="3740" y="2048"/>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3"/>
            <p:cNvSpPr/>
            <p:nvPr/>
          </p:nvSpPr>
          <p:spPr>
            <a:xfrm>
              <a:off x="3439793" y="3646882"/>
              <a:ext cx="222830" cy="121025"/>
            </a:xfrm>
            <a:custGeom>
              <a:avLst/>
              <a:gdLst/>
              <a:ahLst/>
              <a:cxnLst/>
              <a:rect l="l" t="t" r="r" b="b"/>
              <a:pathLst>
                <a:path w="7455" h="4049" extrusionOk="0">
                  <a:moveTo>
                    <a:pt x="3716" y="0"/>
                  </a:moveTo>
                  <a:lnTo>
                    <a:pt x="1" y="2024"/>
                  </a:lnTo>
                  <a:lnTo>
                    <a:pt x="3716" y="4049"/>
                  </a:lnTo>
                  <a:lnTo>
                    <a:pt x="7455" y="2024"/>
                  </a:lnTo>
                  <a:lnTo>
                    <a:pt x="371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3"/>
            <p:cNvSpPr/>
            <p:nvPr/>
          </p:nvSpPr>
          <p:spPr>
            <a:xfrm>
              <a:off x="3550836" y="3646164"/>
              <a:ext cx="111789" cy="121742"/>
            </a:xfrm>
            <a:custGeom>
              <a:avLst/>
              <a:gdLst/>
              <a:ahLst/>
              <a:cxnLst/>
              <a:rect l="l" t="t" r="r" b="b"/>
              <a:pathLst>
                <a:path w="3740" h="4073" extrusionOk="0">
                  <a:moveTo>
                    <a:pt x="1" y="0"/>
                  </a:moveTo>
                  <a:lnTo>
                    <a:pt x="1" y="4073"/>
                  </a:lnTo>
                  <a:lnTo>
                    <a:pt x="3740" y="2048"/>
                  </a:lnTo>
                  <a:lnTo>
                    <a:pt x="1"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3"/>
            <p:cNvSpPr/>
            <p:nvPr/>
          </p:nvSpPr>
          <p:spPr>
            <a:xfrm>
              <a:off x="3439793" y="3573561"/>
              <a:ext cx="222830" cy="121025"/>
            </a:xfrm>
            <a:custGeom>
              <a:avLst/>
              <a:gdLst/>
              <a:ahLst/>
              <a:cxnLst/>
              <a:rect l="l" t="t" r="r" b="b"/>
              <a:pathLst>
                <a:path w="7455" h="4049" extrusionOk="0">
                  <a:moveTo>
                    <a:pt x="3716" y="0"/>
                  </a:moveTo>
                  <a:lnTo>
                    <a:pt x="1" y="2025"/>
                  </a:lnTo>
                  <a:lnTo>
                    <a:pt x="3716" y="4049"/>
                  </a:lnTo>
                  <a:lnTo>
                    <a:pt x="7455" y="2025"/>
                  </a:lnTo>
                  <a:lnTo>
                    <a:pt x="3716"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3"/>
            <p:cNvSpPr/>
            <p:nvPr/>
          </p:nvSpPr>
          <p:spPr>
            <a:xfrm>
              <a:off x="3550836" y="3572127"/>
              <a:ext cx="111789" cy="122459"/>
            </a:xfrm>
            <a:custGeom>
              <a:avLst/>
              <a:gdLst/>
              <a:ahLst/>
              <a:cxnLst/>
              <a:rect l="l" t="t" r="r" b="b"/>
              <a:pathLst>
                <a:path w="3740" h="4097" extrusionOk="0">
                  <a:moveTo>
                    <a:pt x="1" y="1"/>
                  </a:moveTo>
                  <a:lnTo>
                    <a:pt x="1" y="4097"/>
                  </a:lnTo>
                  <a:lnTo>
                    <a:pt x="3740" y="2073"/>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3"/>
          <p:cNvGrpSpPr/>
          <p:nvPr/>
        </p:nvGrpSpPr>
        <p:grpSpPr>
          <a:xfrm>
            <a:off x="2555232" y="3570721"/>
            <a:ext cx="344545" cy="344544"/>
            <a:chOff x="2745732" y="3570721"/>
            <a:chExt cx="344545" cy="344544"/>
          </a:xfrm>
        </p:grpSpPr>
        <p:sp>
          <p:nvSpPr>
            <p:cNvPr id="11657" name="Google Shape;11657;p83"/>
            <p:cNvSpPr/>
            <p:nvPr/>
          </p:nvSpPr>
          <p:spPr>
            <a:xfrm>
              <a:off x="2893808" y="3570721"/>
              <a:ext cx="49139" cy="65489"/>
            </a:xfrm>
            <a:custGeom>
              <a:avLst/>
              <a:gdLst/>
              <a:ahLst/>
              <a:cxnLst/>
              <a:rect l="l" t="t" r="r" b="b"/>
              <a:pathLst>
                <a:path w="1644" h="2191" extrusionOk="0">
                  <a:moveTo>
                    <a:pt x="0" y="0"/>
                  </a:moveTo>
                  <a:lnTo>
                    <a:pt x="0" y="2191"/>
                  </a:lnTo>
                  <a:lnTo>
                    <a:pt x="1643" y="2191"/>
                  </a:lnTo>
                  <a:lnTo>
                    <a:pt x="164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3"/>
            <p:cNvSpPr/>
            <p:nvPr/>
          </p:nvSpPr>
          <p:spPr>
            <a:xfrm>
              <a:off x="2918707" y="3570721"/>
              <a:ext cx="24958" cy="65489"/>
            </a:xfrm>
            <a:custGeom>
              <a:avLst/>
              <a:gdLst/>
              <a:ahLst/>
              <a:cxnLst/>
              <a:rect l="l" t="t" r="r" b="b"/>
              <a:pathLst>
                <a:path w="835" h="2191" extrusionOk="0">
                  <a:moveTo>
                    <a:pt x="1" y="0"/>
                  </a:moveTo>
                  <a:lnTo>
                    <a:pt x="1" y="2191"/>
                  </a:lnTo>
                  <a:lnTo>
                    <a:pt x="834" y="2191"/>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3"/>
            <p:cNvSpPr/>
            <p:nvPr/>
          </p:nvSpPr>
          <p:spPr>
            <a:xfrm>
              <a:off x="2893808" y="3610476"/>
              <a:ext cx="49139" cy="245696"/>
            </a:xfrm>
            <a:custGeom>
              <a:avLst/>
              <a:gdLst/>
              <a:ahLst/>
              <a:cxnLst/>
              <a:rect l="l" t="t" r="r" b="b"/>
              <a:pathLst>
                <a:path w="1644" h="8220" extrusionOk="0">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3"/>
            <p:cNvSpPr/>
            <p:nvPr/>
          </p:nvSpPr>
          <p:spPr>
            <a:xfrm>
              <a:off x="2918707" y="3610565"/>
              <a:ext cx="24958" cy="245606"/>
            </a:xfrm>
            <a:custGeom>
              <a:avLst/>
              <a:gdLst/>
              <a:ahLst/>
              <a:cxnLst/>
              <a:rect l="l" t="t" r="r" b="b"/>
              <a:pathLst>
                <a:path w="835" h="8217" extrusionOk="0">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3"/>
            <p:cNvSpPr/>
            <p:nvPr/>
          </p:nvSpPr>
          <p:spPr>
            <a:xfrm>
              <a:off x="2873154" y="3826253"/>
              <a:ext cx="89012" cy="89012"/>
            </a:xfrm>
            <a:custGeom>
              <a:avLst/>
              <a:gdLst/>
              <a:ahLst/>
              <a:cxnLst/>
              <a:rect l="l" t="t" r="r" b="b"/>
              <a:pathLst>
                <a:path w="2978" h="2978" extrusionOk="0">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3"/>
            <p:cNvSpPr/>
            <p:nvPr/>
          </p:nvSpPr>
          <p:spPr>
            <a:xfrm>
              <a:off x="2917990" y="3826941"/>
              <a:ext cx="44177" cy="88325"/>
            </a:xfrm>
            <a:custGeom>
              <a:avLst/>
              <a:gdLst/>
              <a:ahLst/>
              <a:cxnLst/>
              <a:rect l="l" t="t" r="r" b="b"/>
              <a:pathLst>
                <a:path w="1478" h="2955" extrusionOk="0">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3"/>
            <p:cNvSpPr/>
            <p:nvPr/>
          </p:nvSpPr>
          <p:spPr>
            <a:xfrm>
              <a:off x="3021918" y="3570721"/>
              <a:ext cx="49139" cy="114628"/>
            </a:xfrm>
            <a:custGeom>
              <a:avLst/>
              <a:gdLst/>
              <a:ahLst/>
              <a:cxnLst/>
              <a:rect l="l" t="t" r="r" b="b"/>
              <a:pathLst>
                <a:path w="1644" h="3835" extrusionOk="0">
                  <a:moveTo>
                    <a:pt x="1" y="0"/>
                  </a:moveTo>
                  <a:lnTo>
                    <a:pt x="1" y="3834"/>
                  </a:lnTo>
                  <a:lnTo>
                    <a:pt x="1644" y="383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3"/>
            <p:cNvSpPr/>
            <p:nvPr/>
          </p:nvSpPr>
          <p:spPr>
            <a:xfrm>
              <a:off x="3046129" y="3570721"/>
              <a:ext cx="24928" cy="114628"/>
            </a:xfrm>
            <a:custGeom>
              <a:avLst/>
              <a:gdLst/>
              <a:ahLst/>
              <a:cxnLst/>
              <a:rect l="l" t="t" r="r" b="b"/>
              <a:pathLst>
                <a:path w="834" h="3835" extrusionOk="0">
                  <a:moveTo>
                    <a:pt x="0" y="0"/>
                  </a:moveTo>
                  <a:lnTo>
                    <a:pt x="0" y="3834"/>
                  </a:lnTo>
                  <a:lnTo>
                    <a:pt x="834" y="383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3"/>
            <p:cNvSpPr/>
            <p:nvPr/>
          </p:nvSpPr>
          <p:spPr>
            <a:xfrm>
              <a:off x="3021918" y="3659585"/>
              <a:ext cx="49139" cy="196587"/>
            </a:xfrm>
            <a:custGeom>
              <a:avLst/>
              <a:gdLst/>
              <a:ahLst/>
              <a:cxnLst/>
              <a:rect l="l" t="t" r="r" b="b"/>
              <a:pathLst>
                <a:path w="1644" h="6577" extrusionOk="0">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3"/>
            <p:cNvSpPr/>
            <p:nvPr/>
          </p:nvSpPr>
          <p:spPr>
            <a:xfrm>
              <a:off x="3046129" y="3660392"/>
              <a:ext cx="24928" cy="195780"/>
            </a:xfrm>
            <a:custGeom>
              <a:avLst/>
              <a:gdLst/>
              <a:ahLst/>
              <a:cxnLst/>
              <a:rect l="l" t="t" r="r" b="b"/>
              <a:pathLst>
                <a:path w="834" h="6550" extrusionOk="0">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3"/>
            <p:cNvSpPr/>
            <p:nvPr/>
          </p:nvSpPr>
          <p:spPr>
            <a:xfrm>
              <a:off x="3001294" y="3826253"/>
              <a:ext cx="88983" cy="89012"/>
            </a:xfrm>
            <a:custGeom>
              <a:avLst/>
              <a:gdLst/>
              <a:ahLst/>
              <a:cxnLst/>
              <a:rect l="l" t="t" r="r" b="b"/>
              <a:pathLst>
                <a:path w="2977" h="2978" extrusionOk="0">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3"/>
            <p:cNvSpPr/>
            <p:nvPr/>
          </p:nvSpPr>
          <p:spPr>
            <a:xfrm>
              <a:off x="3046129"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3"/>
            <p:cNvSpPr/>
            <p:nvPr/>
          </p:nvSpPr>
          <p:spPr>
            <a:xfrm>
              <a:off x="2766386" y="3570721"/>
              <a:ext cx="49139" cy="163020"/>
            </a:xfrm>
            <a:custGeom>
              <a:avLst/>
              <a:gdLst/>
              <a:ahLst/>
              <a:cxnLst/>
              <a:rect l="l" t="t" r="r" b="b"/>
              <a:pathLst>
                <a:path w="1644" h="5454" extrusionOk="0">
                  <a:moveTo>
                    <a:pt x="0" y="0"/>
                  </a:moveTo>
                  <a:lnTo>
                    <a:pt x="0" y="5454"/>
                  </a:lnTo>
                  <a:lnTo>
                    <a:pt x="1644" y="5454"/>
                  </a:lnTo>
                  <a:lnTo>
                    <a:pt x="16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3"/>
            <p:cNvSpPr/>
            <p:nvPr/>
          </p:nvSpPr>
          <p:spPr>
            <a:xfrm>
              <a:off x="2790597" y="3570721"/>
              <a:ext cx="24928" cy="163020"/>
            </a:xfrm>
            <a:custGeom>
              <a:avLst/>
              <a:gdLst/>
              <a:ahLst/>
              <a:cxnLst/>
              <a:rect l="l" t="t" r="r" b="b"/>
              <a:pathLst>
                <a:path w="834" h="5454" extrusionOk="0">
                  <a:moveTo>
                    <a:pt x="0" y="0"/>
                  </a:moveTo>
                  <a:lnTo>
                    <a:pt x="0" y="5454"/>
                  </a:lnTo>
                  <a:lnTo>
                    <a:pt x="834" y="5454"/>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3"/>
            <p:cNvSpPr/>
            <p:nvPr/>
          </p:nvSpPr>
          <p:spPr>
            <a:xfrm>
              <a:off x="2766386" y="3708486"/>
              <a:ext cx="49139" cy="147686"/>
            </a:xfrm>
            <a:custGeom>
              <a:avLst/>
              <a:gdLst/>
              <a:ahLst/>
              <a:cxnLst/>
              <a:rect l="l" t="t" r="r" b="b"/>
              <a:pathLst>
                <a:path w="1644" h="4941" extrusionOk="0">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3"/>
            <p:cNvSpPr/>
            <p:nvPr/>
          </p:nvSpPr>
          <p:spPr>
            <a:xfrm>
              <a:off x="2790597" y="3708814"/>
              <a:ext cx="24928" cy="147358"/>
            </a:xfrm>
            <a:custGeom>
              <a:avLst/>
              <a:gdLst/>
              <a:ahLst/>
              <a:cxnLst/>
              <a:rect l="l" t="t" r="r" b="b"/>
              <a:pathLst>
                <a:path w="834" h="4930" extrusionOk="0">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3"/>
            <p:cNvSpPr/>
            <p:nvPr/>
          </p:nvSpPr>
          <p:spPr>
            <a:xfrm>
              <a:off x="2745732" y="3826253"/>
              <a:ext cx="89012" cy="89012"/>
            </a:xfrm>
            <a:custGeom>
              <a:avLst/>
              <a:gdLst/>
              <a:ahLst/>
              <a:cxnLst/>
              <a:rect l="l" t="t" r="r" b="b"/>
              <a:pathLst>
                <a:path w="2978" h="2978" extrusionOk="0">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3"/>
            <p:cNvSpPr/>
            <p:nvPr/>
          </p:nvSpPr>
          <p:spPr>
            <a:xfrm>
              <a:off x="2790597" y="3826941"/>
              <a:ext cx="44148" cy="88325"/>
            </a:xfrm>
            <a:custGeom>
              <a:avLst/>
              <a:gdLst/>
              <a:ahLst/>
              <a:cxnLst/>
              <a:rect l="l" t="t" r="r" b="b"/>
              <a:pathLst>
                <a:path w="1477" h="2955" extrusionOk="0">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83"/>
          <p:cNvGrpSpPr/>
          <p:nvPr/>
        </p:nvGrpSpPr>
        <p:grpSpPr>
          <a:xfrm>
            <a:off x="1799229" y="3571409"/>
            <a:ext cx="343110" cy="343856"/>
            <a:chOff x="2065929" y="3571409"/>
            <a:chExt cx="343110" cy="343856"/>
          </a:xfrm>
        </p:grpSpPr>
        <p:sp>
          <p:nvSpPr>
            <p:cNvPr id="11676" name="Google Shape;11676;p83"/>
            <p:cNvSpPr/>
            <p:nvPr/>
          </p:nvSpPr>
          <p:spPr>
            <a:xfrm>
              <a:off x="2065929" y="3646164"/>
              <a:ext cx="56970" cy="96844"/>
            </a:xfrm>
            <a:custGeom>
              <a:avLst/>
              <a:gdLst/>
              <a:ahLst/>
              <a:cxnLst/>
              <a:rect l="l" t="t" r="r" b="b"/>
              <a:pathLst>
                <a:path w="1906" h="3240" extrusionOk="0">
                  <a:moveTo>
                    <a:pt x="0" y="0"/>
                  </a:moveTo>
                  <a:lnTo>
                    <a:pt x="0" y="3239"/>
                  </a:lnTo>
                  <a:lnTo>
                    <a:pt x="1905" y="3239"/>
                  </a:lnTo>
                  <a:lnTo>
                    <a:pt x="1619"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3"/>
            <p:cNvSpPr/>
            <p:nvPr/>
          </p:nvSpPr>
          <p:spPr>
            <a:xfrm>
              <a:off x="2089392" y="3646164"/>
              <a:ext cx="33507" cy="96844"/>
            </a:xfrm>
            <a:custGeom>
              <a:avLst/>
              <a:gdLst/>
              <a:ahLst/>
              <a:cxnLst/>
              <a:rect l="l" t="t" r="r" b="b"/>
              <a:pathLst>
                <a:path w="1121" h="3240" extrusionOk="0">
                  <a:moveTo>
                    <a:pt x="1" y="0"/>
                  </a:moveTo>
                  <a:lnTo>
                    <a:pt x="1" y="3239"/>
                  </a:lnTo>
                  <a:lnTo>
                    <a:pt x="1120" y="3239"/>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3"/>
            <p:cNvSpPr/>
            <p:nvPr/>
          </p:nvSpPr>
          <p:spPr>
            <a:xfrm>
              <a:off x="2153477" y="3621954"/>
              <a:ext cx="69076" cy="121055"/>
            </a:xfrm>
            <a:custGeom>
              <a:avLst/>
              <a:gdLst/>
              <a:ahLst/>
              <a:cxnLst/>
              <a:rect l="l" t="t" r="r" b="b"/>
              <a:pathLst>
                <a:path w="2311" h="4050" extrusionOk="0">
                  <a:moveTo>
                    <a:pt x="334" y="1"/>
                  </a:moveTo>
                  <a:lnTo>
                    <a:pt x="0" y="4049"/>
                  </a:lnTo>
                  <a:lnTo>
                    <a:pt x="2310" y="4049"/>
                  </a:lnTo>
                  <a:lnTo>
                    <a:pt x="1977"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3"/>
            <p:cNvSpPr/>
            <p:nvPr/>
          </p:nvSpPr>
          <p:spPr>
            <a:xfrm>
              <a:off x="2188359" y="3621954"/>
              <a:ext cx="34194" cy="121055"/>
            </a:xfrm>
            <a:custGeom>
              <a:avLst/>
              <a:gdLst/>
              <a:ahLst/>
              <a:cxnLst/>
              <a:rect l="l" t="t" r="r" b="b"/>
              <a:pathLst>
                <a:path w="1144" h="4050" extrusionOk="0">
                  <a:moveTo>
                    <a:pt x="0" y="1"/>
                  </a:moveTo>
                  <a:lnTo>
                    <a:pt x="0" y="4049"/>
                  </a:lnTo>
                  <a:lnTo>
                    <a:pt x="1143" y="404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3"/>
            <p:cNvSpPr/>
            <p:nvPr/>
          </p:nvSpPr>
          <p:spPr>
            <a:xfrm>
              <a:off x="2115038" y="3599895"/>
              <a:ext cx="48422" cy="144518"/>
            </a:xfrm>
            <a:custGeom>
              <a:avLst/>
              <a:gdLst/>
              <a:ahLst/>
              <a:cxnLst/>
              <a:rect l="l" t="t" r="r" b="b"/>
              <a:pathLst>
                <a:path w="1620" h="4835" extrusionOk="0">
                  <a:moveTo>
                    <a:pt x="0" y="0"/>
                  </a:moveTo>
                  <a:lnTo>
                    <a:pt x="0" y="4835"/>
                  </a:lnTo>
                  <a:lnTo>
                    <a:pt x="1620" y="4835"/>
                  </a:lnTo>
                  <a:lnTo>
                    <a:pt x="1620"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3"/>
            <p:cNvSpPr/>
            <p:nvPr/>
          </p:nvSpPr>
          <p:spPr>
            <a:xfrm>
              <a:off x="2138532" y="3599895"/>
              <a:ext cx="24928" cy="144518"/>
            </a:xfrm>
            <a:custGeom>
              <a:avLst/>
              <a:gdLst/>
              <a:ahLst/>
              <a:cxnLst/>
              <a:rect l="l" t="t" r="r" b="b"/>
              <a:pathLst>
                <a:path w="834" h="4835" extrusionOk="0">
                  <a:moveTo>
                    <a:pt x="0" y="0"/>
                  </a:moveTo>
                  <a:lnTo>
                    <a:pt x="0" y="4835"/>
                  </a:lnTo>
                  <a:lnTo>
                    <a:pt x="834" y="4835"/>
                  </a:lnTo>
                  <a:lnTo>
                    <a:pt x="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3"/>
            <p:cNvSpPr/>
            <p:nvPr/>
          </p:nvSpPr>
          <p:spPr>
            <a:xfrm>
              <a:off x="2212540" y="3571409"/>
              <a:ext cx="49169" cy="171598"/>
            </a:xfrm>
            <a:custGeom>
              <a:avLst/>
              <a:gdLst/>
              <a:ahLst/>
              <a:cxnLst/>
              <a:rect l="l" t="t" r="r" b="b"/>
              <a:pathLst>
                <a:path w="1645" h="5741" extrusionOk="0">
                  <a:moveTo>
                    <a:pt x="1" y="1"/>
                  </a:moveTo>
                  <a:lnTo>
                    <a:pt x="1" y="5740"/>
                  </a:lnTo>
                  <a:lnTo>
                    <a:pt x="1644" y="5740"/>
                  </a:lnTo>
                  <a:lnTo>
                    <a:pt x="1644"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3"/>
            <p:cNvSpPr/>
            <p:nvPr/>
          </p:nvSpPr>
          <p:spPr>
            <a:xfrm>
              <a:off x="2237469" y="3571409"/>
              <a:ext cx="24928" cy="171598"/>
            </a:xfrm>
            <a:custGeom>
              <a:avLst/>
              <a:gdLst/>
              <a:ahLst/>
              <a:cxnLst/>
              <a:rect l="l" t="t" r="r" b="b"/>
              <a:pathLst>
                <a:path w="834" h="5741" extrusionOk="0">
                  <a:moveTo>
                    <a:pt x="0" y="1"/>
                  </a:moveTo>
                  <a:lnTo>
                    <a:pt x="0" y="5740"/>
                  </a:lnTo>
                  <a:lnTo>
                    <a:pt x="834" y="5740"/>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3"/>
            <p:cNvSpPr/>
            <p:nvPr/>
          </p:nvSpPr>
          <p:spPr>
            <a:xfrm>
              <a:off x="2212540" y="3742979"/>
              <a:ext cx="57000" cy="97531"/>
            </a:xfrm>
            <a:custGeom>
              <a:avLst/>
              <a:gdLst/>
              <a:ahLst/>
              <a:cxnLst/>
              <a:rect l="l" t="t" r="r" b="b"/>
              <a:pathLst>
                <a:path w="1907" h="3263" extrusionOk="0">
                  <a:moveTo>
                    <a:pt x="1" y="0"/>
                  </a:moveTo>
                  <a:lnTo>
                    <a:pt x="1" y="3263"/>
                  </a:lnTo>
                  <a:lnTo>
                    <a:pt x="1644" y="3263"/>
                  </a:lnTo>
                  <a:lnTo>
                    <a:pt x="1906"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3"/>
            <p:cNvSpPr/>
            <p:nvPr/>
          </p:nvSpPr>
          <p:spPr>
            <a:xfrm>
              <a:off x="2237469" y="3742979"/>
              <a:ext cx="32759" cy="97531"/>
            </a:xfrm>
            <a:custGeom>
              <a:avLst/>
              <a:gdLst/>
              <a:ahLst/>
              <a:cxnLst/>
              <a:rect l="l" t="t" r="r" b="b"/>
              <a:pathLst>
                <a:path w="1096" h="3263" extrusionOk="0">
                  <a:moveTo>
                    <a:pt x="0" y="0"/>
                  </a:moveTo>
                  <a:lnTo>
                    <a:pt x="0" y="3263"/>
                  </a:lnTo>
                  <a:lnTo>
                    <a:pt x="834" y="3263"/>
                  </a:lnTo>
                  <a:lnTo>
                    <a:pt x="1096"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3"/>
            <p:cNvSpPr/>
            <p:nvPr/>
          </p:nvSpPr>
          <p:spPr>
            <a:xfrm>
              <a:off x="2301523" y="3742979"/>
              <a:ext cx="68358" cy="121025"/>
            </a:xfrm>
            <a:custGeom>
              <a:avLst/>
              <a:gdLst/>
              <a:ahLst/>
              <a:cxnLst/>
              <a:rect l="l" t="t" r="r" b="b"/>
              <a:pathLst>
                <a:path w="2287" h="4049" extrusionOk="0">
                  <a:moveTo>
                    <a:pt x="1" y="0"/>
                  </a:moveTo>
                  <a:lnTo>
                    <a:pt x="334" y="4049"/>
                  </a:lnTo>
                  <a:lnTo>
                    <a:pt x="1977" y="4049"/>
                  </a:lnTo>
                  <a:lnTo>
                    <a:pt x="2287"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3"/>
            <p:cNvSpPr/>
            <p:nvPr/>
          </p:nvSpPr>
          <p:spPr>
            <a:xfrm>
              <a:off x="2335688" y="3742979"/>
              <a:ext cx="33507" cy="121025"/>
            </a:xfrm>
            <a:custGeom>
              <a:avLst/>
              <a:gdLst/>
              <a:ahLst/>
              <a:cxnLst/>
              <a:rect l="l" t="t" r="r" b="b"/>
              <a:pathLst>
                <a:path w="1121" h="4049" extrusionOk="0">
                  <a:moveTo>
                    <a:pt x="1" y="0"/>
                  </a:moveTo>
                  <a:lnTo>
                    <a:pt x="1" y="4049"/>
                  </a:lnTo>
                  <a:lnTo>
                    <a:pt x="834" y="4049"/>
                  </a:lnTo>
                  <a:lnTo>
                    <a:pt x="1120"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3"/>
            <p:cNvSpPr/>
            <p:nvPr/>
          </p:nvSpPr>
          <p:spPr>
            <a:xfrm>
              <a:off x="2262367" y="3742979"/>
              <a:ext cx="49169" cy="144518"/>
            </a:xfrm>
            <a:custGeom>
              <a:avLst/>
              <a:gdLst/>
              <a:ahLst/>
              <a:cxnLst/>
              <a:rect l="l" t="t" r="r" b="b"/>
              <a:pathLst>
                <a:path w="1645" h="4835" extrusionOk="0">
                  <a:moveTo>
                    <a:pt x="1" y="0"/>
                  </a:moveTo>
                  <a:lnTo>
                    <a:pt x="1" y="4834"/>
                  </a:lnTo>
                  <a:lnTo>
                    <a:pt x="1644" y="4834"/>
                  </a:lnTo>
                  <a:lnTo>
                    <a:pt x="1644"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3"/>
            <p:cNvSpPr/>
            <p:nvPr/>
          </p:nvSpPr>
          <p:spPr>
            <a:xfrm>
              <a:off x="2286578" y="3742979"/>
              <a:ext cx="24958" cy="144518"/>
            </a:xfrm>
            <a:custGeom>
              <a:avLst/>
              <a:gdLst/>
              <a:ahLst/>
              <a:cxnLst/>
              <a:rect l="l" t="t" r="r" b="b"/>
              <a:pathLst>
                <a:path w="835" h="4835" extrusionOk="0">
                  <a:moveTo>
                    <a:pt x="1" y="0"/>
                  </a:moveTo>
                  <a:lnTo>
                    <a:pt x="1" y="4834"/>
                  </a:lnTo>
                  <a:lnTo>
                    <a:pt x="834" y="4834"/>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3"/>
            <p:cNvSpPr/>
            <p:nvPr/>
          </p:nvSpPr>
          <p:spPr>
            <a:xfrm>
              <a:off x="2360616" y="3742979"/>
              <a:ext cx="48422" cy="172286"/>
            </a:xfrm>
            <a:custGeom>
              <a:avLst/>
              <a:gdLst/>
              <a:ahLst/>
              <a:cxnLst/>
              <a:rect l="l" t="t" r="r" b="b"/>
              <a:pathLst>
                <a:path w="1620" h="5764" extrusionOk="0">
                  <a:moveTo>
                    <a:pt x="0" y="0"/>
                  </a:moveTo>
                  <a:lnTo>
                    <a:pt x="0" y="5763"/>
                  </a:lnTo>
                  <a:lnTo>
                    <a:pt x="1620" y="5763"/>
                  </a:lnTo>
                  <a:lnTo>
                    <a:pt x="1620"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3"/>
            <p:cNvSpPr/>
            <p:nvPr/>
          </p:nvSpPr>
          <p:spPr>
            <a:xfrm>
              <a:off x="2384110" y="3742979"/>
              <a:ext cx="24928" cy="172286"/>
            </a:xfrm>
            <a:custGeom>
              <a:avLst/>
              <a:gdLst/>
              <a:ahLst/>
              <a:cxnLst/>
              <a:rect l="l" t="t" r="r" b="b"/>
              <a:pathLst>
                <a:path w="834" h="5764" extrusionOk="0">
                  <a:moveTo>
                    <a:pt x="0" y="0"/>
                  </a:moveTo>
                  <a:lnTo>
                    <a:pt x="0" y="5763"/>
                  </a:lnTo>
                  <a:lnTo>
                    <a:pt x="834" y="5763"/>
                  </a:lnTo>
                  <a:lnTo>
                    <a:pt x="83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3"/>
            <p:cNvSpPr/>
            <p:nvPr/>
          </p:nvSpPr>
          <p:spPr>
            <a:xfrm>
              <a:off x="2065929" y="3733713"/>
              <a:ext cx="343107" cy="19967"/>
            </a:xfrm>
            <a:custGeom>
              <a:avLst/>
              <a:gdLst/>
              <a:ahLst/>
              <a:cxnLst/>
              <a:rect l="l" t="t" r="r" b="b"/>
              <a:pathLst>
                <a:path w="11479" h="668" extrusionOk="0">
                  <a:moveTo>
                    <a:pt x="0" y="1"/>
                  </a:moveTo>
                  <a:lnTo>
                    <a:pt x="0" y="667"/>
                  </a:lnTo>
                  <a:lnTo>
                    <a:pt x="11479" y="667"/>
                  </a:lnTo>
                  <a:lnTo>
                    <a:pt x="1147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3"/>
            <p:cNvSpPr/>
            <p:nvPr/>
          </p:nvSpPr>
          <p:spPr>
            <a:xfrm>
              <a:off x="2237469" y="3733713"/>
              <a:ext cx="171569" cy="19967"/>
            </a:xfrm>
            <a:custGeom>
              <a:avLst/>
              <a:gdLst/>
              <a:ahLst/>
              <a:cxnLst/>
              <a:rect l="l" t="t" r="r" b="b"/>
              <a:pathLst>
                <a:path w="5740" h="668" extrusionOk="0">
                  <a:moveTo>
                    <a:pt x="0" y="1"/>
                  </a:moveTo>
                  <a:lnTo>
                    <a:pt x="0" y="667"/>
                  </a:lnTo>
                  <a:lnTo>
                    <a:pt x="5740" y="667"/>
                  </a:lnTo>
                  <a:lnTo>
                    <a:pt x="5740"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3"/>
          <p:cNvGrpSpPr/>
          <p:nvPr/>
        </p:nvGrpSpPr>
        <p:grpSpPr>
          <a:xfrm>
            <a:off x="1048874" y="3641890"/>
            <a:ext cx="345979" cy="178684"/>
            <a:chOff x="1391774" y="3641890"/>
            <a:chExt cx="345979" cy="178684"/>
          </a:xfrm>
        </p:grpSpPr>
        <p:sp>
          <p:nvSpPr>
            <p:cNvPr id="11695" name="Google Shape;11695;p83"/>
            <p:cNvSpPr/>
            <p:nvPr/>
          </p:nvSpPr>
          <p:spPr>
            <a:xfrm>
              <a:off x="1522036" y="3641890"/>
              <a:ext cx="84051" cy="86860"/>
            </a:xfrm>
            <a:custGeom>
              <a:avLst/>
              <a:gdLst/>
              <a:ahLst/>
              <a:cxnLst/>
              <a:rect l="l" t="t" r="r" b="b"/>
              <a:pathLst>
                <a:path w="2812" h="2906" extrusionOk="0">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3"/>
            <p:cNvSpPr/>
            <p:nvPr/>
          </p:nvSpPr>
          <p:spPr>
            <a:xfrm>
              <a:off x="1564061" y="3641890"/>
              <a:ext cx="42025" cy="86860"/>
            </a:xfrm>
            <a:custGeom>
              <a:avLst/>
              <a:gdLst/>
              <a:ahLst/>
              <a:cxnLst/>
              <a:rect l="l" t="t" r="r" b="b"/>
              <a:pathLst>
                <a:path w="1406" h="2906" extrusionOk="0">
                  <a:moveTo>
                    <a:pt x="0" y="0"/>
                  </a:moveTo>
                  <a:lnTo>
                    <a:pt x="0" y="2906"/>
                  </a:lnTo>
                  <a:lnTo>
                    <a:pt x="667" y="2263"/>
                  </a:lnTo>
                  <a:lnTo>
                    <a:pt x="1405" y="2263"/>
                  </a:lnTo>
                  <a:lnTo>
                    <a:pt x="1405"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3"/>
            <p:cNvSpPr/>
            <p:nvPr/>
          </p:nvSpPr>
          <p:spPr>
            <a:xfrm>
              <a:off x="1391774" y="3641890"/>
              <a:ext cx="83333" cy="86860"/>
            </a:xfrm>
            <a:custGeom>
              <a:avLst/>
              <a:gdLst/>
              <a:ahLst/>
              <a:cxnLst/>
              <a:rect l="l" t="t" r="r" b="b"/>
              <a:pathLst>
                <a:path w="2788" h="2906" extrusionOk="0">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3"/>
            <p:cNvSpPr/>
            <p:nvPr/>
          </p:nvSpPr>
          <p:spPr>
            <a:xfrm>
              <a:off x="1434487" y="3641890"/>
              <a:ext cx="42025" cy="86860"/>
            </a:xfrm>
            <a:custGeom>
              <a:avLst/>
              <a:gdLst/>
              <a:ahLst/>
              <a:cxnLst/>
              <a:rect l="l" t="t" r="r" b="b"/>
              <a:pathLst>
                <a:path w="1406" h="2906" extrusionOk="0">
                  <a:moveTo>
                    <a:pt x="1" y="0"/>
                  </a:moveTo>
                  <a:lnTo>
                    <a:pt x="1" y="2906"/>
                  </a:lnTo>
                  <a:lnTo>
                    <a:pt x="644" y="2263"/>
                  </a:lnTo>
                  <a:lnTo>
                    <a:pt x="1406" y="2263"/>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3"/>
            <p:cNvSpPr/>
            <p:nvPr/>
          </p:nvSpPr>
          <p:spPr>
            <a:xfrm>
              <a:off x="1497854" y="3774274"/>
              <a:ext cx="133847" cy="46300"/>
            </a:xfrm>
            <a:custGeom>
              <a:avLst/>
              <a:gdLst/>
              <a:ahLst/>
              <a:cxnLst/>
              <a:rect l="l" t="t" r="r" b="b"/>
              <a:pathLst>
                <a:path w="4478" h="1549" extrusionOk="0">
                  <a:moveTo>
                    <a:pt x="310" y="1"/>
                  </a:moveTo>
                  <a:lnTo>
                    <a:pt x="0" y="787"/>
                  </a:lnTo>
                  <a:lnTo>
                    <a:pt x="310" y="1549"/>
                  </a:lnTo>
                  <a:lnTo>
                    <a:pt x="4168" y="1549"/>
                  </a:lnTo>
                  <a:lnTo>
                    <a:pt x="4477" y="787"/>
                  </a:lnTo>
                  <a:lnTo>
                    <a:pt x="41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3"/>
            <p:cNvSpPr/>
            <p:nvPr/>
          </p:nvSpPr>
          <p:spPr>
            <a:xfrm>
              <a:off x="1564061" y="3774274"/>
              <a:ext cx="66924" cy="46300"/>
            </a:xfrm>
            <a:custGeom>
              <a:avLst/>
              <a:gdLst/>
              <a:ahLst/>
              <a:cxnLst/>
              <a:rect l="l" t="t" r="r" b="b"/>
              <a:pathLst>
                <a:path w="2239" h="1549" extrusionOk="0">
                  <a:moveTo>
                    <a:pt x="0" y="1"/>
                  </a:moveTo>
                  <a:lnTo>
                    <a:pt x="0" y="1549"/>
                  </a:lnTo>
                  <a:lnTo>
                    <a:pt x="1905" y="1549"/>
                  </a:lnTo>
                  <a:lnTo>
                    <a:pt x="2239" y="787"/>
                  </a:lnTo>
                  <a:lnTo>
                    <a:pt x="1905"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3"/>
            <p:cNvSpPr/>
            <p:nvPr/>
          </p:nvSpPr>
          <p:spPr>
            <a:xfrm>
              <a:off x="1392491"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3"/>
            <p:cNvSpPr/>
            <p:nvPr/>
          </p:nvSpPr>
          <p:spPr>
            <a:xfrm>
              <a:off x="1622407" y="3774274"/>
              <a:ext cx="114628" cy="46300"/>
            </a:xfrm>
            <a:custGeom>
              <a:avLst/>
              <a:gdLst/>
              <a:ahLst/>
              <a:cxnLst/>
              <a:rect l="l" t="t" r="r" b="b"/>
              <a:pathLst>
                <a:path w="3835" h="1549" extrusionOk="0">
                  <a:moveTo>
                    <a:pt x="1" y="1"/>
                  </a:moveTo>
                  <a:lnTo>
                    <a:pt x="1" y="1549"/>
                  </a:lnTo>
                  <a:lnTo>
                    <a:pt x="3835" y="1549"/>
                  </a:lnTo>
                  <a:lnTo>
                    <a:pt x="3835"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3"/>
            <p:cNvSpPr/>
            <p:nvPr/>
          </p:nvSpPr>
          <p:spPr>
            <a:xfrm>
              <a:off x="1653015" y="3641890"/>
              <a:ext cx="84021" cy="86860"/>
            </a:xfrm>
            <a:custGeom>
              <a:avLst/>
              <a:gdLst/>
              <a:ahLst/>
              <a:cxnLst/>
              <a:rect l="l" t="t" r="r" b="b"/>
              <a:pathLst>
                <a:path w="2811" h="2906" extrusionOk="0">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3"/>
            <p:cNvSpPr/>
            <p:nvPr/>
          </p:nvSpPr>
          <p:spPr>
            <a:xfrm>
              <a:off x="1695728" y="3641890"/>
              <a:ext cx="42025" cy="86860"/>
            </a:xfrm>
            <a:custGeom>
              <a:avLst/>
              <a:gdLst/>
              <a:ahLst/>
              <a:cxnLst/>
              <a:rect l="l" t="t" r="r" b="b"/>
              <a:pathLst>
                <a:path w="1406" h="2906" extrusionOk="0">
                  <a:moveTo>
                    <a:pt x="1" y="0"/>
                  </a:moveTo>
                  <a:lnTo>
                    <a:pt x="1" y="2906"/>
                  </a:lnTo>
                  <a:lnTo>
                    <a:pt x="668" y="2263"/>
                  </a:lnTo>
                  <a:lnTo>
                    <a:pt x="1406" y="2263"/>
                  </a:lnTo>
                  <a:lnTo>
                    <a:pt x="140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83"/>
          <p:cNvGrpSpPr/>
          <p:nvPr/>
        </p:nvGrpSpPr>
        <p:grpSpPr>
          <a:xfrm>
            <a:off x="1050309" y="4143718"/>
            <a:ext cx="343826" cy="345261"/>
            <a:chOff x="1393209" y="4143718"/>
            <a:chExt cx="343826" cy="345261"/>
          </a:xfrm>
        </p:grpSpPr>
        <p:sp>
          <p:nvSpPr>
            <p:cNvPr id="11706" name="Google Shape;11706;p83"/>
            <p:cNvSpPr/>
            <p:nvPr/>
          </p:nvSpPr>
          <p:spPr>
            <a:xfrm>
              <a:off x="1393209" y="4144435"/>
              <a:ext cx="199336" cy="181552"/>
            </a:xfrm>
            <a:custGeom>
              <a:avLst/>
              <a:gdLst/>
              <a:ahLst/>
              <a:cxnLst/>
              <a:rect l="l" t="t" r="r" b="b"/>
              <a:pathLst>
                <a:path w="6669" h="6074" extrusionOk="0">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3"/>
            <p:cNvSpPr/>
            <p:nvPr/>
          </p:nvSpPr>
          <p:spPr>
            <a:xfrm>
              <a:off x="1565466" y="4143718"/>
              <a:ext cx="171569" cy="199336"/>
            </a:xfrm>
            <a:custGeom>
              <a:avLst/>
              <a:gdLst/>
              <a:ahLst/>
              <a:cxnLst/>
              <a:rect l="l" t="t" r="r" b="b"/>
              <a:pathLst>
                <a:path w="5740" h="6669" extrusionOk="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3"/>
            <p:cNvSpPr/>
            <p:nvPr/>
          </p:nvSpPr>
          <p:spPr>
            <a:xfrm>
              <a:off x="1537698" y="4315975"/>
              <a:ext cx="199336" cy="172286"/>
            </a:xfrm>
            <a:custGeom>
              <a:avLst/>
              <a:gdLst/>
              <a:ahLst/>
              <a:cxnLst/>
              <a:rect l="l" t="t" r="r" b="b"/>
              <a:pathLst>
                <a:path w="6669" h="5764" extrusionOk="0">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3"/>
            <p:cNvSpPr/>
            <p:nvPr/>
          </p:nvSpPr>
          <p:spPr>
            <a:xfrm>
              <a:off x="1393209" y="4288925"/>
              <a:ext cx="172286" cy="199336"/>
            </a:xfrm>
            <a:custGeom>
              <a:avLst/>
              <a:gdLst/>
              <a:ahLst/>
              <a:cxnLst/>
              <a:rect l="l" t="t" r="r" b="b"/>
              <a:pathLst>
                <a:path w="5764" h="6669" extrusionOk="0">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3"/>
            <p:cNvSpPr/>
            <p:nvPr/>
          </p:nvSpPr>
          <p:spPr>
            <a:xfrm>
              <a:off x="1564061" y="4194262"/>
              <a:ext cx="172973" cy="149510"/>
            </a:xfrm>
            <a:custGeom>
              <a:avLst/>
              <a:gdLst/>
              <a:ahLst/>
              <a:cxnLst/>
              <a:rect l="l" t="t" r="r" b="b"/>
              <a:pathLst>
                <a:path w="5787" h="5002" extrusionOk="0">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3"/>
            <p:cNvSpPr/>
            <p:nvPr/>
          </p:nvSpPr>
          <p:spPr>
            <a:xfrm>
              <a:off x="1443036" y="4315975"/>
              <a:ext cx="122459" cy="173003"/>
            </a:xfrm>
            <a:custGeom>
              <a:avLst/>
              <a:gdLst/>
              <a:ahLst/>
              <a:cxnLst/>
              <a:rect l="l" t="t" r="r" b="b"/>
              <a:pathLst>
                <a:path w="4097" h="5788" extrusionOk="0">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83"/>
          <p:cNvGrpSpPr/>
          <p:nvPr/>
        </p:nvGrpSpPr>
        <p:grpSpPr>
          <a:xfrm>
            <a:off x="1834828" y="4149427"/>
            <a:ext cx="272628" cy="345949"/>
            <a:chOff x="2101528" y="4149427"/>
            <a:chExt cx="272628" cy="345949"/>
          </a:xfrm>
        </p:grpSpPr>
        <p:sp>
          <p:nvSpPr>
            <p:cNvPr id="11713" name="Google Shape;11713;p83"/>
            <p:cNvSpPr/>
            <p:nvPr/>
          </p:nvSpPr>
          <p:spPr>
            <a:xfrm>
              <a:off x="2188359" y="4149427"/>
              <a:ext cx="99683" cy="345947"/>
            </a:xfrm>
            <a:custGeom>
              <a:avLst/>
              <a:gdLst/>
              <a:ahLst/>
              <a:cxnLst/>
              <a:rect l="l" t="t" r="r" b="b"/>
              <a:pathLst>
                <a:path w="3335" h="11574" extrusionOk="0">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3"/>
            <p:cNvSpPr/>
            <p:nvPr/>
          </p:nvSpPr>
          <p:spPr>
            <a:xfrm>
              <a:off x="2237469" y="4151549"/>
              <a:ext cx="47704" cy="343825"/>
            </a:xfrm>
            <a:custGeom>
              <a:avLst/>
              <a:gdLst/>
              <a:ahLst/>
              <a:cxnLst/>
              <a:rect l="l" t="t" r="r" b="b"/>
              <a:pathLst>
                <a:path w="1596" h="11503" extrusionOk="0">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3"/>
            <p:cNvSpPr/>
            <p:nvPr/>
          </p:nvSpPr>
          <p:spPr>
            <a:xfrm>
              <a:off x="2101528" y="4150054"/>
              <a:ext cx="98966" cy="97621"/>
            </a:xfrm>
            <a:custGeom>
              <a:avLst/>
              <a:gdLst/>
              <a:ahLst/>
              <a:cxnLst/>
              <a:rect l="l" t="t" r="r" b="b"/>
              <a:pathLst>
                <a:path w="3311" h="3266" extrusionOk="0">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3"/>
            <p:cNvSpPr/>
            <p:nvPr/>
          </p:nvSpPr>
          <p:spPr>
            <a:xfrm>
              <a:off x="2101528" y="4273262"/>
              <a:ext cx="98966" cy="98278"/>
            </a:xfrm>
            <a:custGeom>
              <a:avLst/>
              <a:gdLst/>
              <a:ahLst/>
              <a:cxnLst/>
              <a:rect l="l" t="t" r="r" b="b"/>
              <a:pathLst>
                <a:path w="3311" h="3288" extrusionOk="0">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3"/>
            <p:cNvSpPr/>
            <p:nvPr/>
          </p:nvSpPr>
          <p:spPr>
            <a:xfrm>
              <a:off x="2101528" y="4397097"/>
              <a:ext cx="98966" cy="98278"/>
            </a:xfrm>
            <a:custGeom>
              <a:avLst/>
              <a:gdLst/>
              <a:ahLst/>
              <a:cxnLst/>
              <a:rect l="l" t="t" r="r" b="b"/>
              <a:pathLst>
                <a:path w="3311" h="3288" extrusionOk="0">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3"/>
            <p:cNvSpPr/>
            <p:nvPr/>
          </p:nvSpPr>
          <p:spPr>
            <a:xfrm>
              <a:off x="2275907" y="4209177"/>
              <a:ext cx="98248" cy="97591"/>
            </a:xfrm>
            <a:custGeom>
              <a:avLst/>
              <a:gdLst/>
              <a:ahLst/>
              <a:cxnLst/>
              <a:rect l="l" t="t" r="r" b="b"/>
              <a:pathLst>
                <a:path w="3287" h="3265" extrusionOk="0">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3"/>
            <p:cNvSpPr/>
            <p:nvPr/>
          </p:nvSpPr>
          <p:spPr>
            <a:xfrm>
              <a:off x="2275907" y="4332325"/>
              <a:ext cx="98248" cy="96873"/>
            </a:xfrm>
            <a:custGeom>
              <a:avLst/>
              <a:gdLst/>
              <a:ahLst/>
              <a:cxnLst/>
              <a:rect l="l" t="t" r="r" b="b"/>
              <a:pathLst>
                <a:path w="3287" h="3241" extrusionOk="0">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83"/>
          <p:cNvGrpSpPr/>
          <p:nvPr/>
        </p:nvGrpSpPr>
        <p:grpSpPr>
          <a:xfrm>
            <a:off x="2555232" y="4133047"/>
            <a:ext cx="344545" cy="344545"/>
            <a:chOff x="2745732" y="4133047"/>
            <a:chExt cx="344545" cy="344545"/>
          </a:xfrm>
        </p:grpSpPr>
        <p:sp>
          <p:nvSpPr>
            <p:cNvPr id="11721" name="Google Shape;11721;p83"/>
            <p:cNvSpPr/>
            <p:nvPr/>
          </p:nvSpPr>
          <p:spPr>
            <a:xfrm>
              <a:off x="2745732" y="4456908"/>
              <a:ext cx="343855" cy="20684"/>
            </a:xfrm>
            <a:custGeom>
              <a:avLst/>
              <a:gdLst/>
              <a:ahLst/>
              <a:cxnLst/>
              <a:rect l="l" t="t" r="r" b="b"/>
              <a:pathLst>
                <a:path w="11504" h="692" extrusionOk="0">
                  <a:moveTo>
                    <a:pt x="1" y="1"/>
                  </a:moveTo>
                  <a:lnTo>
                    <a:pt x="1" y="692"/>
                  </a:lnTo>
                  <a:lnTo>
                    <a:pt x="11503" y="692"/>
                  </a:lnTo>
                  <a:lnTo>
                    <a:pt x="115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3"/>
            <p:cNvSpPr/>
            <p:nvPr/>
          </p:nvSpPr>
          <p:spPr>
            <a:xfrm>
              <a:off x="2918707" y="4456908"/>
              <a:ext cx="171569" cy="20684"/>
            </a:xfrm>
            <a:custGeom>
              <a:avLst/>
              <a:gdLst/>
              <a:ahLst/>
              <a:cxnLst/>
              <a:rect l="l" t="t" r="r" b="b"/>
              <a:pathLst>
                <a:path w="5740" h="692" extrusionOk="0">
                  <a:moveTo>
                    <a:pt x="1" y="1"/>
                  </a:moveTo>
                  <a:lnTo>
                    <a:pt x="1" y="692"/>
                  </a:lnTo>
                  <a:lnTo>
                    <a:pt x="5740" y="692"/>
                  </a:lnTo>
                  <a:lnTo>
                    <a:pt x="57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3"/>
            <p:cNvSpPr/>
            <p:nvPr/>
          </p:nvSpPr>
          <p:spPr>
            <a:xfrm>
              <a:off x="3026192"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3"/>
            <p:cNvSpPr/>
            <p:nvPr/>
          </p:nvSpPr>
          <p:spPr>
            <a:xfrm>
              <a:off x="3026192"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3"/>
            <p:cNvSpPr/>
            <p:nvPr/>
          </p:nvSpPr>
          <p:spPr>
            <a:xfrm>
              <a:off x="3026192"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3"/>
            <p:cNvSpPr/>
            <p:nvPr/>
          </p:nvSpPr>
          <p:spPr>
            <a:xfrm>
              <a:off x="3026192" y="4133047"/>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3"/>
            <p:cNvSpPr/>
            <p:nvPr/>
          </p:nvSpPr>
          <p:spPr>
            <a:xfrm>
              <a:off x="3058235" y="4369359"/>
              <a:ext cx="32042" cy="64114"/>
            </a:xfrm>
            <a:custGeom>
              <a:avLst/>
              <a:gdLst/>
              <a:ahLst/>
              <a:cxnLst/>
              <a:rect l="l" t="t" r="r" b="b"/>
              <a:pathLst>
                <a:path w="1072" h="2145" extrusionOk="0">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3"/>
            <p:cNvSpPr/>
            <p:nvPr/>
          </p:nvSpPr>
          <p:spPr>
            <a:xfrm>
              <a:off x="3058235" y="4290359"/>
              <a:ext cx="32042" cy="64084"/>
            </a:xfrm>
            <a:custGeom>
              <a:avLst/>
              <a:gdLst/>
              <a:ahLst/>
              <a:cxnLst/>
              <a:rect l="l" t="t" r="r" b="b"/>
              <a:pathLst>
                <a:path w="1072" h="2144" extrusionOk="0">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3"/>
            <p:cNvSpPr/>
            <p:nvPr/>
          </p:nvSpPr>
          <p:spPr>
            <a:xfrm>
              <a:off x="3058235" y="4211925"/>
              <a:ext cx="32042" cy="64114"/>
            </a:xfrm>
            <a:custGeom>
              <a:avLst/>
              <a:gdLst/>
              <a:ahLst/>
              <a:cxnLst/>
              <a:rect l="l" t="t" r="r" b="b"/>
              <a:pathLst>
                <a:path w="1072" h="2145" extrusionOk="0">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3"/>
            <p:cNvSpPr/>
            <p:nvPr/>
          </p:nvSpPr>
          <p:spPr>
            <a:xfrm>
              <a:off x="3058235" y="4133047"/>
              <a:ext cx="32042" cy="64084"/>
            </a:xfrm>
            <a:custGeom>
              <a:avLst/>
              <a:gdLst/>
              <a:ahLst/>
              <a:cxnLst/>
              <a:rect l="l" t="t" r="r" b="b"/>
              <a:pathLst>
                <a:path w="1072" h="2144" extrusionOk="0">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3"/>
            <p:cNvSpPr/>
            <p:nvPr/>
          </p:nvSpPr>
          <p:spPr>
            <a:xfrm>
              <a:off x="2932935" y="4369359"/>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3"/>
            <p:cNvSpPr/>
            <p:nvPr/>
          </p:nvSpPr>
          <p:spPr>
            <a:xfrm>
              <a:off x="2932935" y="4290359"/>
              <a:ext cx="64114" cy="64084"/>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3"/>
            <p:cNvSpPr/>
            <p:nvPr/>
          </p:nvSpPr>
          <p:spPr>
            <a:xfrm>
              <a:off x="2932935" y="4212047"/>
              <a:ext cx="64114" cy="64114"/>
            </a:xfrm>
            <a:custGeom>
              <a:avLst/>
              <a:gdLst/>
              <a:ahLst/>
              <a:cxnLst/>
              <a:rect l="l" t="t" r="r" b="b"/>
              <a:pathLst>
                <a:path w="2145" h="2145"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3"/>
            <p:cNvSpPr/>
            <p:nvPr/>
          </p:nvSpPr>
          <p:spPr>
            <a:xfrm>
              <a:off x="2964977" y="4369359"/>
              <a:ext cx="32072" cy="64114"/>
            </a:xfrm>
            <a:custGeom>
              <a:avLst/>
              <a:gdLst/>
              <a:ahLst/>
              <a:cxnLst/>
              <a:rect l="l" t="t" r="r" b="b"/>
              <a:pathLst>
                <a:path w="1073" h="2145" extrusionOk="0">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3"/>
            <p:cNvSpPr/>
            <p:nvPr/>
          </p:nvSpPr>
          <p:spPr>
            <a:xfrm>
              <a:off x="2964977" y="4290359"/>
              <a:ext cx="32072" cy="64084"/>
            </a:xfrm>
            <a:custGeom>
              <a:avLst/>
              <a:gdLst/>
              <a:ahLst/>
              <a:cxnLst/>
              <a:rect l="l" t="t" r="r" b="b"/>
              <a:pathLst>
                <a:path w="1073" h="2144" extrusionOk="0">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3"/>
            <p:cNvSpPr/>
            <p:nvPr/>
          </p:nvSpPr>
          <p:spPr>
            <a:xfrm>
              <a:off x="2964977" y="4211925"/>
              <a:ext cx="32072" cy="64114"/>
            </a:xfrm>
            <a:custGeom>
              <a:avLst/>
              <a:gdLst/>
              <a:ahLst/>
              <a:cxnLst/>
              <a:rect l="l" t="t" r="r" b="b"/>
              <a:pathLst>
                <a:path w="1073" h="2145" extrusionOk="0">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3"/>
            <p:cNvSpPr/>
            <p:nvPr/>
          </p:nvSpPr>
          <p:spPr>
            <a:xfrm>
              <a:off x="2839707" y="4369359"/>
              <a:ext cx="64084" cy="64114"/>
            </a:xfrm>
            <a:custGeom>
              <a:avLst/>
              <a:gdLst/>
              <a:ahLst/>
              <a:cxnLst/>
              <a:rect l="l" t="t" r="r" b="b"/>
              <a:pathLst>
                <a:path w="2144" h="2145"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3"/>
            <p:cNvSpPr/>
            <p:nvPr/>
          </p:nvSpPr>
          <p:spPr>
            <a:xfrm>
              <a:off x="2839707" y="4290359"/>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3"/>
            <p:cNvSpPr/>
            <p:nvPr/>
          </p:nvSpPr>
          <p:spPr>
            <a:xfrm>
              <a:off x="2871720" y="4369359"/>
              <a:ext cx="32072" cy="64114"/>
            </a:xfrm>
            <a:custGeom>
              <a:avLst/>
              <a:gdLst/>
              <a:ahLst/>
              <a:cxnLst/>
              <a:rect l="l" t="t" r="r" b="b"/>
              <a:pathLst>
                <a:path w="1073" h="2145" extrusionOk="0">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3"/>
            <p:cNvSpPr/>
            <p:nvPr/>
          </p:nvSpPr>
          <p:spPr>
            <a:xfrm>
              <a:off x="2871720" y="4290359"/>
              <a:ext cx="32072" cy="64084"/>
            </a:xfrm>
            <a:custGeom>
              <a:avLst/>
              <a:gdLst/>
              <a:ahLst/>
              <a:cxnLst/>
              <a:rect l="l" t="t" r="r" b="b"/>
              <a:pathLst>
                <a:path w="1073" h="2144" extrusionOk="0">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3"/>
            <p:cNvSpPr/>
            <p:nvPr/>
          </p:nvSpPr>
          <p:spPr>
            <a:xfrm>
              <a:off x="2746449" y="4369359"/>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3"/>
            <p:cNvSpPr/>
            <p:nvPr/>
          </p:nvSpPr>
          <p:spPr>
            <a:xfrm>
              <a:off x="2746449" y="4290359"/>
              <a:ext cx="64084" cy="6408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3"/>
            <p:cNvSpPr/>
            <p:nvPr/>
          </p:nvSpPr>
          <p:spPr>
            <a:xfrm>
              <a:off x="2746449" y="4212047"/>
              <a:ext cx="64084" cy="64114"/>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3"/>
            <p:cNvSpPr/>
            <p:nvPr/>
          </p:nvSpPr>
          <p:spPr>
            <a:xfrm>
              <a:off x="2779209" y="4369359"/>
              <a:ext cx="32042" cy="64114"/>
            </a:xfrm>
            <a:custGeom>
              <a:avLst/>
              <a:gdLst/>
              <a:ahLst/>
              <a:cxnLst/>
              <a:rect l="l" t="t" r="r" b="b"/>
              <a:pathLst>
                <a:path w="1072" h="2145" extrusionOk="0">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3"/>
            <p:cNvSpPr/>
            <p:nvPr/>
          </p:nvSpPr>
          <p:spPr>
            <a:xfrm>
              <a:off x="2779209" y="4290359"/>
              <a:ext cx="32042" cy="64084"/>
            </a:xfrm>
            <a:custGeom>
              <a:avLst/>
              <a:gdLst/>
              <a:ahLst/>
              <a:cxnLst/>
              <a:rect l="l" t="t" r="r" b="b"/>
              <a:pathLst>
                <a:path w="1072" h="2144" extrusionOk="0">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3"/>
            <p:cNvSpPr/>
            <p:nvPr/>
          </p:nvSpPr>
          <p:spPr>
            <a:xfrm>
              <a:off x="2779209" y="4211925"/>
              <a:ext cx="32042" cy="64114"/>
            </a:xfrm>
            <a:custGeom>
              <a:avLst/>
              <a:gdLst/>
              <a:ahLst/>
              <a:cxnLst/>
              <a:rect l="l" t="t" r="r" b="b"/>
              <a:pathLst>
                <a:path w="1072" h="2145" extrusionOk="0">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3"/>
          <p:cNvGrpSpPr/>
          <p:nvPr/>
        </p:nvGrpSpPr>
        <p:grpSpPr>
          <a:xfrm>
            <a:off x="3264996" y="4149427"/>
            <a:ext cx="343826" cy="343827"/>
            <a:chOff x="3379296" y="4149427"/>
            <a:chExt cx="343826" cy="343827"/>
          </a:xfrm>
        </p:grpSpPr>
        <p:sp>
          <p:nvSpPr>
            <p:cNvPr id="11748" name="Google Shape;11748;p83"/>
            <p:cNvSpPr/>
            <p:nvPr/>
          </p:nvSpPr>
          <p:spPr>
            <a:xfrm>
              <a:off x="3389966" y="4395693"/>
              <a:ext cx="46300" cy="47017"/>
            </a:xfrm>
            <a:custGeom>
              <a:avLst/>
              <a:gdLst/>
              <a:ahLst/>
              <a:cxnLst/>
              <a:rect l="l" t="t" r="r" b="b"/>
              <a:pathLst>
                <a:path w="1549" h="1573" extrusionOk="0">
                  <a:moveTo>
                    <a:pt x="1168" y="1"/>
                  </a:moveTo>
                  <a:lnTo>
                    <a:pt x="1" y="763"/>
                  </a:lnTo>
                  <a:lnTo>
                    <a:pt x="1" y="1573"/>
                  </a:lnTo>
                  <a:lnTo>
                    <a:pt x="25" y="1573"/>
                  </a:lnTo>
                  <a:lnTo>
                    <a:pt x="1549" y="549"/>
                  </a:lnTo>
                  <a:lnTo>
                    <a:pt x="1168"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3"/>
            <p:cNvSpPr/>
            <p:nvPr/>
          </p:nvSpPr>
          <p:spPr>
            <a:xfrm>
              <a:off x="3457608" y="4333790"/>
              <a:ext cx="39156" cy="46270"/>
            </a:xfrm>
            <a:custGeom>
              <a:avLst/>
              <a:gdLst/>
              <a:ahLst/>
              <a:cxnLst/>
              <a:rect l="l" t="t" r="r" b="b"/>
              <a:pathLst>
                <a:path w="1310" h="1548" extrusionOk="0">
                  <a:moveTo>
                    <a:pt x="738" y="0"/>
                  </a:moveTo>
                  <a:lnTo>
                    <a:pt x="0" y="1191"/>
                  </a:lnTo>
                  <a:lnTo>
                    <a:pt x="572" y="1548"/>
                  </a:lnTo>
                  <a:lnTo>
                    <a:pt x="1310" y="357"/>
                  </a:lnTo>
                  <a:lnTo>
                    <a:pt x="738"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3"/>
            <p:cNvSpPr/>
            <p:nvPr/>
          </p:nvSpPr>
          <p:spPr>
            <a:xfrm>
              <a:off x="3513832" y="4322371"/>
              <a:ext cx="44148" cy="39903"/>
            </a:xfrm>
            <a:custGeom>
              <a:avLst/>
              <a:gdLst/>
              <a:ahLst/>
              <a:cxnLst/>
              <a:rect l="l" t="t" r="r" b="b"/>
              <a:pathLst>
                <a:path w="1477" h="1335" extrusionOk="0">
                  <a:moveTo>
                    <a:pt x="381" y="1"/>
                  </a:moveTo>
                  <a:lnTo>
                    <a:pt x="0" y="573"/>
                  </a:lnTo>
                  <a:lnTo>
                    <a:pt x="1096" y="1335"/>
                  </a:lnTo>
                  <a:lnTo>
                    <a:pt x="1477" y="787"/>
                  </a:lnTo>
                  <a:lnTo>
                    <a:pt x="38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3"/>
            <p:cNvSpPr/>
            <p:nvPr/>
          </p:nvSpPr>
          <p:spPr>
            <a:xfrm>
              <a:off x="3580756" y="4312418"/>
              <a:ext cx="43430" cy="44177"/>
            </a:xfrm>
            <a:custGeom>
              <a:avLst/>
              <a:gdLst/>
              <a:ahLst/>
              <a:cxnLst/>
              <a:rect l="l" t="t" r="r" b="b"/>
              <a:pathLst>
                <a:path w="1453" h="1478" extrusionOk="0">
                  <a:moveTo>
                    <a:pt x="953" y="1"/>
                  </a:moveTo>
                  <a:lnTo>
                    <a:pt x="0" y="1025"/>
                  </a:lnTo>
                  <a:lnTo>
                    <a:pt x="500" y="1477"/>
                  </a:lnTo>
                  <a:lnTo>
                    <a:pt x="1453" y="453"/>
                  </a:lnTo>
                  <a:lnTo>
                    <a:pt x="95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3"/>
            <p:cNvSpPr/>
            <p:nvPr/>
          </p:nvSpPr>
          <p:spPr>
            <a:xfrm>
              <a:off x="3632705" y="4246211"/>
              <a:ext cx="39186" cy="43460"/>
            </a:xfrm>
            <a:custGeom>
              <a:avLst/>
              <a:gdLst/>
              <a:ahLst/>
              <a:cxnLst/>
              <a:rect l="l" t="t" r="r" b="b"/>
              <a:pathLst>
                <a:path w="1311" h="1454" extrusionOk="0">
                  <a:moveTo>
                    <a:pt x="763" y="1"/>
                  </a:moveTo>
                  <a:lnTo>
                    <a:pt x="0" y="1073"/>
                  </a:lnTo>
                  <a:lnTo>
                    <a:pt x="572" y="1454"/>
                  </a:lnTo>
                  <a:lnTo>
                    <a:pt x="1310" y="382"/>
                  </a:lnTo>
                  <a:lnTo>
                    <a:pt x="763"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3"/>
            <p:cNvSpPr/>
            <p:nvPr/>
          </p:nvSpPr>
          <p:spPr>
            <a:xfrm>
              <a:off x="3379296" y="4149427"/>
              <a:ext cx="343825" cy="343825"/>
            </a:xfrm>
            <a:custGeom>
              <a:avLst/>
              <a:gdLst/>
              <a:ahLst/>
              <a:cxnLst/>
              <a:rect l="l" t="t" r="r" b="b"/>
              <a:pathLst>
                <a:path w="11503" h="11503" extrusionOk="0">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3"/>
            <p:cNvSpPr/>
            <p:nvPr/>
          </p:nvSpPr>
          <p:spPr>
            <a:xfrm>
              <a:off x="3550836" y="4456220"/>
              <a:ext cx="172286" cy="37034"/>
            </a:xfrm>
            <a:custGeom>
              <a:avLst/>
              <a:gdLst/>
              <a:ahLst/>
              <a:cxnLst/>
              <a:rect l="l" t="t" r="r" b="b"/>
              <a:pathLst>
                <a:path w="5764" h="1239" extrusionOk="0">
                  <a:moveTo>
                    <a:pt x="5097" y="0"/>
                  </a:moveTo>
                  <a:lnTo>
                    <a:pt x="5097" y="524"/>
                  </a:lnTo>
                  <a:lnTo>
                    <a:pt x="1" y="524"/>
                  </a:lnTo>
                  <a:lnTo>
                    <a:pt x="1" y="1238"/>
                  </a:lnTo>
                  <a:lnTo>
                    <a:pt x="5764" y="1238"/>
                  </a:lnTo>
                  <a:lnTo>
                    <a:pt x="576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3"/>
            <p:cNvSpPr/>
            <p:nvPr/>
          </p:nvSpPr>
          <p:spPr>
            <a:xfrm>
              <a:off x="3421291" y="4360811"/>
              <a:ext cx="64084" cy="64114"/>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3"/>
            <p:cNvSpPr/>
            <p:nvPr/>
          </p:nvSpPr>
          <p:spPr>
            <a:xfrm>
              <a:off x="3452616" y="4360123"/>
              <a:ext cx="32072" cy="64084"/>
            </a:xfrm>
            <a:custGeom>
              <a:avLst/>
              <a:gdLst/>
              <a:ahLst/>
              <a:cxnLst/>
              <a:rect l="l" t="t" r="r" b="b"/>
              <a:pathLst>
                <a:path w="1073" h="2144" extrusionOk="0">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3"/>
            <p:cNvSpPr/>
            <p:nvPr/>
          </p:nvSpPr>
          <p:spPr>
            <a:xfrm>
              <a:off x="3468279" y="4288925"/>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3"/>
            <p:cNvSpPr/>
            <p:nvPr/>
          </p:nvSpPr>
          <p:spPr>
            <a:xfrm>
              <a:off x="3500291" y="4288925"/>
              <a:ext cx="32072" cy="64084"/>
            </a:xfrm>
            <a:custGeom>
              <a:avLst/>
              <a:gdLst/>
              <a:ahLst/>
              <a:cxnLst/>
              <a:rect l="l" t="t" r="r" b="b"/>
              <a:pathLst>
                <a:path w="1073" h="2144" extrusionOk="0">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3"/>
            <p:cNvSpPr/>
            <p:nvPr/>
          </p:nvSpPr>
          <p:spPr>
            <a:xfrm>
              <a:off x="3539448" y="4332355"/>
              <a:ext cx="64114" cy="64084"/>
            </a:xfrm>
            <a:custGeom>
              <a:avLst/>
              <a:gdLst/>
              <a:ahLst/>
              <a:cxnLst/>
              <a:rect l="l" t="t" r="r" b="b"/>
              <a:pathLst>
                <a:path w="2145" h="2144" extrusionOk="0">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3"/>
            <p:cNvSpPr/>
            <p:nvPr/>
          </p:nvSpPr>
          <p:spPr>
            <a:xfrm>
              <a:off x="3571490" y="4332355"/>
              <a:ext cx="32072" cy="64084"/>
            </a:xfrm>
            <a:custGeom>
              <a:avLst/>
              <a:gdLst/>
              <a:ahLst/>
              <a:cxnLst/>
              <a:rect l="l" t="t" r="r" b="b"/>
              <a:pathLst>
                <a:path w="1073" h="2144" extrusionOk="0">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3"/>
            <p:cNvSpPr/>
            <p:nvPr/>
          </p:nvSpPr>
          <p:spPr>
            <a:xfrm>
              <a:off x="3598541" y="4271857"/>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3"/>
            <p:cNvSpPr/>
            <p:nvPr/>
          </p:nvSpPr>
          <p:spPr>
            <a:xfrm>
              <a:off x="3630583" y="4271140"/>
              <a:ext cx="32042" cy="64084"/>
            </a:xfrm>
            <a:custGeom>
              <a:avLst/>
              <a:gdLst/>
              <a:ahLst/>
              <a:cxnLst/>
              <a:rect l="l" t="t" r="r" b="b"/>
              <a:pathLst>
                <a:path w="1072" h="2144" extrusionOk="0">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3"/>
            <p:cNvSpPr/>
            <p:nvPr/>
          </p:nvSpPr>
          <p:spPr>
            <a:xfrm>
              <a:off x="3642659" y="4201376"/>
              <a:ext cx="64114" cy="64084"/>
            </a:xfrm>
            <a:custGeom>
              <a:avLst/>
              <a:gdLst/>
              <a:ahLst/>
              <a:cxnLst/>
              <a:rect l="l" t="t" r="r" b="b"/>
              <a:pathLst>
                <a:path w="2145" h="2144" extrusionOk="0">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3"/>
            <p:cNvSpPr/>
            <p:nvPr/>
          </p:nvSpPr>
          <p:spPr>
            <a:xfrm>
              <a:off x="3674701" y="4201376"/>
              <a:ext cx="32072" cy="64084"/>
            </a:xfrm>
            <a:custGeom>
              <a:avLst/>
              <a:gdLst/>
              <a:ahLst/>
              <a:cxnLst/>
              <a:rect l="l" t="t" r="r" b="b"/>
              <a:pathLst>
                <a:path w="1073" h="2144" extrusionOk="0">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3"/>
          <p:cNvGrpSpPr/>
          <p:nvPr/>
        </p:nvGrpSpPr>
        <p:grpSpPr>
          <a:xfrm>
            <a:off x="4038814" y="4146557"/>
            <a:ext cx="343826" cy="343139"/>
            <a:chOff x="4076914" y="4146557"/>
            <a:chExt cx="343826" cy="343139"/>
          </a:xfrm>
        </p:grpSpPr>
        <p:sp>
          <p:nvSpPr>
            <p:cNvPr id="11766" name="Google Shape;11766;p83"/>
            <p:cNvSpPr/>
            <p:nvPr/>
          </p:nvSpPr>
          <p:spPr>
            <a:xfrm>
              <a:off x="4076914" y="4146557"/>
              <a:ext cx="189383" cy="339580"/>
            </a:xfrm>
            <a:custGeom>
              <a:avLst/>
              <a:gdLst/>
              <a:ahLst/>
              <a:cxnLst/>
              <a:rect l="l" t="t" r="r" b="b"/>
              <a:pathLst>
                <a:path w="6336" h="11361" extrusionOk="0">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3"/>
            <p:cNvSpPr/>
            <p:nvPr/>
          </p:nvSpPr>
          <p:spPr>
            <a:xfrm>
              <a:off x="4215724" y="4318127"/>
              <a:ext cx="175126" cy="171569"/>
            </a:xfrm>
            <a:custGeom>
              <a:avLst/>
              <a:gdLst/>
              <a:ahLst/>
              <a:cxnLst/>
              <a:rect l="l" t="t" r="r" b="b"/>
              <a:pathLst>
                <a:path w="5859" h="5740" extrusionOk="0">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3"/>
            <p:cNvSpPr/>
            <p:nvPr/>
          </p:nvSpPr>
          <p:spPr>
            <a:xfrm>
              <a:off x="4249171" y="4318127"/>
              <a:ext cx="141679" cy="171569"/>
            </a:xfrm>
            <a:custGeom>
              <a:avLst/>
              <a:gdLst/>
              <a:ahLst/>
              <a:cxnLst/>
              <a:rect l="l" t="t" r="r" b="b"/>
              <a:pathLst>
                <a:path w="4740" h="5740" extrusionOk="0">
                  <a:moveTo>
                    <a:pt x="1" y="0"/>
                  </a:moveTo>
                  <a:lnTo>
                    <a:pt x="1" y="5739"/>
                  </a:lnTo>
                  <a:cubicBezTo>
                    <a:pt x="1977" y="5739"/>
                    <a:pt x="3692" y="4763"/>
                    <a:pt x="4740" y="3239"/>
                  </a:cubicBezTo>
                  <a:lnTo>
                    <a:pt x="596"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3"/>
            <p:cNvSpPr/>
            <p:nvPr/>
          </p:nvSpPr>
          <p:spPr>
            <a:xfrm>
              <a:off x="4249171" y="4146557"/>
              <a:ext cx="171569" cy="268382"/>
            </a:xfrm>
            <a:custGeom>
              <a:avLst/>
              <a:gdLst/>
              <a:ahLst/>
              <a:cxnLst/>
              <a:rect l="l" t="t" r="r" b="b"/>
              <a:pathLst>
                <a:path w="5740" h="8979" extrusionOk="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3"/>
            <p:cNvSpPr/>
            <p:nvPr/>
          </p:nvSpPr>
          <p:spPr>
            <a:xfrm>
              <a:off x="4121062" y="4190705"/>
              <a:ext cx="144518" cy="252003"/>
            </a:xfrm>
            <a:custGeom>
              <a:avLst/>
              <a:gdLst/>
              <a:ahLst/>
              <a:cxnLst/>
              <a:rect l="l" t="t" r="r" b="b"/>
              <a:pathLst>
                <a:path w="4835" h="8431" extrusionOk="0">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3"/>
            <p:cNvSpPr/>
            <p:nvPr/>
          </p:nvSpPr>
          <p:spPr>
            <a:xfrm>
              <a:off x="4223555" y="4318127"/>
              <a:ext cx="129573" cy="127421"/>
            </a:xfrm>
            <a:custGeom>
              <a:avLst/>
              <a:gdLst/>
              <a:ahLst/>
              <a:cxnLst/>
              <a:rect l="l" t="t" r="r" b="b"/>
              <a:pathLst>
                <a:path w="4335" h="4263" extrusionOk="0">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3"/>
            <p:cNvSpPr/>
            <p:nvPr/>
          </p:nvSpPr>
          <p:spPr>
            <a:xfrm>
              <a:off x="4248454" y="4318127"/>
              <a:ext cx="104675" cy="127421"/>
            </a:xfrm>
            <a:custGeom>
              <a:avLst/>
              <a:gdLst/>
              <a:ahLst/>
              <a:cxnLst/>
              <a:rect l="l" t="t" r="r" b="b"/>
              <a:pathLst>
                <a:path w="3502" h="4263" extrusionOk="0">
                  <a:moveTo>
                    <a:pt x="1" y="0"/>
                  </a:moveTo>
                  <a:lnTo>
                    <a:pt x="1" y="4263"/>
                  </a:lnTo>
                  <a:cubicBezTo>
                    <a:pt x="1454" y="4263"/>
                    <a:pt x="2740" y="3501"/>
                    <a:pt x="3502" y="2405"/>
                  </a:cubicBezTo>
                  <a:lnTo>
                    <a:pt x="59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3"/>
            <p:cNvSpPr/>
            <p:nvPr/>
          </p:nvSpPr>
          <p:spPr>
            <a:xfrm>
              <a:off x="4248454" y="4190705"/>
              <a:ext cx="127451" cy="199336"/>
            </a:xfrm>
            <a:custGeom>
              <a:avLst/>
              <a:gdLst/>
              <a:ahLst/>
              <a:cxnLst/>
              <a:rect l="l" t="t" r="r" b="b"/>
              <a:pathLst>
                <a:path w="4264" h="6669" extrusionOk="0">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83"/>
          <p:cNvGrpSpPr/>
          <p:nvPr/>
        </p:nvGrpSpPr>
        <p:grpSpPr>
          <a:xfrm>
            <a:off x="4782742" y="4143718"/>
            <a:ext cx="344544" cy="344544"/>
            <a:chOff x="4744642" y="4143718"/>
            <a:chExt cx="344544" cy="344544"/>
          </a:xfrm>
        </p:grpSpPr>
        <p:sp>
          <p:nvSpPr>
            <p:cNvPr id="11775" name="Google Shape;11775;p83"/>
            <p:cNvSpPr/>
            <p:nvPr/>
          </p:nvSpPr>
          <p:spPr>
            <a:xfrm>
              <a:off x="4766701" y="4337346"/>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3"/>
            <p:cNvSpPr/>
            <p:nvPr/>
          </p:nvSpPr>
          <p:spPr>
            <a:xfrm>
              <a:off x="4766701" y="4143718"/>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3"/>
            <p:cNvSpPr/>
            <p:nvPr/>
          </p:nvSpPr>
          <p:spPr>
            <a:xfrm>
              <a:off x="4766701" y="4236975"/>
              <a:ext cx="20684" cy="56970"/>
            </a:xfrm>
            <a:custGeom>
              <a:avLst/>
              <a:gdLst/>
              <a:ahLst/>
              <a:cxnLst/>
              <a:rect l="l" t="t" r="r" b="b"/>
              <a:pathLst>
                <a:path w="692" h="1906" extrusionOk="0">
                  <a:moveTo>
                    <a:pt x="1" y="0"/>
                  </a:moveTo>
                  <a:lnTo>
                    <a:pt x="1" y="1905"/>
                  </a:lnTo>
                  <a:lnTo>
                    <a:pt x="691" y="1905"/>
                  </a:lnTo>
                  <a:lnTo>
                    <a:pt x="691"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3"/>
            <p:cNvSpPr/>
            <p:nvPr/>
          </p:nvSpPr>
          <p:spPr>
            <a:xfrm>
              <a:off x="5022263" y="4184309"/>
              <a:ext cx="66924" cy="60527"/>
            </a:xfrm>
            <a:custGeom>
              <a:avLst/>
              <a:gdLst/>
              <a:ahLst/>
              <a:cxnLst/>
              <a:rect l="l" t="t" r="r" b="b"/>
              <a:pathLst>
                <a:path w="2239" h="2025" extrusionOk="0">
                  <a:moveTo>
                    <a:pt x="333" y="0"/>
                  </a:moveTo>
                  <a:lnTo>
                    <a:pt x="0" y="1024"/>
                  </a:lnTo>
                  <a:lnTo>
                    <a:pt x="333" y="2024"/>
                  </a:lnTo>
                  <a:lnTo>
                    <a:pt x="2239" y="2024"/>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3"/>
            <p:cNvSpPr/>
            <p:nvPr/>
          </p:nvSpPr>
          <p:spPr>
            <a:xfrm>
              <a:off x="5022263" y="4215604"/>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3"/>
            <p:cNvSpPr/>
            <p:nvPr/>
          </p:nvSpPr>
          <p:spPr>
            <a:xfrm>
              <a:off x="4766701" y="4438405"/>
              <a:ext cx="20684" cy="49857"/>
            </a:xfrm>
            <a:custGeom>
              <a:avLst/>
              <a:gdLst/>
              <a:ahLst/>
              <a:cxnLst/>
              <a:rect l="l" t="t" r="r" b="b"/>
              <a:pathLst>
                <a:path w="692" h="1668" extrusionOk="0">
                  <a:moveTo>
                    <a:pt x="1" y="1"/>
                  </a:moveTo>
                  <a:lnTo>
                    <a:pt x="1" y="1668"/>
                  </a:lnTo>
                  <a:lnTo>
                    <a:pt x="691" y="1668"/>
                  </a:lnTo>
                  <a:lnTo>
                    <a:pt x="691"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3"/>
            <p:cNvSpPr/>
            <p:nvPr/>
          </p:nvSpPr>
          <p:spPr>
            <a:xfrm>
              <a:off x="4828633" y="4184309"/>
              <a:ext cx="203611" cy="60527"/>
            </a:xfrm>
            <a:custGeom>
              <a:avLst/>
              <a:gdLst/>
              <a:ahLst/>
              <a:cxnLst/>
              <a:rect l="l" t="t" r="r" b="b"/>
              <a:pathLst>
                <a:path w="6812" h="2025" extrusionOk="0">
                  <a:moveTo>
                    <a:pt x="882" y="0"/>
                  </a:moveTo>
                  <a:lnTo>
                    <a:pt x="1" y="1024"/>
                  </a:lnTo>
                  <a:lnTo>
                    <a:pt x="882" y="2024"/>
                  </a:lnTo>
                  <a:lnTo>
                    <a:pt x="6811" y="2024"/>
                  </a:lnTo>
                  <a:lnTo>
                    <a:pt x="6811"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3"/>
            <p:cNvSpPr/>
            <p:nvPr/>
          </p:nvSpPr>
          <p:spPr>
            <a:xfrm>
              <a:off x="4828633" y="4215604"/>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3"/>
            <p:cNvSpPr/>
            <p:nvPr/>
          </p:nvSpPr>
          <p:spPr>
            <a:xfrm>
              <a:off x="5022263" y="4285368"/>
              <a:ext cx="66924" cy="60527"/>
            </a:xfrm>
            <a:custGeom>
              <a:avLst/>
              <a:gdLst/>
              <a:ahLst/>
              <a:cxnLst/>
              <a:rect l="l" t="t" r="r" b="b"/>
              <a:pathLst>
                <a:path w="2239" h="2025" extrusionOk="0">
                  <a:moveTo>
                    <a:pt x="333" y="1"/>
                  </a:moveTo>
                  <a:lnTo>
                    <a:pt x="0" y="1001"/>
                  </a:lnTo>
                  <a:lnTo>
                    <a:pt x="333" y="2025"/>
                  </a:lnTo>
                  <a:lnTo>
                    <a:pt x="2239" y="2025"/>
                  </a:lnTo>
                  <a:lnTo>
                    <a:pt x="223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3"/>
            <p:cNvSpPr/>
            <p:nvPr/>
          </p:nvSpPr>
          <p:spPr>
            <a:xfrm>
              <a:off x="5022263" y="4315975"/>
              <a:ext cx="66924" cy="30637"/>
            </a:xfrm>
            <a:custGeom>
              <a:avLst/>
              <a:gdLst/>
              <a:ahLst/>
              <a:cxnLst/>
              <a:rect l="l" t="t" r="r" b="b"/>
              <a:pathLst>
                <a:path w="2239" h="1025" extrusionOk="0">
                  <a:moveTo>
                    <a:pt x="0" y="1"/>
                  </a:moveTo>
                  <a:lnTo>
                    <a:pt x="333" y="1025"/>
                  </a:lnTo>
                  <a:lnTo>
                    <a:pt x="2239" y="1025"/>
                  </a:lnTo>
                  <a:lnTo>
                    <a:pt x="2239"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3"/>
            <p:cNvSpPr/>
            <p:nvPr/>
          </p:nvSpPr>
          <p:spPr>
            <a:xfrm>
              <a:off x="4828633" y="4285368"/>
              <a:ext cx="203611" cy="60527"/>
            </a:xfrm>
            <a:custGeom>
              <a:avLst/>
              <a:gdLst/>
              <a:ahLst/>
              <a:cxnLst/>
              <a:rect l="l" t="t" r="r" b="b"/>
              <a:pathLst>
                <a:path w="6812" h="2025" extrusionOk="0">
                  <a:moveTo>
                    <a:pt x="882" y="1"/>
                  </a:moveTo>
                  <a:lnTo>
                    <a:pt x="1" y="1001"/>
                  </a:lnTo>
                  <a:lnTo>
                    <a:pt x="882" y="2025"/>
                  </a:lnTo>
                  <a:lnTo>
                    <a:pt x="6811" y="2025"/>
                  </a:lnTo>
                  <a:lnTo>
                    <a:pt x="6811"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3"/>
            <p:cNvSpPr/>
            <p:nvPr/>
          </p:nvSpPr>
          <p:spPr>
            <a:xfrm>
              <a:off x="4828633" y="4315975"/>
              <a:ext cx="203611" cy="30637"/>
            </a:xfrm>
            <a:custGeom>
              <a:avLst/>
              <a:gdLst/>
              <a:ahLst/>
              <a:cxnLst/>
              <a:rect l="l" t="t" r="r" b="b"/>
              <a:pathLst>
                <a:path w="6812" h="1025" extrusionOk="0">
                  <a:moveTo>
                    <a:pt x="1" y="1"/>
                  </a:moveTo>
                  <a:lnTo>
                    <a:pt x="882" y="1025"/>
                  </a:lnTo>
                  <a:lnTo>
                    <a:pt x="6811" y="1025"/>
                  </a:lnTo>
                  <a:lnTo>
                    <a:pt x="681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3"/>
            <p:cNvSpPr/>
            <p:nvPr/>
          </p:nvSpPr>
          <p:spPr>
            <a:xfrm>
              <a:off x="5022263" y="4386456"/>
              <a:ext cx="66924" cy="60527"/>
            </a:xfrm>
            <a:custGeom>
              <a:avLst/>
              <a:gdLst/>
              <a:ahLst/>
              <a:cxnLst/>
              <a:rect l="l" t="t" r="r" b="b"/>
              <a:pathLst>
                <a:path w="2239" h="2025" extrusionOk="0">
                  <a:moveTo>
                    <a:pt x="333" y="0"/>
                  </a:moveTo>
                  <a:lnTo>
                    <a:pt x="0" y="1024"/>
                  </a:lnTo>
                  <a:lnTo>
                    <a:pt x="333" y="2025"/>
                  </a:lnTo>
                  <a:lnTo>
                    <a:pt x="2239" y="2025"/>
                  </a:lnTo>
                  <a:lnTo>
                    <a:pt x="223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3"/>
            <p:cNvSpPr/>
            <p:nvPr/>
          </p:nvSpPr>
          <p:spPr>
            <a:xfrm>
              <a:off x="5022263" y="4417064"/>
              <a:ext cx="66924" cy="29920"/>
            </a:xfrm>
            <a:custGeom>
              <a:avLst/>
              <a:gdLst/>
              <a:ahLst/>
              <a:cxnLst/>
              <a:rect l="l" t="t" r="r" b="b"/>
              <a:pathLst>
                <a:path w="2239" h="1001" extrusionOk="0">
                  <a:moveTo>
                    <a:pt x="0" y="0"/>
                  </a:moveTo>
                  <a:lnTo>
                    <a:pt x="333" y="1001"/>
                  </a:lnTo>
                  <a:lnTo>
                    <a:pt x="2239" y="1001"/>
                  </a:lnTo>
                  <a:lnTo>
                    <a:pt x="2239"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3"/>
            <p:cNvSpPr/>
            <p:nvPr/>
          </p:nvSpPr>
          <p:spPr>
            <a:xfrm>
              <a:off x="4828633" y="4386456"/>
              <a:ext cx="203611" cy="60527"/>
            </a:xfrm>
            <a:custGeom>
              <a:avLst/>
              <a:gdLst/>
              <a:ahLst/>
              <a:cxnLst/>
              <a:rect l="l" t="t" r="r" b="b"/>
              <a:pathLst>
                <a:path w="6812" h="2025" extrusionOk="0">
                  <a:moveTo>
                    <a:pt x="882" y="0"/>
                  </a:moveTo>
                  <a:lnTo>
                    <a:pt x="1" y="1024"/>
                  </a:lnTo>
                  <a:lnTo>
                    <a:pt x="882" y="2025"/>
                  </a:lnTo>
                  <a:lnTo>
                    <a:pt x="6811" y="2025"/>
                  </a:lnTo>
                  <a:lnTo>
                    <a:pt x="6811"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3"/>
            <p:cNvSpPr/>
            <p:nvPr/>
          </p:nvSpPr>
          <p:spPr>
            <a:xfrm>
              <a:off x="4828633" y="4417064"/>
              <a:ext cx="203611" cy="29920"/>
            </a:xfrm>
            <a:custGeom>
              <a:avLst/>
              <a:gdLst/>
              <a:ahLst/>
              <a:cxnLst/>
              <a:rect l="l" t="t" r="r" b="b"/>
              <a:pathLst>
                <a:path w="6812" h="1001" extrusionOk="0">
                  <a:moveTo>
                    <a:pt x="1" y="0"/>
                  </a:moveTo>
                  <a:lnTo>
                    <a:pt x="882" y="1001"/>
                  </a:lnTo>
                  <a:lnTo>
                    <a:pt x="6811" y="1001"/>
                  </a:lnTo>
                  <a:lnTo>
                    <a:pt x="6811"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3"/>
            <p:cNvSpPr/>
            <p:nvPr/>
          </p:nvSpPr>
          <p:spPr>
            <a:xfrm>
              <a:off x="4744642" y="4182874"/>
              <a:ext cx="64084" cy="64084"/>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3"/>
            <p:cNvSpPr/>
            <p:nvPr/>
          </p:nvSpPr>
          <p:spPr>
            <a:xfrm>
              <a:off x="4744642" y="4215604"/>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3"/>
            <p:cNvSpPr/>
            <p:nvPr/>
          </p:nvSpPr>
          <p:spPr>
            <a:xfrm>
              <a:off x="4744642" y="4283963"/>
              <a:ext cx="64084" cy="64084"/>
            </a:xfrm>
            <a:custGeom>
              <a:avLst/>
              <a:gdLst/>
              <a:ahLst/>
              <a:cxnLst/>
              <a:rect l="l" t="t" r="r" b="b"/>
              <a:pathLst>
                <a:path w="2144" h="2144" extrusionOk="0">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3"/>
            <p:cNvSpPr/>
            <p:nvPr/>
          </p:nvSpPr>
          <p:spPr>
            <a:xfrm>
              <a:off x="4744642" y="4315975"/>
              <a:ext cx="64084" cy="32072"/>
            </a:xfrm>
            <a:custGeom>
              <a:avLst/>
              <a:gdLst/>
              <a:ahLst/>
              <a:cxnLst/>
              <a:rect l="l" t="t" r="r" b="b"/>
              <a:pathLst>
                <a:path w="2144" h="1073" extrusionOk="0">
                  <a:moveTo>
                    <a:pt x="0" y="1"/>
                  </a:moveTo>
                  <a:cubicBezTo>
                    <a:pt x="0" y="596"/>
                    <a:pt x="477" y="1072"/>
                    <a:pt x="1072" y="1072"/>
                  </a:cubicBezTo>
                  <a:cubicBezTo>
                    <a:pt x="1667" y="1072"/>
                    <a:pt x="2144" y="596"/>
                    <a:pt x="2144"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3"/>
            <p:cNvSpPr/>
            <p:nvPr/>
          </p:nvSpPr>
          <p:spPr>
            <a:xfrm>
              <a:off x="4744642" y="4385021"/>
              <a:ext cx="64084" cy="64084"/>
            </a:xfrm>
            <a:custGeom>
              <a:avLst/>
              <a:gdLst/>
              <a:ahLst/>
              <a:cxnLst/>
              <a:rect l="l" t="t" r="r" b="b"/>
              <a:pathLst>
                <a:path w="2144" h="2144" extrusionOk="0">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3"/>
            <p:cNvSpPr/>
            <p:nvPr/>
          </p:nvSpPr>
          <p:spPr>
            <a:xfrm>
              <a:off x="4744642" y="4416346"/>
              <a:ext cx="64084" cy="32759"/>
            </a:xfrm>
            <a:custGeom>
              <a:avLst/>
              <a:gdLst/>
              <a:ahLst/>
              <a:cxnLst/>
              <a:rect l="l" t="t" r="r" b="b"/>
              <a:pathLst>
                <a:path w="2144" h="1096" extrusionOk="0">
                  <a:moveTo>
                    <a:pt x="0" y="0"/>
                  </a:moveTo>
                  <a:cubicBezTo>
                    <a:pt x="0" y="596"/>
                    <a:pt x="477" y="1096"/>
                    <a:pt x="1072" y="1096"/>
                  </a:cubicBezTo>
                  <a:cubicBezTo>
                    <a:pt x="1667" y="1096"/>
                    <a:pt x="2144" y="620"/>
                    <a:pt x="2144"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83"/>
          <p:cNvGrpSpPr/>
          <p:nvPr/>
        </p:nvGrpSpPr>
        <p:grpSpPr>
          <a:xfrm>
            <a:off x="5523800" y="4152266"/>
            <a:ext cx="343856" cy="344544"/>
            <a:chOff x="5409500" y="4152266"/>
            <a:chExt cx="343856" cy="344544"/>
          </a:xfrm>
        </p:grpSpPr>
        <p:sp>
          <p:nvSpPr>
            <p:cNvPr id="11798" name="Google Shape;11798;p83"/>
            <p:cNvSpPr/>
            <p:nvPr/>
          </p:nvSpPr>
          <p:spPr>
            <a:xfrm>
              <a:off x="5519855" y="4314570"/>
              <a:ext cx="162303" cy="20654"/>
            </a:xfrm>
            <a:custGeom>
              <a:avLst/>
              <a:gdLst/>
              <a:ahLst/>
              <a:cxnLst/>
              <a:rect l="l" t="t" r="r" b="b"/>
              <a:pathLst>
                <a:path w="5430" h="691" extrusionOk="0">
                  <a:moveTo>
                    <a:pt x="0" y="0"/>
                  </a:moveTo>
                  <a:lnTo>
                    <a:pt x="0" y="691"/>
                  </a:lnTo>
                  <a:lnTo>
                    <a:pt x="5430" y="691"/>
                  </a:lnTo>
                  <a:lnTo>
                    <a:pt x="5430"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3"/>
            <p:cNvSpPr/>
            <p:nvPr/>
          </p:nvSpPr>
          <p:spPr>
            <a:xfrm>
              <a:off x="5519855" y="4324524"/>
              <a:ext cx="162303" cy="9296"/>
            </a:xfrm>
            <a:custGeom>
              <a:avLst/>
              <a:gdLst/>
              <a:ahLst/>
              <a:cxnLst/>
              <a:rect l="l" t="t" r="r" b="b"/>
              <a:pathLst>
                <a:path w="5430" h="311" extrusionOk="0">
                  <a:moveTo>
                    <a:pt x="0" y="0"/>
                  </a:moveTo>
                  <a:lnTo>
                    <a:pt x="0" y="310"/>
                  </a:lnTo>
                  <a:lnTo>
                    <a:pt x="5430" y="310"/>
                  </a:lnTo>
                  <a:lnTo>
                    <a:pt x="5430"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3"/>
            <p:cNvSpPr/>
            <p:nvPr/>
          </p:nvSpPr>
          <p:spPr>
            <a:xfrm>
              <a:off x="5519855" y="4350140"/>
              <a:ext cx="92569" cy="103240"/>
            </a:xfrm>
            <a:custGeom>
              <a:avLst/>
              <a:gdLst/>
              <a:ahLst/>
              <a:cxnLst/>
              <a:rect l="l" t="t" r="r" b="b"/>
              <a:pathLst>
                <a:path w="3097" h="3454" extrusionOk="0">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3"/>
            <p:cNvSpPr/>
            <p:nvPr/>
          </p:nvSpPr>
          <p:spPr>
            <a:xfrm>
              <a:off x="5519855" y="4196384"/>
              <a:ext cx="92569" cy="103240"/>
            </a:xfrm>
            <a:custGeom>
              <a:avLst/>
              <a:gdLst/>
              <a:ahLst/>
              <a:cxnLst/>
              <a:rect l="l" t="t" r="r" b="b"/>
              <a:pathLst>
                <a:path w="3097" h="3454" extrusionOk="0">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3"/>
            <p:cNvSpPr/>
            <p:nvPr/>
          </p:nvSpPr>
          <p:spPr>
            <a:xfrm>
              <a:off x="5559011" y="4434849"/>
              <a:ext cx="86860" cy="61962"/>
            </a:xfrm>
            <a:custGeom>
              <a:avLst/>
              <a:gdLst/>
              <a:ahLst/>
              <a:cxnLst/>
              <a:rect l="l" t="t" r="r" b="b"/>
              <a:pathLst>
                <a:path w="2906" h="2073" extrusionOk="0">
                  <a:moveTo>
                    <a:pt x="0" y="1"/>
                  </a:moveTo>
                  <a:lnTo>
                    <a:pt x="0" y="2073"/>
                  </a:lnTo>
                  <a:lnTo>
                    <a:pt x="2905" y="2073"/>
                  </a:lnTo>
                  <a:lnTo>
                    <a:pt x="29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3"/>
            <p:cNvSpPr/>
            <p:nvPr/>
          </p:nvSpPr>
          <p:spPr>
            <a:xfrm>
              <a:off x="5559011" y="4152266"/>
              <a:ext cx="86860" cy="62679"/>
            </a:xfrm>
            <a:custGeom>
              <a:avLst/>
              <a:gdLst/>
              <a:ahLst/>
              <a:cxnLst/>
              <a:rect l="l" t="t" r="r" b="b"/>
              <a:pathLst>
                <a:path w="2906" h="2097" extrusionOk="0">
                  <a:moveTo>
                    <a:pt x="0" y="0"/>
                  </a:moveTo>
                  <a:lnTo>
                    <a:pt x="0" y="2096"/>
                  </a:lnTo>
                  <a:lnTo>
                    <a:pt x="2905" y="2096"/>
                  </a:lnTo>
                  <a:lnTo>
                    <a:pt x="2905" y="0"/>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3"/>
            <p:cNvSpPr/>
            <p:nvPr/>
          </p:nvSpPr>
          <p:spPr>
            <a:xfrm>
              <a:off x="5667184" y="4293199"/>
              <a:ext cx="86173" cy="61962"/>
            </a:xfrm>
            <a:custGeom>
              <a:avLst/>
              <a:gdLst/>
              <a:ahLst/>
              <a:cxnLst/>
              <a:rect l="l" t="t" r="r" b="b"/>
              <a:pathLst>
                <a:path w="2883" h="2073" extrusionOk="0">
                  <a:moveTo>
                    <a:pt x="1" y="1"/>
                  </a:moveTo>
                  <a:lnTo>
                    <a:pt x="1" y="2072"/>
                  </a:lnTo>
                  <a:lnTo>
                    <a:pt x="2882" y="2072"/>
                  </a:lnTo>
                  <a:lnTo>
                    <a:pt x="2882" y="1"/>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3"/>
            <p:cNvSpPr/>
            <p:nvPr/>
          </p:nvSpPr>
          <p:spPr>
            <a:xfrm>
              <a:off x="5667184" y="4324524"/>
              <a:ext cx="86173" cy="30637"/>
            </a:xfrm>
            <a:custGeom>
              <a:avLst/>
              <a:gdLst/>
              <a:ahLst/>
              <a:cxnLst/>
              <a:rect l="l" t="t" r="r" b="b"/>
              <a:pathLst>
                <a:path w="2883" h="1025" extrusionOk="0">
                  <a:moveTo>
                    <a:pt x="1" y="0"/>
                  </a:moveTo>
                  <a:lnTo>
                    <a:pt x="1" y="1024"/>
                  </a:lnTo>
                  <a:lnTo>
                    <a:pt x="2882" y="1024"/>
                  </a:lnTo>
                  <a:lnTo>
                    <a:pt x="2882"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3"/>
            <p:cNvSpPr/>
            <p:nvPr/>
          </p:nvSpPr>
          <p:spPr>
            <a:xfrm>
              <a:off x="5409500" y="4278971"/>
              <a:ext cx="126046" cy="90417"/>
            </a:xfrm>
            <a:custGeom>
              <a:avLst/>
              <a:gdLst/>
              <a:ahLst/>
              <a:cxnLst/>
              <a:rect l="l" t="t" r="r" b="b"/>
              <a:pathLst>
                <a:path w="4217" h="3025" extrusionOk="0">
                  <a:moveTo>
                    <a:pt x="1" y="0"/>
                  </a:moveTo>
                  <a:lnTo>
                    <a:pt x="1" y="3025"/>
                  </a:lnTo>
                  <a:lnTo>
                    <a:pt x="4216" y="3025"/>
                  </a:lnTo>
                  <a:lnTo>
                    <a:pt x="4216" y="0"/>
                  </a:ln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3"/>
            <p:cNvSpPr/>
            <p:nvPr/>
          </p:nvSpPr>
          <p:spPr>
            <a:xfrm>
              <a:off x="5409500" y="4324524"/>
              <a:ext cx="126046" cy="44865"/>
            </a:xfrm>
            <a:custGeom>
              <a:avLst/>
              <a:gdLst/>
              <a:ahLst/>
              <a:cxnLst/>
              <a:rect l="l" t="t" r="r" b="b"/>
              <a:pathLst>
                <a:path w="4217" h="1501" extrusionOk="0">
                  <a:moveTo>
                    <a:pt x="1" y="0"/>
                  </a:moveTo>
                  <a:lnTo>
                    <a:pt x="1" y="1501"/>
                  </a:lnTo>
                  <a:lnTo>
                    <a:pt x="4216" y="1501"/>
                  </a:lnTo>
                  <a:lnTo>
                    <a:pt x="4216" y="0"/>
                  </a:ln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3"/>
            <p:cNvSpPr/>
            <p:nvPr/>
          </p:nvSpPr>
          <p:spPr>
            <a:xfrm>
              <a:off x="5442977" y="4314570"/>
              <a:ext cx="19967" cy="20654"/>
            </a:xfrm>
            <a:custGeom>
              <a:avLst/>
              <a:gdLst/>
              <a:ahLst/>
              <a:cxnLst/>
              <a:rect l="l" t="t" r="r" b="b"/>
              <a:pathLst>
                <a:path w="668"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3"/>
            <p:cNvSpPr/>
            <p:nvPr/>
          </p:nvSpPr>
          <p:spPr>
            <a:xfrm>
              <a:off x="5482134" y="4314570"/>
              <a:ext cx="19937" cy="20654"/>
            </a:xfrm>
            <a:custGeom>
              <a:avLst/>
              <a:gdLst/>
              <a:ahLst/>
              <a:cxnLst/>
              <a:rect l="l" t="t" r="r" b="b"/>
              <a:pathLst>
                <a:path w="667" h="691" extrusionOk="0">
                  <a:moveTo>
                    <a:pt x="0" y="0"/>
                  </a:moveTo>
                  <a:lnTo>
                    <a:pt x="0" y="691"/>
                  </a:lnTo>
                  <a:lnTo>
                    <a:pt x="667" y="691"/>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3"/>
            <p:cNvSpPr/>
            <p:nvPr/>
          </p:nvSpPr>
          <p:spPr>
            <a:xfrm>
              <a:off x="5442977" y="4324524"/>
              <a:ext cx="19967" cy="9296"/>
            </a:xfrm>
            <a:custGeom>
              <a:avLst/>
              <a:gdLst/>
              <a:ahLst/>
              <a:cxnLst/>
              <a:rect l="l" t="t" r="r" b="b"/>
              <a:pathLst>
                <a:path w="668"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3"/>
            <p:cNvSpPr/>
            <p:nvPr/>
          </p:nvSpPr>
          <p:spPr>
            <a:xfrm>
              <a:off x="5482134" y="4324524"/>
              <a:ext cx="19937" cy="9296"/>
            </a:xfrm>
            <a:custGeom>
              <a:avLst/>
              <a:gdLst/>
              <a:ahLst/>
              <a:cxnLst/>
              <a:rect l="l" t="t" r="r" b="b"/>
              <a:pathLst>
                <a:path w="667" h="311" extrusionOk="0">
                  <a:moveTo>
                    <a:pt x="0" y="0"/>
                  </a:moveTo>
                  <a:lnTo>
                    <a:pt x="0" y="310"/>
                  </a:lnTo>
                  <a:lnTo>
                    <a:pt x="667" y="310"/>
                  </a:lnTo>
                  <a:lnTo>
                    <a:pt x="667" y="0"/>
                  </a:lnTo>
                  <a:close/>
                </a:path>
              </a:pathLst>
            </a:custGeom>
            <a:solidFill>
              <a:srgbClr val="E3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83"/>
          <p:cNvGrpSpPr/>
          <p:nvPr/>
        </p:nvGrpSpPr>
        <p:grpSpPr>
          <a:xfrm>
            <a:off x="6273438" y="4160815"/>
            <a:ext cx="344544" cy="343109"/>
            <a:chOff x="6082938" y="4160815"/>
            <a:chExt cx="344544" cy="343109"/>
          </a:xfrm>
        </p:grpSpPr>
        <p:sp>
          <p:nvSpPr>
            <p:cNvPr id="11813" name="Google Shape;11813;p83"/>
            <p:cNvSpPr/>
            <p:nvPr/>
          </p:nvSpPr>
          <p:spPr>
            <a:xfrm>
              <a:off x="6082938" y="4160815"/>
              <a:ext cx="222830" cy="185079"/>
            </a:xfrm>
            <a:custGeom>
              <a:avLst/>
              <a:gdLst/>
              <a:ahLst/>
              <a:cxnLst/>
              <a:rect l="l" t="t" r="r" b="b"/>
              <a:pathLst>
                <a:path w="7455" h="6192" extrusionOk="0">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3"/>
            <p:cNvSpPr/>
            <p:nvPr/>
          </p:nvSpPr>
          <p:spPr>
            <a:xfrm>
              <a:off x="6168364" y="4160815"/>
              <a:ext cx="137404" cy="185079"/>
            </a:xfrm>
            <a:custGeom>
              <a:avLst/>
              <a:gdLst/>
              <a:ahLst/>
              <a:cxnLst/>
              <a:rect l="l" t="t" r="r" b="b"/>
              <a:pathLst>
                <a:path w="4597" h="6192" extrusionOk="0">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3"/>
            <p:cNvSpPr/>
            <p:nvPr/>
          </p:nvSpPr>
          <p:spPr>
            <a:xfrm>
              <a:off x="6254477" y="4160815"/>
              <a:ext cx="173003" cy="222830"/>
            </a:xfrm>
            <a:custGeom>
              <a:avLst/>
              <a:gdLst/>
              <a:ahLst/>
              <a:cxnLst/>
              <a:rect l="l" t="t" r="r" b="b"/>
              <a:pathLst>
                <a:path w="5788" h="7455" extrusionOk="0">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3"/>
            <p:cNvSpPr/>
            <p:nvPr/>
          </p:nvSpPr>
          <p:spPr>
            <a:xfrm>
              <a:off x="6341309" y="4160815"/>
              <a:ext cx="86173" cy="222113"/>
            </a:xfrm>
            <a:custGeom>
              <a:avLst/>
              <a:gdLst/>
              <a:ahLst/>
              <a:cxnLst/>
              <a:rect l="l" t="t" r="r" b="b"/>
              <a:pathLst>
                <a:path w="2883" h="7431" extrusionOk="0">
                  <a:moveTo>
                    <a:pt x="1" y="0"/>
                  </a:moveTo>
                  <a:lnTo>
                    <a:pt x="1" y="7430"/>
                  </a:lnTo>
                  <a:cubicBezTo>
                    <a:pt x="1549" y="7430"/>
                    <a:pt x="2883" y="5739"/>
                    <a:pt x="2883" y="5739"/>
                  </a:cubicBezTo>
                  <a:lnTo>
                    <a:pt x="2883"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3"/>
            <p:cNvSpPr/>
            <p:nvPr/>
          </p:nvSpPr>
          <p:spPr>
            <a:xfrm>
              <a:off x="6203933" y="4331638"/>
              <a:ext cx="222830" cy="172286"/>
            </a:xfrm>
            <a:custGeom>
              <a:avLst/>
              <a:gdLst/>
              <a:ahLst/>
              <a:cxnLst/>
              <a:rect l="l" t="t" r="r" b="b"/>
              <a:pathLst>
                <a:path w="7455" h="5764" extrusionOk="0">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3"/>
            <p:cNvSpPr/>
            <p:nvPr/>
          </p:nvSpPr>
          <p:spPr>
            <a:xfrm>
              <a:off x="6341309" y="4332355"/>
              <a:ext cx="86173" cy="171569"/>
            </a:xfrm>
            <a:custGeom>
              <a:avLst/>
              <a:gdLst/>
              <a:ahLst/>
              <a:cxnLst/>
              <a:rect l="l" t="t" r="r" b="b"/>
              <a:pathLst>
                <a:path w="2883" h="5740" extrusionOk="0">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3"/>
            <p:cNvSpPr/>
            <p:nvPr/>
          </p:nvSpPr>
          <p:spPr>
            <a:xfrm>
              <a:off x="6082938" y="4280376"/>
              <a:ext cx="171569" cy="222830"/>
            </a:xfrm>
            <a:custGeom>
              <a:avLst/>
              <a:gdLst/>
              <a:ahLst/>
              <a:cxnLst/>
              <a:rect l="l" t="t" r="r" b="b"/>
              <a:pathLst>
                <a:path w="5740" h="7455" extrusionOk="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3"/>
            <p:cNvSpPr/>
            <p:nvPr/>
          </p:nvSpPr>
          <p:spPr>
            <a:xfrm>
              <a:off x="6168364" y="4280376"/>
              <a:ext cx="86143" cy="222830"/>
            </a:xfrm>
            <a:custGeom>
              <a:avLst/>
              <a:gdLst/>
              <a:ahLst/>
              <a:cxnLst/>
              <a:rect l="l" t="t" r="r" b="b"/>
              <a:pathLst>
                <a:path w="2882" h="7455" extrusionOk="0">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3"/>
          <p:cNvGrpSpPr/>
          <p:nvPr/>
        </p:nvGrpSpPr>
        <p:grpSpPr>
          <a:xfrm>
            <a:off x="7008816" y="4169334"/>
            <a:ext cx="343110" cy="291878"/>
            <a:chOff x="6742116" y="4169334"/>
            <a:chExt cx="343110" cy="291878"/>
          </a:xfrm>
        </p:grpSpPr>
        <p:sp>
          <p:nvSpPr>
            <p:cNvPr id="11822" name="Google Shape;11822;p83"/>
            <p:cNvSpPr/>
            <p:nvPr/>
          </p:nvSpPr>
          <p:spPr>
            <a:xfrm>
              <a:off x="6772007" y="4229861"/>
              <a:ext cx="282610" cy="160181"/>
            </a:xfrm>
            <a:custGeom>
              <a:avLst/>
              <a:gdLst/>
              <a:ahLst/>
              <a:cxnLst/>
              <a:rect l="l" t="t" r="r" b="b"/>
              <a:pathLst>
                <a:path w="9455" h="5359" extrusionOk="0">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3"/>
            <p:cNvSpPr/>
            <p:nvPr/>
          </p:nvSpPr>
          <p:spPr>
            <a:xfrm>
              <a:off x="6913657" y="4230549"/>
              <a:ext cx="140961" cy="160210"/>
            </a:xfrm>
            <a:custGeom>
              <a:avLst/>
              <a:gdLst/>
              <a:ahLst/>
              <a:cxnLst/>
              <a:rect l="l" t="t" r="r" b="b"/>
              <a:pathLst>
                <a:path w="4716" h="5360" extrusionOk="0">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3"/>
            <p:cNvSpPr/>
            <p:nvPr/>
          </p:nvSpPr>
          <p:spPr>
            <a:xfrm>
              <a:off x="6742116" y="4377908"/>
              <a:ext cx="83303" cy="83303"/>
            </a:xfrm>
            <a:custGeom>
              <a:avLst/>
              <a:gdLst/>
              <a:ahLst/>
              <a:cxnLst/>
              <a:rect l="l" t="t" r="r" b="b"/>
              <a:pathLst>
                <a:path w="2787" h="2787" extrusionOk="0">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3"/>
            <p:cNvSpPr/>
            <p:nvPr/>
          </p:nvSpPr>
          <p:spPr>
            <a:xfrm>
              <a:off x="6871661" y="4377908"/>
              <a:ext cx="84021" cy="83303"/>
            </a:xfrm>
            <a:custGeom>
              <a:avLst/>
              <a:gdLst/>
              <a:ahLst/>
              <a:cxnLst/>
              <a:rect l="l" t="t" r="r" b="b"/>
              <a:pathLst>
                <a:path w="2811" h="2787" extrusionOk="0">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3"/>
            <p:cNvSpPr/>
            <p:nvPr/>
          </p:nvSpPr>
          <p:spPr>
            <a:xfrm>
              <a:off x="6913657" y="4377908"/>
              <a:ext cx="42025" cy="83303"/>
            </a:xfrm>
            <a:custGeom>
              <a:avLst/>
              <a:gdLst/>
              <a:ahLst/>
              <a:cxnLst/>
              <a:rect l="l" t="t" r="r" b="b"/>
              <a:pathLst>
                <a:path w="1406" h="2787" extrusionOk="0">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3"/>
            <p:cNvSpPr/>
            <p:nvPr/>
          </p:nvSpPr>
          <p:spPr>
            <a:xfrm>
              <a:off x="7001923" y="4377908"/>
              <a:ext cx="83303" cy="83303"/>
            </a:xfrm>
            <a:custGeom>
              <a:avLst/>
              <a:gdLst/>
              <a:ahLst/>
              <a:cxnLst/>
              <a:rect l="l" t="t" r="r" b="b"/>
              <a:pathLst>
                <a:path w="2787" h="2787" extrusionOk="0">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3"/>
            <p:cNvSpPr/>
            <p:nvPr/>
          </p:nvSpPr>
          <p:spPr>
            <a:xfrm>
              <a:off x="6863830" y="4169334"/>
              <a:ext cx="98966" cy="85456"/>
            </a:xfrm>
            <a:custGeom>
              <a:avLst/>
              <a:gdLst/>
              <a:ahLst/>
              <a:cxnLst/>
              <a:rect l="l" t="t" r="r" b="b"/>
              <a:pathLst>
                <a:path w="3311" h="2859" extrusionOk="0">
                  <a:moveTo>
                    <a:pt x="1668" y="1"/>
                  </a:moveTo>
                  <a:lnTo>
                    <a:pt x="1" y="2859"/>
                  </a:lnTo>
                  <a:lnTo>
                    <a:pt x="3311" y="2859"/>
                  </a:lnTo>
                  <a:lnTo>
                    <a:pt x="1668" y="1"/>
                  </a:lnTo>
                  <a:close/>
                </a:path>
              </a:pathLst>
            </a:custGeom>
            <a:solidFill>
              <a:srgbClr val="A8B2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3"/>
            <p:cNvSpPr/>
            <p:nvPr/>
          </p:nvSpPr>
          <p:spPr>
            <a:xfrm>
              <a:off x="6912940" y="4169334"/>
              <a:ext cx="49857" cy="85456"/>
            </a:xfrm>
            <a:custGeom>
              <a:avLst/>
              <a:gdLst/>
              <a:ahLst/>
              <a:cxnLst/>
              <a:rect l="l" t="t" r="r" b="b"/>
              <a:pathLst>
                <a:path w="1668" h="2859" extrusionOk="0">
                  <a:moveTo>
                    <a:pt x="1" y="1"/>
                  </a:moveTo>
                  <a:lnTo>
                    <a:pt x="1" y="2859"/>
                  </a:lnTo>
                  <a:lnTo>
                    <a:pt x="1668" y="2859"/>
                  </a:lnTo>
                  <a:lnTo>
                    <a:pt x="1" y="1"/>
                  </a:ln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83"/>
          <p:cNvGrpSpPr/>
          <p:nvPr/>
        </p:nvGrpSpPr>
        <p:grpSpPr>
          <a:xfrm>
            <a:off x="7749875" y="4153671"/>
            <a:ext cx="344574" cy="342421"/>
            <a:chOff x="7406975" y="4153671"/>
            <a:chExt cx="344574" cy="342421"/>
          </a:xfrm>
        </p:grpSpPr>
        <p:sp>
          <p:nvSpPr>
            <p:cNvPr id="11831" name="Google Shape;11831;p83"/>
            <p:cNvSpPr/>
            <p:nvPr/>
          </p:nvSpPr>
          <p:spPr>
            <a:xfrm>
              <a:off x="7518735" y="4264743"/>
              <a:ext cx="121055" cy="121025"/>
            </a:xfrm>
            <a:custGeom>
              <a:avLst/>
              <a:gdLst/>
              <a:ahLst/>
              <a:cxnLst/>
              <a:rect l="l" t="t" r="r" b="b"/>
              <a:pathLst>
                <a:path w="4050" h="4049" extrusionOk="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3"/>
            <p:cNvSpPr/>
            <p:nvPr/>
          </p:nvSpPr>
          <p:spPr>
            <a:xfrm>
              <a:off x="7579950" y="4264026"/>
              <a:ext cx="60557" cy="121742"/>
            </a:xfrm>
            <a:custGeom>
              <a:avLst/>
              <a:gdLst/>
              <a:ahLst/>
              <a:cxnLst/>
              <a:rect l="l" t="t" r="r" b="b"/>
              <a:pathLst>
                <a:path w="2026" h="4073" extrusionOk="0">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3"/>
            <p:cNvSpPr/>
            <p:nvPr/>
          </p:nvSpPr>
          <p:spPr>
            <a:xfrm>
              <a:off x="7406975" y="4347300"/>
              <a:ext cx="148822" cy="148792"/>
            </a:xfrm>
            <a:custGeom>
              <a:avLst/>
              <a:gdLst/>
              <a:ahLst/>
              <a:cxnLst/>
              <a:rect l="l" t="t" r="r" b="b"/>
              <a:pathLst>
                <a:path w="4979" h="4978" extrusionOk="0">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3"/>
            <p:cNvSpPr/>
            <p:nvPr/>
          </p:nvSpPr>
          <p:spPr>
            <a:xfrm>
              <a:off x="7602727" y="4153671"/>
              <a:ext cx="148822" cy="147388"/>
            </a:xfrm>
            <a:custGeom>
              <a:avLst/>
              <a:gdLst/>
              <a:ahLst/>
              <a:cxnLst/>
              <a:rect l="l" t="t" r="r" b="b"/>
              <a:pathLst>
                <a:path w="4979" h="4931" extrusionOk="0">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3"/>
            <p:cNvSpPr/>
            <p:nvPr/>
          </p:nvSpPr>
          <p:spPr>
            <a:xfrm>
              <a:off x="7406975" y="4153671"/>
              <a:ext cx="148822" cy="147388"/>
            </a:xfrm>
            <a:custGeom>
              <a:avLst/>
              <a:gdLst/>
              <a:ahLst/>
              <a:cxnLst/>
              <a:rect l="l" t="t" r="r" b="b"/>
              <a:pathLst>
                <a:path w="4979" h="4931" extrusionOk="0">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3"/>
            <p:cNvSpPr/>
            <p:nvPr/>
          </p:nvSpPr>
          <p:spPr>
            <a:xfrm>
              <a:off x="7602727" y="4347300"/>
              <a:ext cx="148822" cy="148792"/>
            </a:xfrm>
            <a:custGeom>
              <a:avLst/>
              <a:gdLst/>
              <a:ahLst/>
              <a:cxnLst/>
              <a:rect l="l" t="t" r="r" b="b"/>
              <a:pathLst>
                <a:path w="4979" h="4978" extrusionOk="0">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40"/>
        <p:cNvGrpSpPr/>
        <p:nvPr/>
      </p:nvGrpSpPr>
      <p:grpSpPr>
        <a:xfrm>
          <a:off x="0" y="0"/>
          <a:ext cx="0" cy="0"/>
          <a:chOff x="0" y="0"/>
          <a:chExt cx="0" cy="0"/>
        </a:xfrm>
      </p:grpSpPr>
      <p:sp>
        <p:nvSpPr>
          <p:cNvPr id="11841" name="Google Shape;11841;p84"/>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11842" name="Google Shape;11842;p84"/>
          <p:cNvSpPr/>
          <p:nvPr/>
        </p:nvSpPr>
        <p:spPr>
          <a:xfrm>
            <a:off x="1093550" y="1967431"/>
            <a:ext cx="339124" cy="338212"/>
          </a:xfrm>
          <a:custGeom>
            <a:avLst/>
            <a:gdLst/>
            <a:ahLst/>
            <a:cxnLst/>
            <a:rect l="l" t="t" r="r" b="b"/>
            <a:pathLst>
              <a:path w="11527" h="11496" extrusionOk="0">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843" name="Google Shape;11843;p84"/>
          <p:cNvGrpSpPr/>
          <p:nvPr/>
        </p:nvGrpSpPr>
        <p:grpSpPr>
          <a:xfrm>
            <a:off x="1833752" y="1922125"/>
            <a:ext cx="339154" cy="337032"/>
            <a:chOff x="2367152" y="1922125"/>
            <a:chExt cx="339154" cy="337032"/>
          </a:xfrm>
        </p:grpSpPr>
        <p:sp>
          <p:nvSpPr>
            <p:cNvPr id="11844" name="Google Shape;11844;p84"/>
            <p:cNvSpPr/>
            <p:nvPr/>
          </p:nvSpPr>
          <p:spPr>
            <a:xfrm>
              <a:off x="2367152" y="1922125"/>
              <a:ext cx="235448" cy="122652"/>
            </a:xfrm>
            <a:custGeom>
              <a:avLst/>
              <a:gdLst/>
              <a:ahLst/>
              <a:cxnLst/>
              <a:rect l="l" t="t" r="r" b="b"/>
              <a:pathLst>
                <a:path w="8003" h="4169" extrusionOk="0">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45" name="Google Shape;11845;p84"/>
            <p:cNvSpPr/>
            <p:nvPr/>
          </p:nvSpPr>
          <p:spPr>
            <a:xfrm>
              <a:off x="2367152" y="2028624"/>
              <a:ext cx="286580" cy="122652"/>
            </a:xfrm>
            <a:custGeom>
              <a:avLst/>
              <a:gdLst/>
              <a:ahLst/>
              <a:cxnLst/>
              <a:rect l="l" t="t" r="r" b="b"/>
              <a:pathLst>
                <a:path w="9741" h="4169" extrusionOk="0">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46" name="Google Shape;11846;p84"/>
            <p:cNvSpPr/>
            <p:nvPr/>
          </p:nvSpPr>
          <p:spPr>
            <a:xfrm>
              <a:off x="2367152" y="2136535"/>
              <a:ext cx="339154" cy="122623"/>
            </a:xfrm>
            <a:custGeom>
              <a:avLst/>
              <a:gdLst/>
              <a:ahLst/>
              <a:cxnLst/>
              <a:rect l="l" t="t" r="r" b="b"/>
              <a:pathLst>
                <a:path w="11528" h="4168" extrusionOk="0">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847" name="Google Shape;11847;p84"/>
          <p:cNvSpPr/>
          <p:nvPr/>
        </p:nvSpPr>
        <p:spPr>
          <a:xfrm>
            <a:off x="2599197" y="1955781"/>
            <a:ext cx="304115" cy="338418"/>
          </a:xfrm>
          <a:custGeom>
            <a:avLst/>
            <a:gdLst/>
            <a:ahLst/>
            <a:cxnLst/>
            <a:rect l="l" t="t" r="r" b="b"/>
            <a:pathLst>
              <a:path w="10337" h="11503" extrusionOk="0">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48" name="Google Shape;11848;p84"/>
          <p:cNvSpPr/>
          <p:nvPr/>
        </p:nvSpPr>
        <p:spPr>
          <a:xfrm>
            <a:off x="3282649" y="1948073"/>
            <a:ext cx="337742" cy="339124"/>
          </a:xfrm>
          <a:custGeom>
            <a:avLst/>
            <a:gdLst/>
            <a:ahLst/>
            <a:cxnLst/>
            <a:rect l="l" t="t" r="r" b="b"/>
            <a:pathLst>
              <a:path w="11480" h="11527" extrusionOk="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849" name="Google Shape;11849;p84"/>
          <p:cNvGrpSpPr/>
          <p:nvPr/>
        </p:nvGrpSpPr>
        <p:grpSpPr>
          <a:xfrm>
            <a:off x="4046005" y="1953663"/>
            <a:ext cx="339830" cy="338418"/>
            <a:chOff x="4122205" y="1953663"/>
            <a:chExt cx="339830" cy="338418"/>
          </a:xfrm>
        </p:grpSpPr>
        <p:sp>
          <p:nvSpPr>
            <p:cNvPr id="11850" name="Google Shape;11850;p84"/>
            <p:cNvSpPr/>
            <p:nvPr/>
          </p:nvSpPr>
          <p:spPr>
            <a:xfrm>
              <a:off x="4122205" y="1953663"/>
              <a:ext cx="339830" cy="338418"/>
            </a:xfrm>
            <a:custGeom>
              <a:avLst/>
              <a:gdLst/>
              <a:ahLst/>
              <a:cxnLst/>
              <a:rect l="l" t="t" r="r" b="b"/>
              <a:pathLst>
                <a:path w="11551" h="11503" extrusionOk="0">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1" name="Google Shape;11851;p84"/>
            <p:cNvSpPr/>
            <p:nvPr/>
          </p:nvSpPr>
          <p:spPr>
            <a:xfrm>
              <a:off x="4190840" y="2014620"/>
              <a:ext cx="49073" cy="20359"/>
            </a:xfrm>
            <a:custGeom>
              <a:avLst/>
              <a:gdLst/>
              <a:ahLst/>
              <a:cxnLst/>
              <a:rect l="l" t="t" r="r" b="b"/>
              <a:pathLst>
                <a:path w="1668" h="692" extrusionOk="0">
                  <a:moveTo>
                    <a:pt x="1" y="0"/>
                  </a:moveTo>
                  <a:lnTo>
                    <a:pt x="1" y="691"/>
                  </a:lnTo>
                  <a:lnTo>
                    <a:pt x="1668" y="691"/>
                  </a:lnTo>
                  <a:lnTo>
                    <a:pt x="16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2" name="Google Shape;11852;p84"/>
            <p:cNvSpPr/>
            <p:nvPr/>
          </p:nvSpPr>
          <p:spPr>
            <a:xfrm>
              <a:off x="4190840" y="2053866"/>
              <a:ext cx="49073" cy="20329"/>
            </a:xfrm>
            <a:custGeom>
              <a:avLst/>
              <a:gdLst/>
              <a:ahLst/>
              <a:cxnLst/>
              <a:rect l="l" t="t" r="r" b="b"/>
              <a:pathLst>
                <a:path w="1668" h="691" extrusionOk="0">
                  <a:moveTo>
                    <a:pt x="1" y="0"/>
                  </a:moveTo>
                  <a:lnTo>
                    <a:pt x="1" y="691"/>
                  </a:lnTo>
                  <a:lnTo>
                    <a:pt x="1668" y="691"/>
                  </a:lnTo>
                  <a:lnTo>
                    <a:pt x="16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3" name="Google Shape;11853;p84"/>
            <p:cNvSpPr/>
            <p:nvPr/>
          </p:nvSpPr>
          <p:spPr>
            <a:xfrm>
              <a:off x="4343587" y="2170867"/>
              <a:ext cx="49073" cy="19623"/>
            </a:xfrm>
            <a:custGeom>
              <a:avLst/>
              <a:gdLst/>
              <a:ahLst/>
              <a:cxnLst/>
              <a:rect l="l" t="t" r="r" b="b"/>
              <a:pathLst>
                <a:path w="1668" h="667" extrusionOk="0">
                  <a:moveTo>
                    <a:pt x="1" y="0"/>
                  </a:moveTo>
                  <a:lnTo>
                    <a:pt x="1" y="667"/>
                  </a:lnTo>
                  <a:lnTo>
                    <a:pt x="1668" y="667"/>
                  </a:lnTo>
                  <a:lnTo>
                    <a:pt x="16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4" name="Google Shape;11854;p84"/>
            <p:cNvSpPr/>
            <p:nvPr/>
          </p:nvSpPr>
          <p:spPr>
            <a:xfrm>
              <a:off x="4343587" y="2210083"/>
              <a:ext cx="49073" cy="20359"/>
            </a:xfrm>
            <a:custGeom>
              <a:avLst/>
              <a:gdLst/>
              <a:ahLst/>
              <a:cxnLst/>
              <a:rect l="l" t="t" r="r" b="b"/>
              <a:pathLst>
                <a:path w="1668" h="692" extrusionOk="0">
                  <a:moveTo>
                    <a:pt x="1" y="1"/>
                  </a:moveTo>
                  <a:lnTo>
                    <a:pt x="1" y="691"/>
                  </a:lnTo>
                  <a:lnTo>
                    <a:pt x="1668" y="691"/>
                  </a:lnTo>
                  <a:lnTo>
                    <a:pt x="1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855" name="Google Shape;11855;p84"/>
          <p:cNvSpPr/>
          <p:nvPr/>
        </p:nvSpPr>
        <p:spPr>
          <a:xfrm>
            <a:off x="4780588" y="1943866"/>
            <a:ext cx="339154" cy="337712"/>
          </a:xfrm>
          <a:custGeom>
            <a:avLst/>
            <a:gdLst/>
            <a:ahLst/>
            <a:cxnLst/>
            <a:rect l="l" t="t" r="r" b="b"/>
            <a:pathLst>
              <a:path w="11528" h="11479" extrusionOk="0">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6" name="Google Shape;11856;p84"/>
          <p:cNvSpPr/>
          <p:nvPr/>
        </p:nvSpPr>
        <p:spPr>
          <a:xfrm>
            <a:off x="5513112" y="1934746"/>
            <a:ext cx="337712" cy="339124"/>
          </a:xfrm>
          <a:custGeom>
            <a:avLst/>
            <a:gdLst/>
            <a:ahLst/>
            <a:cxnLst/>
            <a:rect l="l" t="t" r="r" b="b"/>
            <a:pathLst>
              <a:path w="11479" h="11527" extrusionOk="0">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857" name="Google Shape;11857;p84"/>
          <p:cNvGrpSpPr/>
          <p:nvPr/>
        </p:nvGrpSpPr>
        <p:grpSpPr>
          <a:xfrm>
            <a:off x="6252608" y="1967666"/>
            <a:ext cx="338448" cy="313908"/>
            <a:chOff x="5871608" y="1967666"/>
            <a:chExt cx="338448" cy="313908"/>
          </a:xfrm>
        </p:grpSpPr>
        <p:sp>
          <p:nvSpPr>
            <p:cNvPr id="11858" name="Google Shape;11858;p84"/>
            <p:cNvSpPr/>
            <p:nvPr/>
          </p:nvSpPr>
          <p:spPr>
            <a:xfrm>
              <a:off x="5871608" y="2046158"/>
              <a:ext cx="338448" cy="63076"/>
            </a:xfrm>
            <a:custGeom>
              <a:avLst/>
              <a:gdLst/>
              <a:ahLst/>
              <a:cxnLst/>
              <a:rect l="l" t="t" r="r" b="b"/>
              <a:pathLst>
                <a:path w="11504" h="2144" extrusionOk="0">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59" name="Google Shape;11859;p84"/>
            <p:cNvSpPr/>
            <p:nvPr/>
          </p:nvSpPr>
          <p:spPr>
            <a:xfrm>
              <a:off x="5871608" y="2133034"/>
              <a:ext cx="338448" cy="63076"/>
            </a:xfrm>
            <a:custGeom>
              <a:avLst/>
              <a:gdLst/>
              <a:ahLst/>
              <a:cxnLst/>
              <a:rect l="l" t="t" r="r" b="b"/>
              <a:pathLst>
                <a:path w="11504" h="2144" extrusionOk="0">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0" name="Google Shape;11860;p84"/>
            <p:cNvSpPr/>
            <p:nvPr/>
          </p:nvSpPr>
          <p:spPr>
            <a:xfrm>
              <a:off x="5871608" y="2218497"/>
              <a:ext cx="338448" cy="63076"/>
            </a:xfrm>
            <a:custGeom>
              <a:avLst/>
              <a:gdLst/>
              <a:ahLst/>
              <a:cxnLst/>
              <a:rect l="l" t="t" r="r" b="b"/>
              <a:pathLst>
                <a:path w="11504" h="2144" extrusionOk="0">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1" name="Google Shape;11861;p84"/>
            <p:cNvSpPr/>
            <p:nvPr/>
          </p:nvSpPr>
          <p:spPr>
            <a:xfrm>
              <a:off x="6149770" y="2006912"/>
              <a:ext cx="60282" cy="19653"/>
            </a:xfrm>
            <a:custGeom>
              <a:avLst/>
              <a:gdLst/>
              <a:ahLst/>
              <a:cxnLst/>
              <a:rect l="l" t="t" r="r" b="b"/>
              <a:pathLst>
                <a:path w="2049" h="668" extrusionOk="0">
                  <a:moveTo>
                    <a:pt x="0" y="1"/>
                  </a:moveTo>
                  <a:lnTo>
                    <a:pt x="0" y="667"/>
                  </a:lnTo>
                  <a:lnTo>
                    <a:pt x="2048" y="667"/>
                  </a:lnTo>
                  <a:lnTo>
                    <a:pt x="20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2" name="Google Shape;11862;p84"/>
            <p:cNvSpPr/>
            <p:nvPr/>
          </p:nvSpPr>
          <p:spPr>
            <a:xfrm>
              <a:off x="6149770" y="1967666"/>
              <a:ext cx="60282" cy="19653"/>
            </a:xfrm>
            <a:custGeom>
              <a:avLst/>
              <a:gdLst/>
              <a:ahLst/>
              <a:cxnLst/>
              <a:rect l="l" t="t" r="r" b="b"/>
              <a:pathLst>
                <a:path w="2049" h="668" extrusionOk="0">
                  <a:moveTo>
                    <a:pt x="0" y="1"/>
                  </a:moveTo>
                  <a:lnTo>
                    <a:pt x="0" y="668"/>
                  </a:lnTo>
                  <a:lnTo>
                    <a:pt x="2048" y="668"/>
                  </a:lnTo>
                  <a:lnTo>
                    <a:pt x="20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3" name="Google Shape;11863;p84"/>
            <p:cNvSpPr/>
            <p:nvPr/>
          </p:nvSpPr>
          <p:spPr>
            <a:xfrm>
              <a:off x="6109141" y="2006912"/>
              <a:ext cx="20329" cy="19653"/>
            </a:xfrm>
            <a:custGeom>
              <a:avLst/>
              <a:gdLst/>
              <a:ahLst/>
              <a:cxnLst/>
              <a:rect l="l" t="t" r="r" b="b"/>
              <a:pathLst>
                <a:path w="691" h="668" extrusionOk="0">
                  <a:moveTo>
                    <a:pt x="0" y="1"/>
                  </a:moveTo>
                  <a:lnTo>
                    <a:pt x="0" y="667"/>
                  </a:lnTo>
                  <a:lnTo>
                    <a:pt x="691" y="667"/>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4" name="Google Shape;11864;p84"/>
            <p:cNvSpPr/>
            <p:nvPr/>
          </p:nvSpPr>
          <p:spPr>
            <a:xfrm>
              <a:off x="6109141" y="1967666"/>
              <a:ext cx="20329" cy="19653"/>
            </a:xfrm>
            <a:custGeom>
              <a:avLst/>
              <a:gdLst/>
              <a:ahLst/>
              <a:cxnLst/>
              <a:rect l="l" t="t" r="r" b="b"/>
              <a:pathLst>
                <a:path w="691" h="668" extrusionOk="0">
                  <a:moveTo>
                    <a:pt x="0" y="1"/>
                  </a:moveTo>
                  <a:lnTo>
                    <a:pt x="0" y="668"/>
                  </a:lnTo>
                  <a:lnTo>
                    <a:pt x="691" y="668"/>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865" name="Google Shape;11865;p84"/>
          <p:cNvSpPr/>
          <p:nvPr/>
        </p:nvSpPr>
        <p:spPr>
          <a:xfrm>
            <a:off x="6974629" y="1923508"/>
            <a:ext cx="343331" cy="337065"/>
          </a:xfrm>
          <a:custGeom>
            <a:avLst/>
            <a:gdLst/>
            <a:ahLst/>
            <a:cxnLst/>
            <a:rect l="l" t="t" r="r" b="b"/>
            <a:pathLst>
              <a:path w="11670" h="11457" extrusionOk="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866" name="Google Shape;11866;p84"/>
          <p:cNvGrpSpPr/>
          <p:nvPr/>
        </p:nvGrpSpPr>
        <p:grpSpPr>
          <a:xfrm>
            <a:off x="7709919" y="1934040"/>
            <a:ext cx="340537" cy="339830"/>
            <a:chOff x="7024119" y="1934040"/>
            <a:chExt cx="340537" cy="339830"/>
          </a:xfrm>
        </p:grpSpPr>
        <p:sp>
          <p:nvSpPr>
            <p:cNvPr id="11867" name="Google Shape;11867;p84"/>
            <p:cNvSpPr/>
            <p:nvPr/>
          </p:nvSpPr>
          <p:spPr>
            <a:xfrm>
              <a:off x="7024119" y="1934040"/>
              <a:ext cx="340537" cy="339830"/>
            </a:xfrm>
            <a:custGeom>
              <a:avLst/>
              <a:gdLst/>
              <a:ahLst/>
              <a:cxnLst/>
              <a:rect l="l" t="t" r="r" b="b"/>
              <a:pathLst>
                <a:path w="11575" h="11551" extrusionOk="0">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8" name="Google Shape;11868;p84"/>
            <p:cNvSpPr/>
            <p:nvPr/>
          </p:nvSpPr>
          <p:spPr>
            <a:xfrm>
              <a:off x="7170540" y="2073459"/>
              <a:ext cx="48396" cy="20359"/>
            </a:xfrm>
            <a:custGeom>
              <a:avLst/>
              <a:gdLst/>
              <a:ahLst/>
              <a:cxnLst/>
              <a:rect l="l" t="t" r="r" b="b"/>
              <a:pathLst>
                <a:path w="1645" h="692" extrusionOk="0">
                  <a:moveTo>
                    <a:pt x="1" y="1"/>
                  </a:moveTo>
                  <a:lnTo>
                    <a:pt x="1" y="692"/>
                  </a:lnTo>
                  <a:lnTo>
                    <a:pt x="1644" y="692"/>
                  </a:lnTo>
                  <a:lnTo>
                    <a:pt x="16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69" name="Google Shape;11869;p84"/>
            <p:cNvSpPr/>
            <p:nvPr/>
          </p:nvSpPr>
          <p:spPr>
            <a:xfrm>
              <a:off x="7170540" y="2114794"/>
              <a:ext cx="48396" cy="19653"/>
            </a:xfrm>
            <a:custGeom>
              <a:avLst/>
              <a:gdLst/>
              <a:ahLst/>
              <a:cxnLst/>
              <a:rect l="l" t="t" r="r" b="b"/>
              <a:pathLst>
                <a:path w="1645" h="668" extrusionOk="0">
                  <a:moveTo>
                    <a:pt x="1" y="1"/>
                  </a:moveTo>
                  <a:lnTo>
                    <a:pt x="1" y="668"/>
                  </a:lnTo>
                  <a:lnTo>
                    <a:pt x="1644" y="668"/>
                  </a:lnTo>
                  <a:lnTo>
                    <a:pt x="16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870" name="Google Shape;11870;p84"/>
          <p:cNvGrpSpPr/>
          <p:nvPr/>
        </p:nvGrpSpPr>
        <p:grpSpPr>
          <a:xfrm>
            <a:off x="7711330" y="2456707"/>
            <a:ext cx="337712" cy="339119"/>
            <a:chOff x="7025530" y="2456707"/>
            <a:chExt cx="337712" cy="339119"/>
          </a:xfrm>
        </p:grpSpPr>
        <p:sp>
          <p:nvSpPr>
            <p:cNvPr id="11871" name="Google Shape;11871;p84"/>
            <p:cNvSpPr/>
            <p:nvPr/>
          </p:nvSpPr>
          <p:spPr>
            <a:xfrm>
              <a:off x="7025530" y="2456707"/>
              <a:ext cx="337712" cy="287286"/>
            </a:xfrm>
            <a:custGeom>
              <a:avLst/>
              <a:gdLst/>
              <a:ahLst/>
              <a:cxnLst/>
              <a:rect l="l" t="t" r="r" b="b"/>
              <a:pathLst>
                <a:path w="11479" h="9765" extrusionOk="0">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2" name="Google Shape;11872;p84"/>
            <p:cNvSpPr/>
            <p:nvPr/>
          </p:nvSpPr>
          <p:spPr>
            <a:xfrm>
              <a:off x="7087870" y="2775468"/>
              <a:ext cx="42777" cy="20359"/>
            </a:xfrm>
            <a:custGeom>
              <a:avLst/>
              <a:gdLst/>
              <a:ahLst/>
              <a:cxnLst/>
              <a:rect l="l" t="t" r="r" b="b"/>
              <a:pathLst>
                <a:path w="1454" h="692" extrusionOk="0">
                  <a:moveTo>
                    <a:pt x="1" y="1"/>
                  </a:moveTo>
                  <a:lnTo>
                    <a:pt x="1" y="692"/>
                  </a:lnTo>
                  <a:lnTo>
                    <a:pt x="1454" y="692"/>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3" name="Google Shape;11873;p84"/>
            <p:cNvSpPr/>
            <p:nvPr/>
          </p:nvSpPr>
          <p:spPr>
            <a:xfrm>
              <a:off x="7173364" y="2775468"/>
              <a:ext cx="42747" cy="20359"/>
            </a:xfrm>
            <a:custGeom>
              <a:avLst/>
              <a:gdLst/>
              <a:ahLst/>
              <a:cxnLst/>
              <a:rect l="l" t="t" r="r" b="b"/>
              <a:pathLst>
                <a:path w="1453" h="692" extrusionOk="0">
                  <a:moveTo>
                    <a:pt x="0" y="1"/>
                  </a:moveTo>
                  <a:lnTo>
                    <a:pt x="0" y="692"/>
                  </a:lnTo>
                  <a:lnTo>
                    <a:pt x="1453" y="692"/>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4" name="Google Shape;11874;p84"/>
            <p:cNvSpPr/>
            <p:nvPr/>
          </p:nvSpPr>
          <p:spPr>
            <a:xfrm>
              <a:off x="7259534" y="2775468"/>
              <a:ext cx="42777" cy="20359"/>
            </a:xfrm>
            <a:custGeom>
              <a:avLst/>
              <a:gdLst/>
              <a:ahLst/>
              <a:cxnLst/>
              <a:rect l="l" t="t" r="r" b="b"/>
              <a:pathLst>
                <a:path w="1454" h="692" extrusionOk="0">
                  <a:moveTo>
                    <a:pt x="0" y="1"/>
                  </a:moveTo>
                  <a:lnTo>
                    <a:pt x="0" y="692"/>
                  </a:lnTo>
                  <a:lnTo>
                    <a:pt x="1453" y="692"/>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875" name="Google Shape;11875;p84"/>
          <p:cNvGrpSpPr/>
          <p:nvPr/>
        </p:nvGrpSpPr>
        <p:grpSpPr>
          <a:xfrm>
            <a:off x="6978130" y="2434996"/>
            <a:ext cx="339124" cy="339124"/>
            <a:chOff x="6444730" y="2434996"/>
            <a:chExt cx="339124" cy="339124"/>
          </a:xfrm>
        </p:grpSpPr>
        <p:sp>
          <p:nvSpPr>
            <p:cNvPr id="11876" name="Google Shape;11876;p84"/>
            <p:cNvSpPr/>
            <p:nvPr/>
          </p:nvSpPr>
          <p:spPr>
            <a:xfrm>
              <a:off x="6444730" y="2434996"/>
              <a:ext cx="339124" cy="339124"/>
            </a:xfrm>
            <a:custGeom>
              <a:avLst/>
              <a:gdLst/>
              <a:ahLst/>
              <a:cxnLst/>
              <a:rect l="l" t="t" r="r" b="b"/>
              <a:pathLst>
                <a:path w="11527" h="11527" extrusionOk="0">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7" name="Google Shape;11877;p84"/>
            <p:cNvSpPr/>
            <p:nvPr/>
          </p:nvSpPr>
          <p:spPr>
            <a:xfrm>
              <a:off x="6532283" y="2638167"/>
              <a:ext cx="48396" cy="20329"/>
            </a:xfrm>
            <a:custGeom>
              <a:avLst/>
              <a:gdLst/>
              <a:ahLst/>
              <a:cxnLst/>
              <a:rect l="l" t="t" r="r" b="b"/>
              <a:pathLst>
                <a:path w="1645" h="691" extrusionOk="0">
                  <a:moveTo>
                    <a:pt x="1" y="0"/>
                  </a:moveTo>
                  <a:lnTo>
                    <a:pt x="1" y="691"/>
                  </a:lnTo>
                  <a:lnTo>
                    <a:pt x="1644" y="691"/>
                  </a:lnTo>
                  <a:lnTo>
                    <a:pt x="1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8" name="Google Shape;11878;p84"/>
            <p:cNvSpPr/>
            <p:nvPr/>
          </p:nvSpPr>
          <p:spPr>
            <a:xfrm>
              <a:off x="6532283" y="2680208"/>
              <a:ext cx="48396" cy="20329"/>
            </a:xfrm>
            <a:custGeom>
              <a:avLst/>
              <a:gdLst/>
              <a:ahLst/>
              <a:cxnLst/>
              <a:rect l="l" t="t" r="r" b="b"/>
              <a:pathLst>
                <a:path w="1645" h="691" extrusionOk="0">
                  <a:moveTo>
                    <a:pt x="1" y="0"/>
                  </a:moveTo>
                  <a:lnTo>
                    <a:pt x="1" y="691"/>
                  </a:lnTo>
                  <a:lnTo>
                    <a:pt x="1644" y="691"/>
                  </a:lnTo>
                  <a:lnTo>
                    <a:pt x="1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79" name="Google Shape;11879;p84"/>
            <p:cNvSpPr/>
            <p:nvPr/>
          </p:nvSpPr>
          <p:spPr>
            <a:xfrm>
              <a:off x="6648608" y="2509251"/>
              <a:ext cx="48366" cy="20359"/>
            </a:xfrm>
            <a:custGeom>
              <a:avLst/>
              <a:gdLst/>
              <a:ahLst/>
              <a:cxnLst/>
              <a:rect l="l" t="t" r="r" b="b"/>
              <a:pathLst>
                <a:path w="1644" h="692" extrusionOk="0">
                  <a:moveTo>
                    <a:pt x="0" y="0"/>
                  </a:moveTo>
                  <a:lnTo>
                    <a:pt x="0" y="691"/>
                  </a:lnTo>
                  <a:lnTo>
                    <a:pt x="1643" y="691"/>
                  </a:lnTo>
                  <a:lnTo>
                    <a:pt x="1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0" name="Google Shape;11880;p84"/>
            <p:cNvSpPr/>
            <p:nvPr/>
          </p:nvSpPr>
          <p:spPr>
            <a:xfrm>
              <a:off x="6648608" y="2551291"/>
              <a:ext cx="48366" cy="20329"/>
            </a:xfrm>
            <a:custGeom>
              <a:avLst/>
              <a:gdLst/>
              <a:ahLst/>
              <a:cxnLst/>
              <a:rect l="l" t="t" r="r" b="b"/>
              <a:pathLst>
                <a:path w="1644" h="691" extrusionOk="0">
                  <a:moveTo>
                    <a:pt x="0" y="0"/>
                  </a:moveTo>
                  <a:lnTo>
                    <a:pt x="0" y="691"/>
                  </a:lnTo>
                  <a:lnTo>
                    <a:pt x="1643" y="691"/>
                  </a:lnTo>
                  <a:lnTo>
                    <a:pt x="1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881" name="Google Shape;11881;p84"/>
          <p:cNvSpPr/>
          <p:nvPr/>
        </p:nvSpPr>
        <p:spPr>
          <a:xfrm>
            <a:off x="6254020" y="2497336"/>
            <a:ext cx="337742" cy="280990"/>
          </a:xfrm>
          <a:custGeom>
            <a:avLst/>
            <a:gdLst/>
            <a:ahLst/>
            <a:cxnLst/>
            <a:rect l="l" t="t" r="r" b="b"/>
            <a:pathLst>
              <a:path w="11480" h="9551" extrusionOk="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2" name="Google Shape;11882;p84"/>
          <p:cNvSpPr/>
          <p:nvPr/>
        </p:nvSpPr>
        <p:spPr>
          <a:xfrm>
            <a:off x="5512405" y="2458090"/>
            <a:ext cx="339830" cy="337742"/>
          </a:xfrm>
          <a:custGeom>
            <a:avLst/>
            <a:gdLst/>
            <a:ahLst/>
            <a:cxnLst/>
            <a:rect l="l" t="t" r="r" b="b"/>
            <a:pathLst>
              <a:path w="11551" h="11480" extrusionOk="0">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883" name="Google Shape;11883;p84"/>
          <p:cNvGrpSpPr/>
          <p:nvPr/>
        </p:nvGrpSpPr>
        <p:grpSpPr>
          <a:xfrm>
            <a:off x="4782000" y="2470711"/>
            <a:ext cx="337737" cy="334913"/>
            <a:chOff x="4705800" y="2470711"/>
            <a:chExt cx="337737" cy="334913"/>
          </a:xfrm>
        </p:grpSpPr>
        <p:grpSp>
          <p:nvGrpSpPr>
            <p:cNvPr id="11884" name="Google Shape;11884;p84"/>
            <p:cNvGrpSpPr/>
            <p:nvPr/>
          </p:nvGrpSpPr>
          <p:grpSpPr>
            <a:xfrm>
              <a:off x="4705800" y="2501543"/>
              <a:ext cx="337737" cy="304082"/>
              <a:chOff x="4705800" y="2501543"/>
              <a:chExt cx="337737" cy="304082"/>
            </a:xfrm>
          </p:grpSpPr>
          <p:sp>
            <p:nvSpPr>
              <p:cNvPr id="11885" name="Google Shape;11885;p84"/>
              <p:cNvSpPr/>
              <p:nvPr/>
            </p:nvSpPr>
            <p:spPr>
              <a:xfrm>
                <a:off x="4923681" y="2502955"/>
                <a:ext cx="74315" cy="74286"/>
              </a:xfrm>
              <a:custGeom>
                <a:avLst/>
                <a:gdLst/>
                <a:ahLst/>
                <a:cxnLst/>
                <a:rect l="l" t="t" r="r" b="b"/>
                <a:pathLst>
                  <a:path w="2526" h="2525" extrusionOk="0">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6" name="Google Shape;11886;p84"/>
              <p:cNvSpPr/>
              <p:nvPr/>
            </p:nvSpPr>
            <p:spPr>
              <a:xfrm>
                <a:off x="4969929" y="2582800"/>
                <a:ext cx="73609" cy="73609"/>
              </a:xfrm>
              <a:custGeom>
                <a:avLst/>
                <a:gdLst/>
                <a:ahLst/>
                <a:cxnLst/>
                <a:rect l="l" t="t" r="r" b="b"/>
                <a:pathLst>
                  <a:path w="2502" h="2502" extrusionOk="0">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7" name="Google Shape;11887;p84"/>
              <p:cNvSpPr/>
              <p:nvPr/>
            </p:nvSpPr>
            <p:spPr>
              <a:xfrm>
                <a:off x="4952424" y="2673176"/>
                <a:ext cx="74286" cy="73609"/>
              </a:xfrm>
              <a:custGeom>
                <a:avLst/>
                <a:gdLst/>
                <a:ahLst/>
                <a:cxnLst/>
                <a:rect l="l" t="t" r="r" b="b"/>
                <a:pathLst>
                  <a:path w="2525" h="2502" extrusionOk="0">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8" name="Google Shape;11888;p84"/>
              <p:cNvSpPr/>
              <p:nvPr/>
            </p:nvSpPr>
            <p:spPr>
              <a:xfrm>
                <a:off x="4881670" y="2732045"/>
                <a:ext cx="74286" cy="73579"/>
              </a:xfrm>
              <a:custGeom>
                <a:avLst/>
                <a:gdLst/>
                <a:ahLst/>
                <a:cxnLst/>
                <a:rect l="l" t="t" r="r" b="b"/>
                <a:pathLst>
                  <a:path w="2525" h="2501" extrusionOk="0">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89" name="Google Shape;11889;p84"/>
              <p:cNvSpPr/>
              <p:nvPr/>
            </p:nvSpPr>
            <p:spPr>
              <a:xfrm>
                <a:off x="4789881" y="2731339"/>
                <a:ext cx="73579" cy="73609"/>
              </a:xfrm>
              <a:custGeom>
                <a:avLst/>
                <a:gdLst/>
                <a:ahLst/>
                <a:cxnLst/>
                <a:rect l="l" t="t" r="r" b="b"/>
                <a:pathLst>
                  <a:path w="2501" h="2502" extrusionOk="0">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0" name="Google Shape;11890;p84"/>
              <p:cNvSpPr/>
              <p:nvPr/>
            </p:nvSpPr>
            <p:spPr>
              <a:xfrm>
                <a:off x="4720510" y="2670382"/>
                <a:ext cx="73609" cy="73609"/>
              </a:xfrm>
              <a:custGeom>
                <a:avLst/>
                <a:gdLst/>
                <a:ahLst/>
                <a:cxnLst/>
                <a:rect l="l" t="t" r="r" b="b"/>
                <a:pathLst>
                  <a:path w="2502" h="2502" extrusionOk="0">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1" name="Google Shape;11891;p84"/>
              <p:cNvSpPr/>
              <p:nvPr/>
            </p:nvSpPr>
            <p:spPr>
              <a:xfrm>
                <a:off x="4705800" y="2580711"/>
                <a:ext cx="73609" cy="73579"/>
              </a:xfrm>
              <a:custGeom>
                <a:avLst/>
                <a:gdLst/>
                <a:ahLst/>
                <a:cxnLst/>
                <a:rect l="l" t="t" r="r" b="b"/>
                <a:pathLst>
                  <a:path w="2502" h="2501" extrusionOk="0">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2" name="Google Shape;11892;p84"/>
              <p:cNvSpPr/>
              <p:nvPr/>
            </p:nvSpPr>
            <p:spPr>
              <a:xfrm>
                <a:off x="4752047" y="2501543"/>
                <a:ext cx="73579" cy="73579"/>
              </a:xfrm>
              <a:custGeom>
                <a:avLst/>
                <a:gdLst/>
                <a:ahLst/>
                <a:cxnLst/>
                <a:rect l="l" t="t" r="r" b="b"/>
                <a:pathLst>
                  <a:path w="2501" h="2501" extrusionOk="0">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3" name="Google Shape;11893;p84"/>
              <p:cNvSpPr/>
              <p:nvPr/>
            </p:nvSpPr>
            <p:spPr>
              <a:xfrm>
                <a:off x="4864136" y="2654289"/>
                <a:ext cx="61694" cy="19623"/>
              </a:xfrm>
              <a:custGeom>
                <a:avLst/>
                <a:gdLst/>
                <a:ahLst/>
                <a:cxnLst/>
                <a:rect l="l" t="t" r="r" b="b"/>
                <a:pathLst>
                  <a:path w="2097" h="667" extrusionOk="0">
                    <a:moveTo>
                      <a:pt x="1" y="0"/>
                    </a:moveTo>
                    <a:lnTo>
                      <a:pt x="1" y="667"/>
                    </a:lnTo>
                    <a:lnTo>
                      <a:pt x="2096" y="667"/>
                    </a:lnTo>
                    <a:lnTo>
                      <a:pt x="2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4" name="Google Shape;11894;p84"/>
              <p:cNvSpPr/>
              <p:nvPr/>
            </p:nvSpPr>
            <p:spPr>
              <a:xfrm>
                <a:off x="4864136" y="2613631"/>
                <a:ext cx="61694" cy="20359"/>
              </a:xfrm>
              <a:custGeom>
                <a:avLst/>
                <a:gdLst/>
                <a:ahLst/>
                <a:cxnLst/>
                <a:rect l="l" t="t" r="r" b="b"/>
                <a:pathLst>
                  <a:path w="2097" h="692" extrusionOk="0">
                    <a:moveTo>
                      <a:pt x="1" y="1"/>
                    </a:moveTo>
                    <a:lnTo>
                      <a:pt x="1" y="691"/>
                    </a:lnTo>
                    <a:lnTo>
                      <a:pt x="2096" y="691"/>
                    </a:lnTo>
                    <a:lnTo>
                      <a:pt x="20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5" name="Google Shape;11895;p84"/>
              <p:cNvSpPr/>
              <p:nvPr/>
            </p:nvSpPr>
            <p:spPr>
              <a:xfrm>
                <a:off x="4822802" y="2654289"/>
                <a:ext cx="20359" cy="19623"/>
              </a:xfrm>
              <a:custGeom>
                <a:avLst/>
                <a:gdLst/>
                <a:ahLst/>
                <a:cxnLst/>
                <a:rect l="l" t="t" r="r" b="b"/>
                <a:pathLst>
                  <a:path w="692" h="667" extrusionOk="0">
                    <a:moveTo>
                      <a:pt x="1" y="0"/>
                    </a:moveTo>
                    <a:lnTo>
                      <a:pt x="1" y="667"/>
                    </a:lnTo>
                    <a:lnTo>
                      <a:pt x="691" y="667"/>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896" name="Google Shape;11896;p84"/>
              <p:cNvSpPr/>
              <p:nvPr/>
            </p:nvSpPr>
            <p:spPr>
              <a:xfrm>
                <a:off x="4822802" y="2613631"/>
                <a:ext cx="20359" cy="20359"/>
              </a:xfrm>
              <a:custGeom>
                <a:avLst/>
                <a:gdLst/>
                <a:ahLst/>
                <a:cxnLst/>
                <a:rect l="l" t="t" r="r" b="b"/>
                <a:pathLst>
                  <a:path w="692" h="692" extrusionOk="0">
                    <a:moveTo>
                      <a:pt x="1" y="1"/>
                    </a:moveTo>
                    <a:lnTo>
                      <a:pt x="1" y="691"/>
                    </a:lnTo>
                    <a:lnTo>
                      <a:pt x="691" y="691"/>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897" name="Google Shape;11897;p84"/>
            <p:cNvSpPr/>
            <p:nvPr/>
          </p:nvSpPr>
          <p:spPr>
            <a:xfrm>
              <a:off x="4837511" y="2470711"/>
              <a:ext cx="73609" cy="73609"/>
            </a:xfrm>
            <a:custGeom>
              <a:avLst/>
              <a:gdLst/>
              <a:ahLst/>
              <a:cxnLst/>
              <a:rect l="l" t="t" r="r" b="b"/>
              <a:pathLst>
                <a:path w="2502" h="2502" extrusionOk="0">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898" name="Google Shape;11898;p84"/>
          <p:cNvGrpSpPr/>
          <p:nvPr/>
        </p:nvGrpSpPr>
        <p:grpSpPr>
          <a:xfrm>
            <a:off x="4042504" y="2489628"/>
            <a:ext cx="346832" cy="319498"/>
            <a:chOff x="4118704" y="2489628"/>
            <a:chExt cx="346832" cy="319498"/>
          </a:xfrm>
        </p:grpSpPr>
        <p:sp>
          <p:nvSpPr>
            <p:cNvPr id="11899" name="Google Shape;11899;p84"/>
            <p:cNvSpPr/>
            <p:nvPr/>
          </p:nvSpPr>
          <p:spPr>
            <a:xfrm>
              <a:off x="4118704" y="2489628"/>
              <a:ext cx="346126" cy="97174"/>
            </a:xfrm>
            <a:custGeom>
              <a:avLst/>
              <a:gdLst/>
              <a:ahLst/>
              <a:cxnLst/>
              <a:rect l="l" t="t" r="r" b="b"/>
              <a:pathLst>
                <a:path w="11765" h="3303" extrusionOk="0">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0" name="Google Shape;11900;p84"/>
            <p:cNvSpPr/>
            <p:nvPr/>
          </p:nvSpPr>
          <p:spPr>
            <a:xfrm>
              <a:off x="4119380" y="2601275"/>
              <a:ext cx="346156" cy="97174"/>
            </a:xfrm>
            <a:custGeom>
              <a:avLst/>
              <a:gdLst/>
              <a:ahLst/>
              <a:cxnLst/>
              <a:rect l="l" t="t" r="r" b="b"/>
              <a:pathLst>
                <a:path w="11766" h="3303" extrusionOk="0">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1" name="Google Shape;11901;p84"/>
            <p:cNvSpPr/>
            <p:nvPr/>
          </p:nvSpPr>
          <p:spPr>
            <a:xfrm>
              <a:off x="4119380" y="2711481"/>
              <a:ext cx="346156" cy="97645"/>
            </a:xfrm>
            <a:custGeom>
              <a:avLst/>
              <a:gdLst/>
              <a:ahLst/>
              <a:cxnLst/>
              <a:rect l="l" t="t" r="r" b="b"/>
              <a:pathLst>
                <a:path w="11766" h="3319" extrusionOk="0">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902" name="Google Shape;11902;p84"/>
          <p:cNvGrpSpPr/>
          <p:nvPr/>
        </p:nvGrpSpPr>
        <p:grpSpPr>
          <a:xfrm>
            <a:off x="3281266" y="2480537"/>
            <a:ext cx="339124" cy="292876"/>
            <a:chOff x="3509866" y="2480537"/>
            <a:chExt cx="339124" cy="292876"/>
          </a:xfrm>
        </p:grpSpPr>
        <p:sp>
          <p:nvSpPr>
            <p:cNvPr id="11903" name="Google Shape;11903;p84"/>
            <p:cNvSpPr/>
            <p:nvPr/>
          </p:nvSpPr>
          <p:spPr>
            <a:xfrm>
              <a:off x="3669585" y="2636755"/>
              <a:ext cx="60311" cy="19653"/>
            </a:xfrm>
            <a:custGeom>
              <a:avLst/>
              <a:gdLst/>
              <a:ahLst/>
              <a:cxnLst/>
              <a:rect l="l" t="t" r="r" b="b"/>
              <a:pathLst>
                <a:path w="2050" h="668" extrusionOk="0">
                  <a:moveTo>
                    <a:pt x="1" y="1"/>
                  </a:moveTo>
                  <a:lnTo>
                    <a:pt x="1" y="667"/>
                  </a:lnTo>
                  <a:lnTo>
                    <a:pt x="2049" y="667"/>
                  </a:lnTo>
                  <a:lnTo>
                    <a:pt x="2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4" name="Google Shape;11904;p84"/>
            <p:cNvSpPr/>
            <p:nvPr/>
          </p:nvSpPr>
          <p:spPr>
            <a:xfrm>
              <a:off x="3669585" y="2598215"/>
              <a:ext cx="60311" cy="19653"/>
            </a:xfrm>
            <a:custGeom>
              <a:avLst/>
              <a:gdLst/>
              <a:ahLst/>
              <a:cxnLst/>
              <a:rect l="l" t="t" r="r" b="b"/>
              <a:pathLst>
                <a:path w="2050" h="668" extrusionOk="0">
                  <a:moveTo>
                    <a:pt x="1" y="1"/>
                  </a:moveTo>
                  <a:lnTo>
                    <a:pt x="1" y="668"/>
                  </a:lnTo>
                  <a:lnTo>
                    <a:pt x="2049" y="668"/>
                  </a:lnTo>
                  <a:lnTo>
                    <a:pt x="2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5" name="Google Shape;11905;p84"/>
            <p:cNvSpPr/>
            <p:nvPr/>
          </p:nvSpPr>
          <p:spPr>
            <a:xfrm>
              <a:off x="3628957" y="2636755"/>
              <a:ext cx="20359" cy="19653"/>
            </a:xfrm>
            <a:custGeom>
              <a:avLst/>
              <a:gdLst/>
              <a:ahLst/>
              <a:cxnLst/>
              <a:rect l="l" t="t" r="r" b="b"/>
              <a:pathLst>
                <a:path w="692" h="668" extrusionOk="0">
                  <a:moveTo>
                    <a:pt x="1" y="1"/>
                  </a:moveTo>
                  <a:lnTo>
                    <a:pt x="1" y="667"/>
                  </a:lnTo>
                  <a:lnTo>
                    <a:pt x="691" y="667"/>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6" name="Google Shape;11906;p84"/>
            <p:cNvSpPr/>
            <p:nvPr/>
          </p:nvSpPr>
          <p:spPr>
            <a:xfrm>
              <a:off x="3628957" y="2598215"/>
              <a:ext cx="20359" cy="19653"/>
            </a:xfrm>
            <a:custGeom>
              <a:avLst/>
              <a:gdLst/>
              <a:ahLst/>
              <a:cxnLst/>
              <a:rect l="l" t="t" r="r" b="b"/>
              <a:pathLst>
                <a:path w="692" h="668" extrusionOk="0">
                  <a:moveTo>
                    <a:pt x="1" y="1"/>
                  </a:moveTo>
                  <a:lnTo>
                    <a:pt x="1" y="668"/>
                  </a:lnTo>
                  <a:lnTo>
                    <a:pt x="691" y="668"/>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07" name="Google Shape;11907;p84"/>
            <p:cNvSpPr/>
            <p:nvPr/>
          </p:nvSpPr>
          <p:spPr>
            <a:xfrm>
              <a:off x="3509866" y="2480537"/>
              <a:ext cx="339124" cy="292876"/>
            </a:xfrm>
            <a:custGeom>
              <a:avLst/>
              <a:gdLst/>
              <a:ahLst/>
              <a:cxnLst/>
              <a:rect l="l" t="t" r="r" b="b"/>
              <a:pathLst>
                <a:path w="11527" h="9955" extrusionOk="0">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908" name="Google Shape;11908;p84"/>
          <p:cNvGrpSpPr/>
          <p:nvPr/>
        </p:nvGrpSpPr>
        <p:grpSpPr>
          <a:xfrm>
            <a:off x="2583781" y="2545672"/>
            <a:ext cx="338418" cy="194113"/>
            <a:chOff x="2964781" y="2545672"/>
            <a:chExt cx="338418" cy="194113"/>
          </a:xfrm>
        </p:grpSpPr>
        <p:sp>
          <p:nvSpPr>
            <p:cNvPr id="11909" name="Google Shape;11909;p84"/>
            <p:cNvSpPr/>
            <p:nvPr/>
          </p:nvSpPr>
          <p:spPr>
            <a:xfrm>
              <a:off x="2964781" y="2545672"/>
              <a:ext cx="338418" cy="194113"/>
            </a:xfrm>
            <a:custGeom>
              <a:avLst/>
              <a:gdLst/>
              <a:ahLst/>
              <a:cxnLst/>
              <a:rect l="l" t="t" r="r" b="b"/>
              <a:pathLst>
                <a:path w="11503" h="6598" extrusionOk="0">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10" name="Google Shape;11910;p84"/>
            <p:cNvGrpSpPr/>
            <p:nvPr/>
          </p:nvGrpSpPr>
          <p:grpSpPr>
            <a:xfrm>
              <a:off x="3048156" y="2565295"/>
              <a:ext cx="170281" cy="154159"/>
              <a:chOff x="3048156" y="2565295"/>
              <a:chExt cx="170281" cy="154159"/>
            </a:xfrm>
          </p:grpSpPr>
          <p:sp>
            <p:nvSpPr>
              <p:cNvPr id="11911" name="Google Shape;11911;p84"/>
              <p:cNvSpPr/>
              <p:nvPr/>
            </p:nvSpPr>
            <p:spPr>
              <a:xfrm>
                <a:off x="3048156" y="2665498"/>
                <a:ext cx="20359" cy="20329"/>
              </a:xfrm>
              <a:custGeom>
                <a:avLst/>
                <a:gdLst/>
                <a:ahLst/>
                <a:cxnLst/>
                <a:rect l="l" t="t" r="r" b="b"/>
                <a:pathLst>
                  <a:path w="692" h="691" extrusionOk="0">
                    <a:moveTo>
                      <a:pt x="1" y="0"/>
                    </a:moveTo>
                    <a:lnTo>
                      <a:pt x="1"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2" name="Google Shape;11912;p84"/>
              <p:cNvSpPr/>
              <p:nvPr/>
            </p:nvSpPr>
            <p:spPr>
              <a:xfrm>
                <a:off x="3048156" y="2699801"/>
                <a:ext cx="20359" cy="19653"/>
              </a:xfrm>
              <a:custGeom>
                <a:avLst/>
                <a:gdLst/>
                <a:ahLst/>
                <a:cxnLst/>
                <a:rect l="l" t="t" r="r" b="b"/>
                <a:pathLst>
                  <a:path w="692" h="668" extrusionOk="0">
                    <a:moveTo>
                      <a:pt x="1" y="1"/>
                    </a:moveTo>
                    <a:lnTo>
                      <a:pt x="1" y="668"/>
                    </a:lnTo>
                    <a:lnTo>
                      <a:pt x="691" y="668"/>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3" name="Google Shape;11913;p84"/>
              <p:cNvSpPr/>
              <p:nvPr/>
            </p:nvSpPr>
            <p:spPr>
              <a:xfrm>
                <a:off x="3198078" y="2565295"/>
                <a:ext cx="20359" cy="20359"/>
              </a:xfrm>
              <a:custGeom>
                <a:avLst/>
                <a:gdLst/>
                <a:ahLst/>
                <a:cxnLst/>
                <a:rect l="l" t="t" r="r" b="b"/>
                <a:pathLst>
                  <a:path w="692" h="692" extrusionOk="0">
                    <a:moveTo>
                      <a:pt x="1" y="1"/>
                    </a:moveTo>
                    <a:lnTo>
                      <a:pt x="1" y="691"/>
                    </a:lnTo>
                    <a:lnTo>
                      <a:pt x="691" y="691"/>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4" name="Google Shape;11914;p84"/>
              <p:cNvSpPr/>
              <p:nvPr/>
            </p:nvSpPr>
            <p:spPr>
              <a:xfrm>
                <a:off x="3198078" y="2598921"/>
                <a:ext cx="20359" cy="20359"/>
              </a:xfrm>
              <a:custGeom>
                <a:avLst/>
                <a:gdLst/>
                <a:ahLst/>
                <a:cxnLst/>
                <a:rect l="l" t="t" r="r" b="b"/>
                <a:pathLst>
                  <a:path w="692" h="692" extrusionOk="0">
                    <a:moveTo>
                      <a:pt x="1" y="1"/>
                    </a:moveTo>
                    <a:lnTo>
                      <a:pt x="1" y="691"/>
                    </a:lnTo>
                    <a:lnTo>
                      <a:pt x="691" y="691"/>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grpSp>
        <p:nvGrpSpPr>
          <p:cNvPr id="11915" name="Google Shape;11915;p84"/>
          <p:cNvGrpSpPr/>
          <p:nvPr/>
        </p:nvGrpSpPr>
        <p:grpSpPr>
          <a:xfrm>
            <a:off x="1834458" y="2446205"/>
            <a:ext cx="338448" cy="338418"/>
            <a:chOff x="2367858" y="2446205"/>
            <a:chExt cx="338448" cy="338418"/>
          </a:xfrm>
        </p:grpSpPr>
        <p:sp>
          <p:nvSpPr>
            <p:cNvPr id="11916" name="Google Shape;11916;p84"/>
            <p:cNvSpPr/>
            <p:nvPr/>
          </p:nvSpPr>
          <p:spPr>
            <a:xfrm>
              <a:off x="2367858" y="2446205"/>
              <a:ext cx="338448" cy="338418"/>
            </a:xfrm>
            <a:custGeom>
              <a:avLst/>
              <a:gdLst/>
              <a:ahLst/>
              <a:cxnLst/>
              <a:rect l="l" t="t" r="r" b="b"/>
              <a:pathLst>
                <a:path w="11504" h="11503" extrusionOk="0">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7" name="Google Shape;11917;p84"/>
            <p:cNvSpPr/>
            <p:nvPr/>
          </p:nvSpPr>
          <p:spPr>
            <a:xfrm>
              <a:off x="2516398" y="2542171"/>
              <a:ext cx="42777" cy="19653"/>
            </a:xfrm>
            <a:custGeom>
              <a:avLst/>
              <a:gdLst/>
              <a:ahLst/>
              <a:cxnLst/>
              <a:rect l="l" t="t" r="r" b="b"/>
              <a:pathLst>
                <a:path w="1454" h="668" extrusionOk="0">
                  <a:moveTo>
                    <a:pt x="0" y="1"/>
                  </a:moveTo>
                  <a:lnTo>
                    <a:pt x="0" y="668"/>
                  </a:lnTo>
                  <a:lnTo>
                    <a:pt x="1453" y="668"/>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8" name="Google Shape;11918;p84"/>
            <p:cNvSpPr/>
            <p:nvPr/>
          </p:nvSpPr>
          <p:spPr>
            <a:xfrm>
              <a:off x="2516398" y="2584918"/>
              <a:ext cx="42777" cy="19653"/>
            </a:xfrm>
            <a:custGeom>
              <a:avLst/>
              <a:gdLst/>
              <a:ahLst/>
              <a:cxnLst/>
              <a:rect l="l" t="t" r="r" b="b"/>
              <a:pathLst>
                <a:path w="1454" h="668" extrusionOk="0">
                  <a:moveTo>
                    <a:pt x="0" y="0"/>
                  </a:moveTo>
                  <a:lnTo>
                    <a:pt x="0" y="667"/>
                  </a:lnTo>
                  <a:lnTo>
                    <a:pt x="1453" y="667"/>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19" name="Google Shape;11919;p84"/>
            <p:cNvSpPr/>
            <p:nvPr/>
          </p:nvSpPr>
          <p:spPr>
            <a:xfrm>
              <a:off x="2516398" y="2627664"/>
              <a:ext cx="42777" cy="20329"/>
            </a:xfrm>
            <a:custGeom>
              <a:avLst/>
              <a:gdLst/>
              <a:ahLst/>
              <a:cxnLst/>
              <a:rect l="l" t="t" r="r" b="b"/>
              <a:pathLst>
                <a:path w="1454" h="691" extrusionOk="0">
                  <a:moveTo>
                    <a:pt x="0" y="0"/>
                  </a:moveTo>
                  <a:lnTo>
                    <a:pt x="0" y="691"/>
                  </a:lnTo>
                  <a:lnTo>
                    <a:pt x="1453" y="691"/>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0" name="Google Shape;11920;p84"/>
            <p:cNvSpPr/>
            <p:nvPr/>
          </p:nvSpPr>
          <p:spPr>
            <a:xfrm>
              <a:off x="2516398" y="2670382"/>
              <a:ext cx="42777" cy="20359"/>
            </a:xfrm>
            <a:custGeom>
              <a:avLst/>
              <a:gdLst/>
              <a:ahLst/>
              <a:cxnLst/>
              <a:rect l="l" t="t" r="r" b="b"/>
              <a:pathLst>
                <a:path w="1454" h="692" extrusionOk="0">
                  <a:moveTo>
                    <a:pt x="0" y="1"/>
                  </a:moveTo>
                  <a:lnTo>
                    <a:pt x="0"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1" name="Google Shape;11921;p84"/>
            <p:cNvSpPr/>
            <p:nvPr/>
          </p:nvSpPr>
          <p:spPr>
            <a:xfrm>
              <a:off x="2409193" y="2542171"/>
              <a:ext cx="42777" cy="19653"/>
            </a:xfrm>
            <a:custGeom>
              <a:avLst/>
              <a:gdLst/>
              <a:ahLst/>
              <a:cxnLst/>
              <a:rect l="l" t="t" r="r" b="b"/>
              <a:pathLst>
                <a:path w="1454" h="668" extrusionOk="0">
                  <a:moveTo>
                    <a:pt x="1" y="1"/>
                  </a:moveTo>
                  <a:lnTo>
                    <a:pt x="1" y="668"/>
                  </a:lnTo>
                  <a:lnTo>
                    <a:pt x="1453" y="668"/>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2" name="Google Shape;11922;p84"/>
            <p:cNvSpPr/>
            <p:nvPr/>
          </p:nvSpPr>
          <p:spPr>
            <a:xfrm>
              <a:off x="2409193" y="2584918"/>
              <a:ext cx="42777" cy="19653"/>
            </a:xfrm>
            <a:custGeom>
              <a:avLst/>
              <a:gdLst/>
              <a:ahLst/>
              <a:cxnLst/>
              <a:rect l="l" t="t" r="r" b="b"/>
              <a:pathLst>
                <a:path w="1454" h="668" extrusionOk="0">
                  <a:moveTo>
                    <a:pt x="1" y="0"/>
                  </a:moveTo>
                  <a:lnTo>
                    <a:pt x="1" y="667"/>
                  </a:lnTo>
                  <a:lnTo>
                    <a:pt x="1453" y="667"/>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3" name="Google Shape;11923;p84"/>
            <p:cNvSpPr/>
            <p:nvPr/>
          </p:nvSpPr>
          <p:spPr>
            <a:xfrm>
              <a:off x="2409193" y="2627664"/>
              <a:ext cx="42777" cy="20329"/>
            </a:xfrm>
            <a:custGeom>
              <a:avLst/>
              <a:gdLst/>
              <a:ahLst/>
              <a:cxnLst/>
              <a:rect l="l" t="t" r="r" b="b"/>
              <a:pathLst>
                <a:path w="1454" h="691" extrusionOk="0">
                  <a:moveTo>
                    <a:pt x="1" y="0"/>
                  </a:moveTo>
                  <a:lnTo>
                    <a:pt x="1" y="691"/>
                  </a:lnTo>
                  <a:lnTo>
                    <a:pt x="1453" y="691"/>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4" name="Google Shape;11924;p84"/>
            <p:cNvSpPr/>
            <p:nvPr/>
          </p:nvSpPr>
          <p:spPr>
            <a:xfrm>
              <a:off x="2409193" y="2670382"/>
              <a:ext cx="42777" cy="20359"/>
            </a:xfrm>
            <a:custGeom>
              <a:avLst/>
              <a:gdLst/>
              <a:ahLst/>
              <a:cxnLst/>
              <a:rect l="l" t="t" r="r" b="b"/>
              <a:pathLst>
                <a:path w="1454" h="692" extrusionOk="0">
                  <a:moveTo>
                    <a:pt x="1" y="1"/>
                  </a:moveTo>
                  <a:lnTo>
                    <a:pt x="1"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5" name="Google Shape;11925;p84"/>
            <p:cNvSpPr/>
            <p:nvPr/>
          </p:nvSpPr>
          <p:spPr>
            <a:xfrm>
              <a:off x="2622190" y="2542171"/>
              <a:ext cx="42747" cy="19653"/>
            </a:xfrm>
            <a:custGeom>
              <a:avLst/>
              <a:gdLst/>
              <a:ahLst/>
              <a:cxnLst/>
              <a:rect l="l" t="t" r="r" b="b"/>
              <a:pathLst>
                <a:path w="1453" h="668" extrusionOk="0">
                  <a:moveTo>
                    <a:pt x="0" y="1"/>
                  </a:moveTo>
                  <a:lnTo>
                    <a:pt x="0" y="668"/>
                  </a:lnTo>
                  <a:lnTo>
                    <a:pt x="1453" y="668"/>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6" name="Google Shape;11926;p84"/>
            <p:cNvSpPr/>
            <p:nvPr/>
          </p:nvSpPr>
          <p:spPr>
            <a:xfrm>
              <a:off x="2622190" y="2584918"/>
              <a:ext cx="42747" cy="19653"/>
            </a:xfrm>
            <a:custGeom>
              <a:avLst/>
              <a:gdLst/>
              <a:ahLst/>
              <a:cxnLst/>
              <a:rect l="l" t="t" r="r" b="b"/>
              <a:pathLst>
                <a:path w="1453" h="668" extrusionOk="0">
                  <a:moveTo>
                    <a:pt x="0" y="0"/>
                  </a:moveTo>
                  <a:lnTo>
                    <a:pt x="0" y="667"/>
                  </a:lnTo>
                  <a:lnTo>
                    <a:pt x="1453" y="667"/>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7" name="Google Shape;11927;p84"/>
            <p:cNvSpPr/>
            <p:nvPr/>
          </p:nvSpPr>
          <p:spPr>
            <a:xfrm>
              <a:off x="2622190" y="2627664"/>
              <a:ext cx="42747" cy="20329"/>
            </a:xfrm>
            <a:custGeom>
              <a:avLst/>
              <a:gdLst/>
              <a:ahLst/>
              <a:cxnLst/>
              <a:rect l="l" t="t" r="r" b="b"/>
              <a:pathLst>
                <a:path w="1453" h="691" extrusionOk="0">
                  <a:moveTo>
                    <a:pt x="0" y="0"/>
                  </a:moveTo>
                  <a:lnTo>
                    <a:pt x="0" y="691"/>
                  </a:lnTo>
                  <a:lnTo>
                    <a:pt x="1453" y="691"/>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28" name="Google Shape;11928;p84"/>
            <p:cNvSpPr/>
            <p:nvPr/>
          </p:nvSpPr>
          <p:spPr>
            <a:xfrm>
              <a:off x="2622190" y="2670382"/>
              <a:ext cx="42747" cy="20359"/>
            </a:xfrm>
            <a:custGeom>
              <a:avLst/>
              <a:gdLst/>
              <a:ahLst/>
              <a:cxnLst/>
              <a:rect l="l" t="t" r="r" b="b"/>
              <a:pathLst>
                <a:path w="1453" h="692" extrusionOk="0">
                  <a:moveTo>
                    <a:pt x="0" y="1"/>
                  </a:moveTo>
                  <a:lnTo>
                    <a:pt x="0"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929" name="Google Shape;11929;p84"/>
          <p:cNvGrpSpPr/>
          <p:nvPr/>
        </p:nvGrpSpPr>
        <p:grpSpPr>
          <a:xfrm>
            <a:off x="1095639" y="2528874"/>
            <a:ext cx="337738" cy="234742"/>
            <a:chOff x="1781439" y="2528874"/>
            <a:chExt cx="337738" cy="234742"/>
          </a:xfrm>
        </p:grpSpPr>
        <p:sp>
          <p:nvSpPr>
            <p:cNvPr id="11930" name="Google Shape;11930;p84"/>
            <p:cNvSpPr/>
            <p:nvPr/>
          </p:nvSpPr>
          <p:spPr>
            <a:xfrm>
              <a:off x="1781439" y="2528874"/>
              <a:ext cx="93232" cy="234742"/>
            </a:xfrm>
            <a:custGeom>
              <a:avLst/>
              <a:gdLst/>
              <a:ahLst/>
              <a:cxnLst/>
              <a:rect l="l" t="t" r="r" b="b"/>
              <a:pathLst>
                <a:path w="3169" h="7979" extrusionOk="0">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1" name="Google Shape;11931;p84"/>
            <p:cNvSpPr/>
            <p:nvPr/>
          </p:nvSpPr>
          <p:spPr>
            <a:xfrm>
              <a:off x="1903353" y="2528874"/>
              <a:ext cx="93203" cy="234742"/>
            </a:xfrm>
            <a:custGeom>
              <a:avLst/>
              <a:gdLst/>
              <a:ahLst/>
              <a:cxnLst/>
              <a:rect l="l" t="t" r="r" b="b"/>
              <a:pathLst>
                <a:path w="3168" h="7979" extrusionOk="0">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2" name="Google Shape;11932;p84"/>
            <p:cNvSpPr/>
            <p:nvPr/>
          </p:nvSpPr>
          <p:spPr>
            <a:xfrm>
              <a:off x="2025974" y="2528874"/>
              <a:ext cx="93203" cy="234742"/>
            </a:xfrm>
            <a:custGeom>
              <a:avLst/>
              <a:gdLst/>
              <a:ahLst/>
              <a:cxnLst/>
              <a:rect l="l" t="t" r="r" b="b"/>
              <a:pathLst>
                <a:path w="3168" h="7979" extrusionOk="0">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33" name="Google Shape;11933;p84"/>
          <p:cNvSpPr/>
          <p:nvPr/>
        </p:nvSpPr>
        <p:spPr>
          <a:xfrm>
            <a:off x="1094962" y="3012296"/>
            <a:ext cx="339124" cy="339830"/>
          </a:xfrm>
          <a:custGeom>
            <a:avLst/>
            <a:gdLst/>
            <a:ahLst/>
            <a:cxnLst/>
            <a:rect l="l" t="t" r="r" b="b"/>
            <a:pathLst>
              <a:path w="11527" h="11551" extrusionOk="0">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4" name="Google Shape;11934;p84"/>
          <p:cNvSpPr/>
          <p:nvPr/>
        </p:nvSpPr>
        <p:spPr>
          <a:xfrm>
            <a:off x="1835871" y="2989172"/>
            <a:ext cx="337036" cy="339830"/>
          </a:xfrm>
          <a:custGeom>
            <a:avLst/>
            <a:gdLst/>
            <a:ahLst/>
            <a:cxnLst/>
            <a:rect l="l" t="t" r="r" b="b"/>
            <a:pathLst>
              <a:path w="11456" h="11551" extrusionOk="0">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5" name="Google Shape;11935;p84"/>
          <p:cNvSpPr/>
          <p:nvPr/>
        </p:nvSpPr>
        <p:spPr>
          <a:xfrm>
            <a:off x="2581692" y="3006676"/>
            <a:ext cx="337712" cy="339124"/>
          </a:xfrm>
          <a:custGeom>
            <a:avLst/>
            <a:gdLst/>
            <a:ahLst/>
            <a:cxnLst/>
            <a:rect l="l" t="t" r="r" b="b"/>
            <a:pathLst>
              <a:path w="11479" h="11527" extrusionOk="0">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6" name="Google Shape;11936;p84"/>
          <p:cNvSpPr/>
          <p:nvPr/>
        </p:nvSpPr>
        <p:spPr>
          <a:xfrm>
            <a:off x="3279854" y="2985671"/>
            <a:ext cx="343331" cy="330004"/>
          </a:xfrm>
          <a:custGeom>
            <a:avLst/>
            <a:gdLst/>
            <a:ahLst/>
            <a:cxnLst/>
            <a:rect l="l" t="t" r="r" b="b"/>
            <a:pathLst>
              <a:path w="11670" h="11217" extrusionOk="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37" name="Google Shape;11937;p84"/>
          <p:cNvGrpSpPr/>
          <p:nvPr/>
        </p:nvGrpSpPr>
        <p:grpSpPr>
          <a:xfrm>
            <a:off x="4046005" y="3015090"/>
            <a:ext cx="339124" cy="299878"/>
            <a:chOff x="4122205" y="3015090"/>
            <a:chExt cx="339124" cy="299878"/>
          </a:xfrm>
        </p:grpSpPr>
        <p:sp>
          <p:nvSpPr>
            <p:cNvPr id="11938" name="Google Shape;11938;p84"/>
            <p:cNvSpPr/>
            <p:nvPr/>
          </p:nvSpPr>
          <p:spPr>
            <a:xfrm>
              <a:off x="4122205" y="3015090"/>
              <a:ext cx="339124" cy="299878"/>
            </a:xfrm>
            <a:custGeom>
              <a:avLst/>
              <a:gdLst/>
              <a:ahLst/>
              <a:cxnLst/>
              <a:rect l="l" t="t" r="r" b="b"/>
              <a:pathLst>
                <a:path w="11527" h="10193" extrusionOk="0">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39" name="Google Shape;11939;p84"/>
            <p:cNvSpPr/>
            <p:nvPr/>
          </p:nvSpPr>
          <p:spPr>
            <a:xfrm>
              <a:off x="4157214" y="3050806"/>
              <a:ext cx="42777" cy="20359"/>
            </a:xfrm>
            <a:custGeom>
              <a:avLst/>
              <a:gdLst/>
              <a:ahLst/>
              <a:cxnLst/>
              <a:rect l="l" t="t" r="r" b="b"/>
              <a:pathLst>
                <a:path w="1454" h="692" extrusionOk="0">
                  <a:moveTo>
                    <a:pt x="1" y="1"/>
                  </a:moveTo>
                  <a:lnTo>
                    <a:pt x="1" y="692"/>
                  </a:lnTo>
                  <a:lnTo>
                    <a:pt x="1454" y="692"/>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0" name="Google Shape;11940;p84"/>
            <p:cNvSpPr/>
            <p:nvPr/>
          </p:nvSpPr>
          <p:spPr>
            <a:xfrm>
              <a:off x="4157214" y="3093552"/>
              <a:ext cx="42777" cy="20359"/>
            </a:xfrm>
            <a:custGeom>
              <a:avLst/>
              <a:gdLst/>
              <a:ahLst/>
              <a:cxnLst/>
              <a:rect l="l" t="t" r="r" b="b"/>
              <a:pathLst>
                <a:path w="1454" h="692" extrusionOk="0">
                  <a:moveTo>
                    <a:pt x="1" y="1"/>
                  </a:moveTo>
                  <a:lnTo>
                    <a:pt x="1" y="691"/>
                  </a:lnTo>
                  <a:lnTo>
                    <a:pt x="1454" y="691"/>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1" name="Google Shape;11941;p84"/>
            <p:cNvSpPr/>
            <p:nvPr/>
          </p:nvSpPr>
          <p:spPr>
            <a:xfrm>
              <a:off x="4342174" y="3050806"/>
              <a:ext cx="42777" cy="20359"/>
            </a:xfrm>
            <a:custGeom>
              <a:avLst/>
              <a:gdLst/>
              <a:ahLst/>
              <a:cxnLst/>
              <a:rect l="l" t="t" r="r" b="b"/>
              <a:pathLst>
                <a:path w="1454" h="692" extrusionOk="0">
                  <a:moveTo>
                    <a:pt x="1" y="1"/>
                  </a:moveTo>
                  <a:lnTo>
                    <a:pt x="1" y="692"/>
                  </a:lnTo>
                  <a:lnTo>
                    <a:pt x="1454" y="692"/>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2" name="Google Shape;11942;p84"/>
            <p:cNvSpPr/>
            <p:nvPr/>
          </p:nvSpPr>
          <p:spPr>
            <a:xfrm>
              <a:off x="4342174" y="3093552"/>
              <a:ext cx="42777" cy="20359"/>
            </a:xfrm>
            <a:custGeom>
              <a:avLst/>
              <a:gdLst/>
              <a:ahLst/>
              <a:cxnLst/>
              <a:rect l="l" t="t" r="r" b="b"/>
              <a:pathLst>
                <a:path w="1454" h="692" extrusionOk="0">
                  <a:moveTo>
                    <a:pt x="1" y="1"/>
                  </a:moveTo>
                  <a:lnTo>
                    <a:pt x="1" y="691"/>
                  </a:lnTo>
                  <a:lnTo>
                    <a:pt x="1454" y="691"/>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3" name="Google Shape;11943;p84"/>
            <p:cNvSpPr/>
            <p:nvPr/>
          </p:nvSpPr>
          <p:spPr>
            <a:xfrm>
              <a:off x="4250415" y="3216173"/>
              <a:ext cx="42747" cy="20329"/>
            </a:xfrm>
            <a:custGeom>
              <a:avLst/>
              <a:gdLst/>
              <a:ahLst/>
              <a:cxnLst/>
              <a:rect l="l" t="t" r="r" b="b"/>
              <a:pathLst>
                <a:path w="1453" h="691" extrusionOk="0">
                  <a:moveTo>
                    <a:pt x="0" y="0"/>
                  </a:moveTo>
                  <a:lnTo>
                    <a:pt x="0" y="691"/>
                  </a:lnTo>
                  <a:lnTo>
                    <a:pt x="1453" y="691"/>
                  </a:lnTo>
                  <a:lnTo>
                    <a:pt x="1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4" name="Google Shape;11944;p84"/>
            <p:cNvSpPr/>
            <p:nvPr/>
          </p:nvSpPr>
          <p:spPr>
            <a:xfrm>
              <a:off x="4250415" y="3258890"/>
              <a:ext cx="42747" cy="20359"/>
            </a:xfrm>
            <a:custGeom>
              <a:avLst/>
              <a:gdLst/>
              <a:ahLst/>
              <a:cxnLst/>
              <a:rect l="l" t="t" r="r" b="b"/>
              <a:pathLst>
                <a:path w="1453" h="692" extrusionOk="0">
                  <a:moveTo>
                    <a:pt x="0" y="1"/>
                  </a:moveTo>
                  <a:lnTo>
                    <a:pt x="0"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945" name="Google Shape;11945;p84"/>
          <p:cNvGrpSpPr/>
          <p:nvPr/>
        </p:nvGrpSpPr>
        <p:grpSpPr>
          <a:xfrm>
            <a:off x="4800211" y="3003175"/>
            <a:ext cx="299201" cy="339830"/>
            <a:chOff x="4724011" y="3003175"/>
            <a:chExt cx="299201" cy="339830"/>
          </a:xfrm>
        </p:grpSpPr>
        <p:sp>
          <p:nvSpPr>
            <p:cNvPr id="11946" name="Google Shape;11946;p84"/>
            <p:cNvSpPr/>
            <p:nvPr/>
          </p:nvSpPr>
          <p:spPr>
            <a:xfrm>
              <a:off x="4724011" y="3003175"/>
              <a:ext cx="299201" cy="339830"/>
            </a:xfrm>
            <a:custGeom>
              <a:avLst/>
              <a:gdLst/>
              <a:ahLst/>
              <a:cxnLst/>
              <a:rect l="l" t="t" r="r" b="b"/>
              <a:pathLst>
                <a:path w="10170" h="11551" extrusionOk="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7" name="Google Shape;11947;p84"/>
            <p:cNvSpPr/>
            <p:nvPr/>
          </p:nvSpPr>
          <p:spPr>
            <a:xfrm>
              <a:off x="4791970" y="3141182"/>
              <a:ext cx="43483" cy="19653"/>
            </a:xfrm>
            <a:custGeom>
              <a:avLst/>
              <a:gdLst/>
              <a:ahLst/>
              <a:cxnLst/>
              <a:rect l="l" t="t" r="r" b="b"/>
              <a:pathLst>
                <a:path w="1478" h="668" extrusionOk="0">
                  <a:moveTo>
                    <a:pt x="1" y="1"/>
                  </a:moveTo>
                  <a:lnTo>
                    <a:pt x="1" y="668"/>
                  </a:lnTo>
                  <a:lnTo>
                    <a:pt x="1477" y="668"/>
                  </a:ln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48" name="Google Shape;11948;p84"/>
            <p:cNvSpPr/>
            <p:nvPr/>
          </p:nvSpPr>
          <p:spPr>
            <a:xfrm>
              <a:off x="4791970" y="3183929"/>
              <a:ext cx="43483" cy="20359"/>
            </a:xfrm>
            <a:custGeom>
              <a:avLst/>
              <a:gdLst/>
              <a:ahLst/>
              <a:cxnLst/>
              <a:rect l="l" t="t" r="r" b="b"/>
              <a:pathLst>
                <a:path w="1478" h="692" extrusionOk="0">
                  <a:moveTo>
                    <a:pt x="1" y="1"/>
                  </a:moveTo>
                  <a:lnTo>
                    <a:pt x="1" y="691"/>
                  </a:lnTo>
                  <a:lnTo>
                    <a:pt x="1477" y="691"/>
                  </a:ln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49" name="Google Shape;11949;p84"/>
          <p:cNvSpPr/>
          <p:nvPr/>
        </p:nvSpPr>
        <p:spPr>
          <a:xfrm>
            <a:off x="5511700" y="2997586"/>
            <a:ext cx="339124" cy="339801"/>
          </a:xfrm>
          <a:custGeom>
            <a:avLst/>
            <a:gdLst/>
            <a:ahLst/>
            <a:cxnLst/>
            <a:rect l="l" t="t" r="r" b="b"/>
            <a:pathLst>
              <a:path w="11527" h="11550" extrusionOk="0">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0" name="Google Shape;11950;p84"/>
          <p:cNvSpPr/>
          <p:nvPr/>
        </p:nvSpPr>
        <p:spPr>
          <a:xfrm>
            <a:off x="6251931" y="3083755"/>
            <a:ext cx="339124" cy="187788"/>
          </a:xfrm>
          <a:custGeom>
            <a:avLst/>
            <a:gdLst/>
            <a:ahLst/>
            <a:cxnLst/>
            <a:rect l="l" t="t" r="r" b="b"/>
            <a:pathLst>
              <a:path w="11527" h="6383" extrusionOk="0">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1" name="Google Shape;11951;p84"/>
          <p:cNvSpPr/>
          <p:nvPr/>
        </p:nvSpPr>
        <p:spPr>
          <a:xfrm>
            <a:off x="6978130" y="2974462"/>
            <a:ext cx="337712" cy="338418"/>
          </a:xfrm>
          <a:custGeom>
            <a:avLst/>
            <a:gdLst/>
            <a:ahLst/>
            <a:cxnLst/>
            <a:rect l="l" t="t" r="r" b="b"/>
            <a:pathLst>
              <a:path w="11479" h="11503" extrusionOk="0">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52" name="Google Shape;11952;p84"/>
          <p:cNvGrpSpPr/>
          <p:nvPr/>
        </p:nvGrpSpPr>
        <p:grpSpPr>
          <a:xfrm>
            <a:off x="7750547" y="2997380"/>
            <a:ext cx="259982" cy="337915"/>
            <a:chOff x="7064747" y="2997380"/>
            <a:chExt cx="259982" cy="337915"/>
          </a:xfrm>
        </p:grpSpPr>
        <p:sp>
          <p:nvSpPr>
            <p:cNvPr id="11953" name="Google Shape;11953;p84"/>
            <p:cNvSpPr/>
            <p:nvPr/>
          </p:nvSpPr>
          <p:spPr>
            <a:xfrm>
              <a:off x="7064747" y="2997380"/>
              <a:ext cx="72903" cy="152955"/>
            </a:xfrm>
            <a:custGeom>
              <a:avLst/>
              <a:gdLst/>
              <a:ahLst/>
              <a:cxnLst/>
              <a:rect l="l" t="t" r="r" b="b"/>
              <a:pathLst>
                <a:path w="2478" h="5199" extrusionOk="0">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4" name="Google Shape;11954;p84"/>
            <p:cNvSpPr/>
            <p:nvPr/>
          </p:nvSpPr>
          <p:spPr>
            <a:xfrm>
              <a:off x="7158654" y="2997380"/>
              <a:ext cx="72873" cy="152955"/>
            </a:xfrm>
            <a:custGeom>
              <a:avLst/>
              <a:gdLst/>
              <a:ahLst/>
              <a:cxnLst/>
              <a:rect l="l" t="t" r="r" b="b"/>
              <a:pathLst>
                <a:path w="2477" h="5199" extrusionOk="0">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5" name="Google Shape;11955;p84"/>
            <p:cNvSpPr/>
            <p:nvPr/>
          </p:nvSpPr>
          <p:spPr>
            <a:xfrm>
              <a:off x="7252532" y="2997380"/>
              <a:ext cx="72197" cy="152955"/>
            </a:xfrm>
            <a:custGeom>
              <a:avLst/>
              <a:gdLst/>
              <a:ahLst/>
              <a:cxnLst/>
              <a:rect l="l" t="t" r="r" b="b"/>
              <a:pathLst>
                <a:path w="2454" h="5199" extrusionOk="0">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6" name="Google Shape;11956;p84"/>
            <p:cNvSpPr/>
            <p:nvPr/>
          </p:nvSpPr>
          <p:spPr>
            <a:xfrm>
              <a:off x="7064747" y="3181752"/>
              <a:ext cx="72903" cy="153543"/>
            </a:xfrm>
            <a:custGeom>
              <a:avLst/>
              <a:gdLst/>
              <a:ahLst/>
              <a:cxnLst/>
              <a:rect l="l" t="t" r="r" b="b"/>
              <a:pathLst>
                <a:path w="2478" h="5219" extrusionOk="0">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7" name="Google Shape;11957;p84"/>
            <p:cNvSpPr/>
            <p:nvPr/>
          </p:nvSpPr>
          <p:spPr>
            <a:xfrm>
              <a:off x="7158654" y="3181752"/>
              <a:ext cx="72873" cy="153543"/>
            </a:xfrm>
            <a:custGeom>
              <a:avLst/>
              <a:gdLst/>
              <a:ahLst/>
              <a:cxnLst/>
              <a:rect l="l" t="t" r="r" b="b"/>
              <a:pathLst>
                <a:path w="2477" h="5219" extrusionOk="0">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58" name="Google Shape;11958;p84"/>
            <p:cNvSpPr/>
            <p:nvPr/>
          </p:nvSpPr>
          <p:spPr>
            <a:xfrm>
              <a:off x="7251120" y="3181752"/>
              <a:ext cx="72903" cy="153543"/>
            </a:xfrm>
            <a:custGeom>
              <a:avLst/>
              <a:gdLst/>
              <a:ahLst/>
              <a:cxnLst/>
              <a:rect l="l" t="t" r="r" b="b"/>
              <a:pathLst>
                <a:path w="2478" h="5219" extrusionOk="0">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59" name="Google Shape;11959;p84"/>
          <p:cNvSpPr/>
          <p:nvPr/>
        </p:nvSpPr>
        <p:spPr>
          <a:xfrm>
            <a:off x="7709919" y="3554556"/>
            <a:ext cx="340537" cy="339830"/>
          </a:xfrm>
          <a:custGeom>
            <a:avLst/>
            <a:gdLst/>
            <a:ahLst/>
            <a:cxnLst/>
            <a:rect l="l" t="t" r="r" b="b"/>
            <a:pathLst>
              <a:path w="11575" h="11551" extrusionOk="0">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0" name="Google Shape;11960;p84"/>
          <p:cNvSpPr/>
          <p:nvPr/>
        </p:nvSpPr>
        <p:spPr>
          <a:xfrm>
            <a:off x="6977424" y="3548938"/>
            <a:ext cx="340537" cy="341243"/>
          </a:xfrm>
          <a:custGeom>
            <a:avLst/>
            <a:gdLst/>
            <a:ahLst/>
            <a:cxnLst/>
            <a:rect l="l" t="t" r="r" b="b"/>
            <a:pathLst>
              <a:path w="11575" h="11599" extrusionOk="0">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1" name="Google Shape;11961;p84"/>
          <p:cNvSpPr/>
          <p:nvPr/>
        </p:nvSpPr>
        <p:spPr>
          <a:xfrm>
            <a:off x="6253314" y="3593096"/>
            <a:ext cx="337742" cy="337712"/>
          </a:xfrm>
          <a:custGeom>
            <a:avLst/>
            <a:gdLst/>
            <a:ahLst/>
            <a:cxnLst/>
            <a:rect l="l" t="t" r="r" b="b"/>
            <a:pathLst>
              <a:path w="11480" h="11479" extrusionOk="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2" name="Google Shape;11962;p84"/>
          <p:cNvSpPr/>
          <p:nvPr/>
        </p:nvSpPr>
        <p:spPr>
          <a:xfrm>
            <a:off x="5541825" y="3553850"/>
            <a:ext cx="280990" cy="342625"/>
          </a:xfrm>
          <a:custGeom>
            <a:avLst/>
            <a:gdLst/>
            <a:ahLst/>
            <a:cxnLst/>
            <a:rect l="l" t="t" r="r" b="b"/>
            <a:pathLst>
              <a:path w="9551" h="11646" extrusionOk="0">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63" name="Google Shape;11963;p84"/>
          <p:cNvGrpSpPr/>
          <p:nvPr/>
        </p:nvGrpSpPr>
        <p:grpSpPr>
          <a:xfrm>
            <a:off x="4780588" y="3600098"/>
            <a:ext cx="338448" cy="280283"/>
            <a:chOff x="4704388" y="3600098"/>
            <a:chExt cx="338448" cy="280283"/>
          </a:xfrm>
        </p:grpSpPr>
        <p:sp>
          <p:nvSpPr>
            <p:cNvPr id="11964" name="Google Shape;11964;p84"/>
            <p:cNvSpPr/>
            <p:nvPr/>
          </p:nvSpPr>
          <p:spPr>
            <a:xfrm>
              <a:off x="4704388" y="3705891"/>
              <a:ext cx="338448" cy="174490"/>
            </a:xfrm>
            <a:custGeom>
              <a:avLst/>
              <a:gdLst/>
              <a:ahLst/>
              <a:cxnLst/>
              <a:rect l="l" t="t" r="r" b="b"/>
              <a:pathLst>
                <a:path w="11504" h="5931" extrusionOk="0">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5" name="Google Shape;11965;p84"/>
            <p:cNvSpPr/>
            <p:nvPr/>
          </p:nvSpPr>
          <p:spPr>
            <a:xfrm>
              <a:off x="4748546" y="3692564"/>
              <a:ext cx="63076" cy="56104"/>
            </a:xfrm>
            <a:custGeom>
              <a:avLst/>
              <a:gdLst/>
              <a:ahLst/>
              <a:cxnLst/>
              <a:rect l="l" t="t" r="r" b="b"/>
              <a:pathLst>
                <a:path w="2144" h="1907" extrusionOk="0">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6" name="Google Shape;11966;p84"/>
            <p:cNvSpPr/>
            <p:nvPr/>
          </p:nvSpPr>
          <p:spPr>
            <a:xfrm>
              <a:off x="4748546" y="3640020"/>
              <a:ext cx="63076" cy="56075"/>
            </a:xfrm>
            <a:custGeom>
              <a:avLst/>
              <a:gdLst/>
              <a:ahLst/>
              <a:cxnLst/>
              <a:rect l="l" t="t" r="r" b="b"/>
              <a:pathLst>
                <a:path w="2144" h="1906" extrusionOk="0">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7" name="Google Shape;11967;p84"/>
            <p:cNvSpPr/>
            <p:nvPr/>
          </p:nvSpPr>
          <p:spPr>
            <a:xfrm>
              <a:off x="4841718" y="3672264"/>
              <a:ext cx="63783" cy="56075"/>
            </a:xfrm>
            <a:custGeom>
              <a:avLst/>
              <a:gdLst/>
              <a:ahLst/>
              <a:cxnLst/>
              <a:rect l="l" t="t" r="r" b="b"/>
              <a:pathLst>
                <a:path w="2168" h="1906" extrusionOk="0">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8" name="Google Shape;11968;p84"/>
            <p:cNvSpPr/>
            <p:nvPr/>
          </p:nvSpPr>
          <p:spPr>
            <a:xfrm>
              <a:off x="4841718" y="3619721"/>
              <a:ext cx="63783" cy="56075"/>
            </a:xfrm>
            <a:custGeom>
              <a:avLst/>
              <a:gdLst/>
              <a:ahLst/>
              <a:cxnLst/>
              <a:rect l="l" t="t" r="r" b="b"/>
              <a:pathLst>
                <a:path w="2168" h="1906" extrusionOk="0">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69" name="Google Shape;11969;p84"/>
            <p:cNvSpPr/>
            <p:nvPr/>
          </p:nvSpPr>
          <p:spPr>
            <a:xfrm>
              <a:off x="4935596" y="3653347"/>
              <a:ext cx="63106" cy="56075"/>
            </a:xfrm>
            <a:custGeom>
              <a:avLst/>
              <a:gdLst/>
              <a:ahLst/>
              <a:cxnLst/>
              <a:rect l="l" t="t" r="r" b="b"/>
              <a:pathLst>
                <a:path w="2145" h="1906" extrusionOk="0">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70" name="Google Shape;11970;p84"/>
            <p:cNvSpPr/>
            <p:nvPr/>
          </p:nvSpPr>
          <p:spPr>
            <a:xfrm>
              <a:off x="4935596" y="3600098"/>
              <a:ext cx="63106" cy="56075"/>
            </a:xfrm>
            <a:custGeom>
              <a:avLst/>
              <a:gdLst/>
              <a:ahLst/>
              <a:cxnLst/>
              <a:rect l="l" t="t" r="r" b="b"/>
              <a:pathLst>
                <a:path w="2145" h="1906" extrusionOk="0">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71" name="Google Shape;11971;p84"/>
          <p:cNvSpPr/>
          <p:nvPr/>
        </p:nvSpPr>
        <p:spPr>
          <a:xfrm>
            <a:off x="4046005" y="3582446"/>
            <a:ext cx="339830" cy="288816"/>
          </a:xfrm>
          <a:custGeom>
            <a:avLst/>
            <a:gdLst/>
            <a:ahLst/>
            <a:cxnLst/>
            <a:rect l="l" t="t" r="r" b="b"/>
            <a:pathLst>
              <a:path w="11551" h="9817" extrusionOk="0">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72" name="Google Shape;11972;p84"/>
          <p:cNvSpPr/>
          <p:nvPr/>
        </p:nvSpPr>
        <p:spPr>
          <a:xfrm>
            <a:off x="3328896" y="3561558"/>
            <a:ext cx="245245" cy="339830"/>
          </a:xfrm>
          <a:custGeom>
            <a:avLst/>
            <a:gdLst/>
            <a:ahLst/>
            <a:cxnLst/>
            <a:rect l="l" t="t" r="r" b="b"/>
            <a:pathLst>
              <a:path w="8336" h="11551" extrusionOk="0">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73" name="Google Shape;11973;p84"/>
          <p:cNvGrpSpPr/>
          <p:nvPr/>
        </p:nvGrpSpPr>
        <p:grpSpPr>
          <a:xfrm>
            <a:off x="2581692" y="3577680"/>
            <a:ext cx="339121" cy="336388"/>
            <a:chOff x="2962692" y="3577680"/>
            <a:chExt cx="339121" cy="336388"/>
          </a:xfrm>
        </p:grpSpPr>
        <p:sp>
          <p:nvSpPr>
            <p:cNvPr id="11974" name="Google Shape;11974;p84"/>
            <p:cNvSpPr/>
            <p:nvPr/>
          </p:nvSpPr>
          <p:spPr>
            <a:xfrm>
              <a:off x="2962692" y="3577680"/>
              <a:ext cx="98116" cy="336388"/>
            </a:xfrm>
            <a:custGeom>
              <a:avLst/>
              <a:gdLst/>
              <a:ahLst/>
              <a:cxnLst/>
              <a:rect l="l" t="t" r="r" b="b"/>
              <a:pathLst>
                <a:path w="3335" h="11434" extrusionOk="0">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75" name="Google Shape;11975;p84"/>
            <p:cNvSpPr/>
            <p:nvPr/>
          </p:nvSpPr>
          <p:spPr>
            <a:xfrm>
              <a:off x="3203697" y="3577680"/>
              <a:ext cx="98116" cy="336388"/>
            </a:xfrm>
            <a:custGeom>
              <a:avLst/>
              <a:gdLst/>
              <a:ahLst/>
              <a:cxnLst/>
              <a:rect l="l" t="t" r="r" b="b"/>
              <a:pathLst>
                <a:path w="3335" h="11434" extrusionOk="0">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76" name="Google Shape;11976;p84"/>
            <p:cNvSpPr/>
            <p:nvPr/>
          </p:nvSpPr>
          <p:spPr>
            <a:xfrm>
              <a:off x="3082488" y="3577680"/>
              <a:ext cx="98116" cy="336388"/>
            </a:xfrm>
            <a:custGeom>
              <a:avLst/>
              <a:gdLst/>
              <a:ahLst/>
              <a:cxnLst/>
              <a:rect l="l" t="t" r="r" b="b"/>
              <a:pathLst>
                <a:path w="3335" h="11434" extrusionOk="0">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77" name="Google Shape;11977;p84"/>
          <p:cNvSpPr/>
          <p:nvPr/>
        </p:nvSpPr>
        <p:spPr>
          <a:xfrm>
            <a:off x="1834458" y="3560146"/>
            <a:ext cx="338448" cy="337742"/>
          </a:xfrm>
          <a:custGeom>
            <a:avLst/>
            <a:gdLst/>
            <a:ahLst/>
            <a:cxnLst/>
            <a:rect l="l" t="t" r="r" b="b"/>
            <a:pathLst>
              <a:path w="11504" h="11480" extrusionOk="0">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78" name="Google Shape;11978;p84"/>
          <p:cNvGrpSpPr/>
          <p:nvPr/>
        </p:nvGrpSpPr>
        <p:grpSpPr>
          <a:xfrm>
            <a:off x="1095639" y="3660349"/>
            <a:ext cx="337742" cy="185697"/>
            <a:chOff x="1781439" y="3660349"/>
            <a:chExt cx="337742" cy="185697"/>
          </a:xfrm>
        </p:grpSpPr>
        <p:sp>
          <p:nvSpPr>
            <p:cNvPr id="11979" name="Google Shape;11979;p84"/>
            <p:cNvSpPr/>
            <p:nvPr/>
          </p:nvSpPr>
          <p:spPr>
            <a:xfrm>
              <a:off x="2023150" y="3660349"/>
              <a:ext cx="96027" cy="104412"/>
            </a:xfrm>
            <a:custGeom>
              <a:avLst/>
              <a:gdLst/>
              <a:ahLst/>
              <a:cxnLst/>
              <a:rect l="l" t="t" r="r" b="b"/>
              <a:pathLst>
                <a:path w="3264" h="3549" extrusionOk="0">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0" name="Google Shape;11980;p84"/>
            <p:cNvSpPr/>
            <p:nvPr/>
          </p:nvSpPr>
          <p:spPr>
            <a:xfrm>
              <a:off x="1901971" y="3661055"/>
              <a:ext cx="96704" cy="104412"/>
            </a:xfrm>
            <a:custGeom>
              <a:avLst/>
              <a:gdLst/>
              <a:ahLst/>
              <a:cxnLst/>
              <a:rect l="l" t="t" r="r" b="b"/>
              <a:pathLst>
                <a:path w="3287" h="3549" extrusionOk="0">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1" name="Google Shape;11981;p84"/>
            <p:cNvSpPr/>
            <p:nvPr/>
          </p:nvSpPr>
          <p:spPr>
            <a:xfrm>
              <a:off x="1781439" y="3661055"/>
              <a:ext cx="96027" cy="104412"/>
            </a:xfrm>
            <a:custGeom>
              <a:avLst/>
              <a:gdLst/>
              <a:ahLst/>
              <a:cxnLst/>
              <a:rect l="l" t="t" r="r" b="b"/>
              <a:pathLst>
                <a:path w="3264" h="3549" extrusionOk="0">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2" name="Google Shape;11982;p84"/>
            <p:cNvSpPr/>
            <p:nvPr/>
          </p:nvSpPr>
          <p:spPr>
            <a:xfrm>
              <a:off x="1781439" y="3782940"/>
              <a:ext cx="337742" cy="63106"/>
            </a:xfrm>
            <a:custGeom>
              <a:avLst/>
              <a:gdLst/>
              <a:ahLst/>
              <a:cxnLst/>
              <a:rect l="l" t="t" r="r" b="b"/>
              <a:pathLst>
                <a:path w="11480" h="2145" extrusionOk="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83" name="Google Shape;11983;p84"/>
          <p:cNvSpPr/>
          <p:nvPr/>
        </p:nvSpPr>
        <p:spPr>
          <a:xfrm>
            <a:off x="1093550" y="4164777"/>
            <a:ext cx="339830" cy="339154"/>
          </a:xfrm>
          <a:custGeom>
            <a:avLst/>
            <a:gdLst/>
            <a:ahLst/>
            <a:cxnLst/>
            <a:rect l="l" t="t" r="r" b="b"/>
            <a:pathLst>
              <a:path w="11551" h="11528" extrusionOk="0">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4" name="Google Shape;11984;p84"/>
          <p:cNvSpPr/>
          <p:nvPr/>
        </p:nvSpPr>
        <p:spPr>
          <a:xfrm>
            <a:off x="1868144" y="4128355"/>
            <a:ext cx="270399" cy="339124"/>
          </a:xfrm>
          <a:custGeom>
            <a:avLst/>
            <a:gdLst/>
            <a:ahLst/>
            <a:cxnLst/>
            <a:rect l="l" t="t" r="r" b="b"/>
            <a:pathLst>
              <a:path w="9191" h="11527" extrusionOk="0">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985" name="Google Shape;11985;p84"/>
          <p:cNvGrpSpPr/>
          <p:nvPr/>
        </p:nvGrpSpPr>
        <p:grpSpPr>
          <a:xfrm>
            <a:off x="2591489" y="4129767"/>
            <a:ext cx="320203" cy="295667"/>
            <a:chOff x="2972489" y="4129767"/>
            <a:chExt cx="320203" cy="295667"/>
          </a:xfrm>
        </p:grpSpPr>
        <p:sp>
          <p:nvSpPr>
            <p:cNvPr id="11986" name="Google Shape;11986;p84"/>
            <p:cNvSpPr/>
            <p:nvPr/>
          </p:nvSpPr>
          <p:spPr>
            <a:xfrm>
              <a:off x="2972489" y="4362358"/>
              <a:ext cx="63076" cy="63076"/>
            </a:xfrm>
            <a:custGeom>
              <a:avLst/>
              <a:gdLst/>
              <a:ahLst/>
              <a:cxnLst/>
              <a:rect l="l" t="t" r="r" b="b"/>
              <a:pathLst>
                <a:path w="2144" h="2144" extrusionOk="0">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7" name="Google Shape;11987;p84"/>
            <p:cNvSpPr/>
            <p:nvPr/>
          </p:nvSpPr>
          <p:spPr>
            <a:xfrm>
              <a:off x="2972489" y="4284602"/>
              <a:ext cx="63076" cy="63076"/>
            </a:xfrm>
            <a:custGeom>
              <a:avLst/>
              <a:gdLst/>
              <a:ahLst/>
              <a:cxnLst/>
              <a:rect l="l" t="t" r="r" b="b"/>
              <a:pathLst>
                <a:path w="2144" h="2144" extrusionOk="0">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8" name="Google Shape;11988;p84"/>
            <p:cNvSpPr/>
            <p:nvPr/>
          </p:nvSpPr>
          <p:spPr>
            <a:xfrm>
              <a:off x="2972489" y="4206817"/>
              <a:ext cx="63076" cy="63076"/>
            </a:xfrm>
            <a:custGeom>
              <a:avLst/>
              <a:gdLst/>
              <a:ahLst/>
              <a:cxnLst/>
              <a:rect l="l" t="t" r="r" b="b"/>
              <a:pathLst>
                <a:path w="2144" h="2144" extrusionOk="0">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89" name="Google Shape;11989;p84"/>
            <p:cNvSpPr/>
            <p:nvPr/>
          </p:nvSpPr>
          <p:spPr>
            <a:xfrm>
              <a:off x="3057953" y="4362358"/>
              <a:ext cx="63106" cy="63076"/>
            </a:xfrm>
            <a:custGeom>
              <a:avLst/>
              <a:gdLst/>
              <a:ahLst/>
              <a:cxnLst/>
              <a:rect l="l" t="t" r="r" b="b"/>
              <a:pathLst>
                <a:path w="2145" h="2144" extrusionOk="0">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0" name="Google Shape;11990;p84"/>
            <p:cNvSpPr/>
            <p:nvPr/>
          </p:nvSpPr>
          <p:spPr>
            <a:xfrm>
              <a:off x="3057953" y="4284602"/>
              <a:ext cx="63106" cy="63076"/>
            </a:xfrm>
            <a:custGeom>
              <a:avLst/>
              <a:gdLst/>
              <a:ahLst/>
              <a:cxnLst/>
              <a:rect l="l" t="t" r="r" b="b"/>
              <a:pathLst>
                <a:path w="2145" h="2144" extrusionOk="0">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1" name="Google Shape;11991;p84"/>
            <p:cNvSpPr/>
            <p:nvPr/>
          </p:nvSpPr>
          <p:spPr>
            <a:xfrm>
              <a:off x="3144152" y="4362358"/>
              <a:ext cx="63076" cy="63076"/>
            </a:xfrm>
            <a:custGeom>
              <a:avLst/>
              <a:gdLst/>
              <a:ahLst/>
              <a:cxnLst/>
              <a:rect l="l" t="t" r="r" b="b"/>
              <a:pathLst>
                <a:path w="2144" h="2144" extrusionOk="0">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2" name="Google Shape;11992;p84"/>
            <p:cNvSpPr/>
            <p:nvPr/>
          </p:nvSpPr>
          <p:spPr>
            <a:xfrm>
              <a:off x="3144152" y="4284602"/>
              <a:ext cx="63076" cy="63076"/>
            </a:xfrm>
            <a:custGeom>
              <a:avLst/>
              <a:gdLst/>
              <a:ahLst/>
              <a:cxnLst/>
              <a:rect l="l" t="t" r="r" b="b"/>
              <a:pathLst>
                <a:path w="2144" h="2144" extrusionOk="0">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3" name="Google Shape;11993;p84"/>
            <p:cNvSpPr/>
            <p:nvPr/>
          </p:nvSpPr>
          <p:spPr>
            <a:xfrm>
              <a:off x="3144152" y="4206817"/>
              <a:ext cx="63076" cy="63076"/>
            </a:xfrm>
            <a:custGeom>
              <a:avLst/>
              <a:gdLst/>
              <a:ahLst/>
              <a:cxnLst/>
              <a:rect l="l" t="t" r="r" b="b"/>
              <a:pathLst>
                <a:path w="2144" h="2144" extrusionOk="0">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4" name="Google Shape;11994;p84"/>
            <p:cNvSpPr/>
            <p:nvPr/>
          </p:nvSpPr>
          <p:spPr>
            <a:xfrm>
              <a:off x="3229616" y="4362358"/>
              <a:ext cx="63076" cy="63076"/>
            </a:xfrm>
            <a:custGeom>
              <a:avLst/>
              <a:gdLst/>
              <a:ahLst/>
              <a:cxnLst/>
              <a:rect l="l" t="t" r="r" b="b"/>
              <a:pathLst>
                <a:path w="2144" h="2144" extrusionOk="0">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5" name="Google Shape;11995;p84"/>
            <p:cNvSpPr/>
            <p:nvPr/>
          </p:nvSpPr>
          <p:spPr>
            <a:xfrm>
              <a:off x="3229616" y="4284602"/>
              <a:ext cx="63076" cy="63076"/>
            </a:xfrm>
            <a:custGeom>
              <a:avLst/>
              <a:gdLst/>
              <a:ahLst/>
              <a:cxnLst/>
              <a:rect l="l" t="t" r="r" b="b"/>
              <a:pathLst>
                <a:path w="2144" h="2144" extrusionOk="0">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6" name="Google Shape;11996;p84"/>
            <p:cNvSpPr/>
            <p:nvPr/>
          </p:nvSpPr>
          <p:spPr>
            <a:xfrm>
              <a:off x="3229616" y="4206817"/>
              <a:ext cx="63076" cy="63076"/>
            </a:xfrm>
            <a:custGeom>
              <a:avLst/>
              <a:gdLst/>
              <a:ahLst/>
              <a:cxnLst/>
              <a:rect l="l" t="t" r="r" b="b"/>
              <a:pathLst>
                <a:path w="2144" h="2144" extrusionOk="0">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7" name="Google Shape;11997;p84"/>
            <p:cNvSpPr/>
            <p:nvPr/>
          </p:nvSpPr>
          <p:spPr>
            <a:xfrm>
              <a:off x="3229616" y="4129767"/>
              <a:ext cx="63076" cy="63076"/>
            </a:xfrm>
            <a:custGeom>
              <a:avLst/>
              <a:gdLst/>
              <a:ahLst/>
              <a:cxnLst/>
              <a:rect l="l" t="t" r="r" b="b"/>
              <a:pathLst>
                <a:path w="2144" h="2144" extrusionOk="0">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998" name="Google Shape;11998;p84"/>
          <p:cNvSpPr/>
          <p:nvPr/>
        </p:nvSpPr>
        <p:spPr>
          <a:xfrm>
            <a:off x="3281266" y="4129767"/>
            <a:ext cx="338418" cy="337712"/>
          </a:xfrm>
          <a:custGeom>
            <a:avLst/>
            <a:gdLst/>
            <a:ahLst/>
            <a:cxnLst/>
            <a:rect l="l" t="t" r="r" b="b"/>
            <a:pathLst>
              <a:path w="11503" h="11479" extrusionOk="0">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999" name="Google Shape;11999;p84"/>
          <p:cNvSpPr/>
          <p:nvPr/>
        </p:nvSpPr>
        <p:spPr>
          <a:xfrm>
            <a:off x="4045298" y="4129767"/>
            <a:ext cx="339830" cy="339801"/>
          </a:xfrm>
          <a:custGeom>
            <a:avLst/>
            <a:gdLst/>
            <a:ahLst/>
            <a:cxnLst/>
            <a:rect l="l" t="t" r="r" b="b"/>
            <a:pathLst>
              <a:path w="11551" h="11550" extrusionOk="0">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2000" name="Google Shape;12000;p84"/>
          <p:cNvGrpSpPr/>
          <p:nvPr/>
        </p:nvGrpSpPr>
        <p:grpSpPr>
          <a:xfrm>
            <a:off x="4780588" y="4129767"/>
            <a:ext cx="339153" cy="337712"/>
            <a:chOff x="4704388" y="4129767"/>
            <a:chExt cx="339153" cy="337712"/>
          </a:xfrm>
        </p:grpSpPr>
        <p:sp>
          <p:nvSpPr>
            <p:cNvPr id="12001" name="Google Shape;12001;p84"/>
            <p:cNvSpPr/>
            <p:nvPr/>
          </p:nvSpPr>
          <p:spPr>
            <a:xfrm>
              <a:off x="4704388" y="4129767"/>
              <a:ext cx="64489" cy="337712"/>
            </a:xfrm>
            <a:custGeom>
              <a:avLst/>
              <a:gdLst/>
              <a:ahLst/>
              <a:cxnLst/>
              <a:rect l="l" t="t" r="r" b="b"/>
              <a:pathLst>
                <a:path w="2192" h="11479" extrusionOk="0">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02" name="Google Shape;12002;p84"/>
            <p:cNvSpPr/>
            <p:nvPr/>
          </p:nvSpPr>
          <p:spPr>
            <a:xfrm>
              <a:off x="4782879" y="4162688"/>
              <a:ext cx="260661" cy="75698"/>
            </a:xfrm>
            <a:custGeom>
              <a:avLst/>
              <a:gdLst/>
              <a:ahLst/>
              <a:cxnLst/>
              <a:rect l="l" t="t" r="r" b="b"/>
              <a:pathLst>
                <a:path w="8860" h="2573" extrusionOk="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03" name="Google Shape;12003;p84"/>
            <p:cNvSpPr/>
            <p:nvPr/>
          </p:nvSpPr>
          <p:spPr>
            <a:xfrm>
              <a:off x="4782879" y="4260066"/>
              <a:ext cx="260661" cy="75698"/>
            </a:xfrm>
            <a:custGeom>
              <a:avLst/>
              <a:gdLst/>
              <a:ahLst/>
              <a:cxnLst/>
              <a:rect l="l" t="t" r="r" b="b"/>
              <a:pathLst>
                <a:path w="8860" h="2573" extrusionOk="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04" name="Google Shape;12004;p84"/>
            <p:cNvSpPr/>
            <p:nvPr/>
          </p:nvSpPr>
          <p:spPr>
            <a:xfrm>
              <a:off x="4782879" y="4360240"/>
              <a:ext cx="260661" cy="75021"/>
            </a:xfrm>
            <a:custGeom>
              <a:avLst/>
              <a:gdLst/>
              <a:ahLst/>
              <a:cxnLst/>
              <a:rect l="l" t="t" r="r" b="b"/>
              <a:pathLst>
                <a:path w="8860" h="2550" extrusionOk="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2005" name="Google Shape;12005;p84"/>
          <p:cNvGrpSpPr/>
          <p:nvPr/>
        </p:nvGrpSpPr>
        <p:grpSpPr>
          <a:xfrm>
            <a:off x="5512405" y="4129767"/>
            <a:ext cx="338418" cy="338418"/>
            <a:chOff x="5283805" y="4129767"/>
            <a:chExt cx="338418" cy="338418"/>
          </a:xfrm>
        </p:grpSpPr>
        <p:sp>
          <p:nvSpPr>
            <p:cNvPr id="12006" name="Google Shape;12006;p84"/>
            <p:cNvSpPr/>
            <p:nvPr/>
          </p:nvSpPr>
          <p:spPr>
            <a:xfrm>
              <a:off x="5283805" y="4129767"/>
              <a:ext cx="338418" cy="338418"/>
            </a:xfrm>
            <a:custGeom>
              <a:avLst/>
              <a:gdLst/>
              <a:ahLst/>
              <a:cxnLst/>
              <a:rect l="l" t="t" r="r" b="b"/>
              <a:pathLst>
                <a:path w="11503" h="11503" extrusionOk="0">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2007" name="Google Shape;12007;p84"/>
            <p:cNvGrpSpPr/>
            <p:nvPr/>
          </p:nvGrpSpPr>
          <p:grpSpPr>
            <a:xfrm>
              <a:off x="5323051" y="4290192"/>
              <a:ext cx="59575" cy="19653"/>
              <a:chOff x="5323051" y="4290192"/>
              <a:chExt cx="59575" cy="19653"/>
            </a:xfrm>
          </p:grpSpPr>
          <p:sp>
            <p:nvSpPr>
              <p:cNvPr id="12008" name="Google Shape;12008;p84"/>
              <p:cNvSpPr/>
              <p:nvPr/>
            </p:nvSpPr>
            <p:spPr>
              <a:xfrm>
                <a:off x="5323051" y="4290192"/>
                <a:ext cx="20329" cy="19653"/>
              </a:xfrm>
              <a:custGeom>
                <a:avLst/>
                <a:gdLst/>
                <a:ahLst/>
                <a:cxnLst/>
                <a:rect l="l" t="t" r="r" b="b"/>
                <a:pathLst>
                  <a:path w="691" h="668" extrusionOk="0">
                    <a:moveTo>
                      <a:pt x="0" y="1"/>
                    </a:moveTo>
                    <a:lnTo>
                      <a:pt x="0" y="667"/>
                    </a:lnTo>
                    <a:lnTo>
                      <a:pt x="691" y="667"/>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09" name="Google Shape;12009;p84"/>
              <p:cNvSpPr/>
              <p:nvPr/>
            </p:nvSpPr>
            <p:spPr>
              <a:xfrm>
                <a:off x="5362268" y="4290192"/>
                <a:ext cx="20359" cy="19653"/>
              </a:xfrm>
              <a:custGeom>
                <a:avLst/>
                <a:gdLst/>
                <a:ahLst/>
                <a:cxnLst/>
                <a:rect l="l" t="t" r="r" b="b"/>
                <a:pathLst>
                  <a:path w="692" h="668" extrusionOk="0">
                    <a:moveTo>
                      <a:pt x="1" y="1"/>
                    </a:moveTo>
                    <a:lnTo>
                      <a:pt x="1" y="667"/>
                    </a:lnTo>
                    <a:lnTo>
                      <a:pt x="691" y="667"/>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sp>
        <p:nvSpPr>
          <p:cNvPr id="12010" name="Google Shape;12010;p84"/>
          <p:cNvSpPr/>
          <p:nvPr/>
        </p:nvSpPr>
        <p:spPr>
          <a:xfrm>
            <a:off x="6252608" y="4164777"/>
            <a:ext cx="338448" cy="337742"/>
          </a:xfrm>
          <a:custGeom>
            <a:avLst/>
            <a:gdLst/>
            <a:ahLst/>
            <a:cxnLst/>
            <a:rect l="l" t="t" r="r" b="b"/>
            <a:pathLst>
              <a:path w="11504" h="11480" extrusionOk="0">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11" name="Google Shape;12011;p84"/>
          <p:cNvSpPr/>
          <p:nvPr/>
        </p:nvSpPr>
        <p:spPr>
          <a:xfrm>
            <a:off x="6978807" y="4133268"/>
            <a:ext cx="338448" cy="298554"/>
          </a:xfrm>
          <a:custGeom>
            <a:avLst/>
            <a:gdLst/>
            <a:ahLst/>
            <a:cxnLst/>
            <a:rect l="l" t="t" r="r" b="b"/>
            <a:pathLst>
              <a:path w="11504" h="10148" extrusionOk="0">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2012" name="Google Shape;12012;p84"/>
          <p:cNvGrpSpPr/>
          <p:nvPr/>
        </p:nvGrpSpPr>
        <p:grpSpPr>
          <a:xfrm>
            <a:off x="7711330" y="4129767"/>
            <a:ext cx="339122" cy="339122"/>
            <a:chOff x="7025530" y="4129767"/>
            <a:chExt cx="339122" cy="339122"/>
          </a:xfrm>
        </p:grpSpPr>
        <p:sp>
          <p:nvSpPr>
            <p:cNvPr id="12013" name="Google Shape;12013;p84"/>
            <p:cNvSpPr/>
            <p:nvPr/>
          </p:nvSpPr>
          <p:spPr>
            <a:xfrm>
              <a:off x="7128528" y="4233442"/>
              <a:ext cx="131743" cy="131743"/>
            </a:xfrm>
            <a:custGeom>
              <a:avLst/>
              <a:gdLst/>
              <a:ahLst/>
              <a:cxnLst/>
              <a:rect l="l" t="t" r="r" b="b"/>
              <a:pathLst>
                <a:path w="4478" h="4478" extrusionOk="0">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14" name="Google Shape;12014;p84"/>
            <p:cNvSpPr/>
            <p:nvPr/>
          </p:nvSpPr>
          <p:spPr>
            <a:xfrm>
              <a:off x="7025530" y="4309815"/>
              <a:ext cx="157662" cy="158368"/>
            </a:xfrm>
            <a:custGeom>
              <a:avLst/>
              <a:gdLst/>
              <a:ahLst/>
              <a:cxnLst/>
              <a:rect l="l" t="t" r="r" b="b"/>
              <a:pathLst>
                <a:path w="5359" h="5383" extrusionOk="0">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15" name="Google Shape;12015;p84"/>
            <p:cNvSpPr/>
            <p:nvPr/>
          </p:nvSpPr>
          <p:spPr>
            <a:xfrm>
              <a:off x="7206991" y="4129767"/>
              <a:ext cx="157662" cy="157662"/>
            </a:xfrm>
            <a:custGeom>
              <a:avLst/>
              <a:gdLst/>
              <a:ahLst/>
              <a:cxnLst/>
              <a:rect l="l" t="t" r="r" b="b"/>
              <a:pathLst>
                <a:path w="5359" h="5359" extrusionOk="0">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16" name="Google Shape;12016;p84"/>
            <p:cNvSpPr/>
            <p:nvPr/>
          </p:nvSpPr>
          <p:spPr>
            <a:xfrm>
              <a:off x="7025530" y="4129767"/>
              <a:ext cx="157662" cy="157662"/>
            </a:xfrm>
            <a:custGeom>
              <a:avLst/>
              <a:gdLst/>
              <a:ahLst/>
              <a:cxnLst/>
              <a:rect l="l" t="t" r="r" b="b"/>
              <a:pathLst>
                <a:path w="5359" h="5359" extrusionOk="0">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017" name="Google Shape;12017;p84"/>
            <p:cNvSpPr/>
            <p:nvPr/>
          </p:nvSpPr>
          <p:spPr>
            <a:xfrm>
              <a:off x="7205578" y="4309815"/>
              <a:ext cx="157662" cy="159074"/>
            </a:xfrm>
            <a:custGeom>
              <a:avLst/>
              <a:gdLst/>
              <a:ahLst/>
              <a:cxnLst/>
              <a:rect l="l" t="t" r="r" b="b"/>
              <a:pathLst>
                <a:path w="5359" h="5407" extrusionOk="0">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21"/>
        <p:cNvGrpSpPr/>
        <p:nvPr/>
      </p:nvGrpSpPr>
      <p:grpSpPr>
        <a:xfrm>
          <a:off x="0" y="0"/>
          <a:ext cx="0" cy="0"/>
          <a:chOff x="0" y="0"/>
          <a:chExt cx="0" cy="0"/>
        </a:xfrm>
      </p:grpSpPr>
      <p:sp>
        <p:nvSpPr>
          <p:cNvPr id="12022" name="Google Shape;12022;p85"/>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2023" name="Google Shape;12023;p85"/>
          <p:cNvGrpSpPr/>
          <p:nvPr/>
        </p:nvGrpSpPr>
        <p:grpSpPr>
          <a:xfrm>
            <a:off x="1071388" y="1943950"/>
            <a:ext cx="341804" cy="341957"/>
            <a:chOff x="1757188" y="1943950"/>
            <a:chExt cx="341804" cy="341957"/>
          </a:xfrm>
        </p:grpSpPr>
        <p:sp>
          <p:nvSpPr>
            <p:cNvPr id="12024" name="Google Shape;12024;p85"/>
            <p:cNvSpPr/>
            <p:nvPr/>
          </p:nvSpPr>
          <p:spPr>
            <a:xfrm>
              <a:off x="1757188" y="2060545"/>
              <a:ext cx="341804" cy="107372"/>
            </a:xfrm>
            <a:custGeom>
              <a:avLst/>
              <a:gdLst/>
              <a:ahLst/>
              <a:cxnLst/>
              <a:rect l="l" t="t" r="r" b="b"/>
              <a:pathLst>
                <a:path w="11527" h="3621" extrusionOk="0">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5"/>
            <p:cNvSpPr/>
            <p:nvPr/>
          </p:nvSpPr>
          <p:spPr>
            <a:xfrm>
              <a:off x="1793898" y="1943950"/>
              <a:ext cx="98891" cy="97557"/>
            </a:xfrm>
            <a:custGeom>
              <a:avLst/>
              <a:gdLst/>
              <a:ahLst/>
              <a:cxnLst/>
              <a:rect l="l" t="t" r="r" b="b"/>
              <a:pathLst>
                <a:path w="3335" h="3290" extrusionOk="0">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5"/>
            <p:cNvSpPr/>
            <p:nvPr/>
          </p:nvSpPr>
          <p:spPr>
            <a:xfrm>
              <a:off x="1966923" y="1943950"/>
              <a:ext cx="98891" cy="97557"/>
            </a:xfrm>
            <a:custGeom>
              <a:avLst/>
              <a:gdLst/>
              <a:ahLst/>
              <a:cxnLst/>
              <a:rect l="l" t="t" r="r" b="b"/>
              <a:pathLst>
                <a:path w="3335" h="3290" extrusionOk="0">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5"/>
            <p:cNvSpPr/>
            <p:nvPr/>
          </p:nvSpPr>
          <p:spPr>
            <a:xfrm>
              <a:off x="1879358" y="2188350"/>
              <a:ext cx="98891" cy="97557"/>
            </a:xfrm>
            <a:custGeom>
              <a:avLst/>
              <a:gdLst/>
              <a:ahLst/>
              <a:cxnLst/>
              <a:rect l="l" t="t" r="r" b="b"/>
              <a:pathLst>
                <a:path w="3335" h="3290" extrusionOk="0">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85"/>
          <p:cNvGrpSpPr/>
          <p:nvPr/>
        </p:nvGrpSpPr>
        <p:grpSpPr>
          <a:xfrm>
            <a:off x="1816255" y="1932711"/>
            <a:ext cx="341836" cy="310762"/>
            <a:chOff x="2349655" y="1932711"/>
            <a:chExt cx="341836" cy="310762"/>
          </a:xfrm>
        </p:grpSpPr>
        <p:sp>
          <p:nvSpPr>
            <p:cNvPr id="12029" name="Google Shape;12029;p85"/>
            <p:cNvSpPr/>
            <p:nvPr/>
          </p:nvSpPr>
          <p:spPr>
            <a:xfrm>
              <a:off x="2349655" y="1949673"/>
              <a:ext cx="90440" cy="63634"/>
            </a:xfrm>
            <a:custGeom>
              <a:avLst/>
              <a:gdLst/>
              <a:ahLst/>
              <a:cxnLst/>
              <a:rect l="l" t="t" r="r" b="b"/>
              <a:pathLst>
                <a:path w="3050" h="2146" extrusionOk="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5"/>
            <p:cNvSpPr/>
            <p:nvPr/>
          </p:nvSpPr>
          <p:spPr>
            <a:xfrm>
              <a:off x="2459134" y="1932711"/>
              <a:ext cx="129255" cy="95362"/>
            </a:xfrm>
            <a:custGeom>
              <a:avLst/>
              <a:gdLst/>
              <a:ahLst/>
              <a:cxnLst/>
              <a:rect l="l" t="t" r="r" b="b"/>
              <a:pathLst>
                <a:path w="4359" h="3216" extrusionOk="0">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5"/>
            <p:cNvSpPr/>
            <p:nvPr/>
          </p:nvSpPr>
          <p:spPr>
            <a:xfrm>
              <a:off x="2349655" y="2057728"/>
              <a:ext cx="90440" cy="63723"/>
            </a:xfrm>
            <a:custGeom>
              <a:avLst/>
              <a:gdLst/>
              <a:ahLst/>
              <a:cxnLst/>
              <a:rect l="l" t="t" r="r" b="b"/>
              <a:pathLst>
                <a:path w="3050" h="2149" extrusionOk="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5"/>
            <p:cNvSpPr/>
            <p:nvPr/>
          </p:nvSpPr>
          <p:spPr>
            <a:xfrm>
              <a:off x="2459134" y="2043584"/>
              <a:ext cx="180080" cy="91834"/>
            </a:xfrm>
            <a:custGeom>
              <a:avLst/>
              <a:gdLst/>
              <a:ahLst/>
              <a:cxnLst/>
              <a:rect l="l" t="t" r="r" b="b"/>
              <a:pathLst>
                <a:path w="6073" h="3097" extrusionOk="0">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5"/>
            <p:cNvSpPr/>
            <p:nvPr/>
          </p:nvSpPr>
          <p:spPr>
            <a:xfrm>
              <a:off x="2349655" y="2165754"/>
              <a:ext cx="90440" cy="63634"/>
            </a:xfrm>
            <a:custGeom>
              <a:avLst/>
              <a:gdLst/>
              <a:ahLst/>
              <a:cxnLst/>
              <a:rect l="l" t="t" r="r" b="b"/>
              <a:pathLst>
                <a:path w="3050" h="2146" extrusionOk="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5"/>
            <p:cNvSpPr/>
            <p:nvPr/>
          </p:nvSpPr>
          <p:spPr>
            <a:xfrm>
              <a:off x="2459134" y="2151639"/>
              <a:ext cx="232357" cy="91834"/>
            </a:xfrm>
            <a:custGeom>
              <a:avLst/>
              <a:gdLst/>
              <a:ahLst/>
              <a:cxnLst/>
              <a:rect l="l" t="t" r="r" b="b"/>
              <a:pathLst>
                <a:path w="7836" h="3097" extrusionOk="0">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5"/>
          <p:cNvGrpSpPr/>
          <p:nvPr/>
        </p:nvGrpSpPr>
        <p:grpSpPr>
          <a:xfrm>
            <a:off x="2586565" y="1943327"/>
            <a:ext cx="307200" cy="340386"/>
            <a:chOff x="2967565" y="1943327"/>
            <a:chExt cx="307200" cy="340386"/>
          </a:xfrm>
        </p:grpSpPr>
        <p:sp>
          <p:nvSpPr>
            <p:cNvPr id="12036" name="Google Shape;12036;p85"/>
            <p:cNvSpPr/>
            <p:nvPr/>
          </p:nvSpPr>
          <p:spPr>
            <a:xfrm>
              <a:off x="3030429" y="2095862"/>
              <a:ext cx="182215" cy="49460"/>
            </a:xfrm>
            <a:custGeom>
              <a:avLst/>
              <a:gdLst/>
              <a:ahLst/>
              <a:cxnLst/>
              <a:rect l="l" t="t" r="r" b="b"/>
              <a:pathLst>
                <a:path w="6145" h="1668" extrusionOk="0">
                  <a:moveTo>
                    <a:pt x="738" y="0"/>
                  </a:moveTo>
                  <a:lnTo>
                    <a:pt x="0" y="1667"/>
                  </a:lnTo>
                  <a:lnTo>
                    <a:pt x="6144" y="1667"/>
                  </a:lnTo>
                  <a:lnTo>
                    <a:pt x="5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5"/>
            <p:cNvSpPr/>
            <p:nvPr/>
          </p:nvSpPr>
          <p:spPr>
            <a:xfrm>
              <a:off x="3061476" y="2027364"/>
              <a:ext cx="120804" cy="49460"/>
            </a:xfrm>
            <a:custGeom>
              <a:avLst/>
              <a:gdLst/>
              <a:ahLst/>
              <a:cxnLst/>
              <a:rect l="l" t="t" r="r" b="b"/>
              <a:pathLst>
                <a:path w="4074" h="1668" extrusionOk="0">
                  <a:moveTo>
                    <a:pt x="763" y="0"/>
                  </a:moveTo>
                  <a:lnTo>
                    <a:pt x="1" y="1667"/>
                  </a:lnTo>
                  <a:lnTo>
                    <a:pt x="4073" y="1667"/>
                  </a:lnTo>
                  <a:lnTo>
                    <a:pt x="3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5"/>
            <p:cNvSpPr/>
            <p:nvPr/>
          </p:nvSpPr>
          <p:spPr>
            <a:xfrm>
              <a:off x="2998641" y="2165754"/>
              <a:ext cx="245048" cy="49460"/>
            </a:xfrm>
            <a:custGeom>
              <a:avLst/>
              <a:gdLst/>
              <a:ahLst/>
              <a:cxnLst/>
              <a:rect l="l" t="t" r="r" b="b"/>
              <a:pathLst>
                <a:path w="8264" h="1668" extrusionOk="0">
                  <a:moveTo>
                    <a:pt x="739" y="1"/>
                  </a:moveTo>
                  <a:lnTo>
                    <a:pt x="0" y="1668"/>
                  </a:lnTo>
                  <a:lnTo>
                    <a:pt x="8264" y="1668"/>
                  </a:lnTo>
                  <a:lnTo>
                    <a:pt x="75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5"/>
            <p:cNvSpPr/>
            <p:nvPr/>
          </p:nvSpPr>
          <p:spPr>
            <a:xfrm>
              <a:off x="3091841" y="1943327"/>
              <a:ext cx="58653" cy="64287"/>
            </a:xfrm>
            <a:custGeom>
              <a:avLst/>
              <a:gdLst/>
              <a:ahLst/>
              <a:cxnLst/>
              <a:rect l="l" t="t" r="r" b="b"/>
              <a:pathLst>
                <a:path w="1978" h="2168" extrusionOk="0">
                  <a:moveTo>
                    <a:pt x="1001" y="0"/>
                  </a:moveTo>
                  <a:lnTo>
                    <a:pt x="1" y="2167"/>
                  </a:lnTo>
                  <a:lnTo>
                    <a:pt x="1977" y="2167"/>
                  </a:ln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5"/>
            <p:cNvSpPr/>
            <p:nvPr/>
          </p:nvSpPr>
          <p:spPr>
            <a:xfrm>
              <a:off x="2967565" y="2234253"/>
              <a:ext cx="307200" cy="49460"/>
            </a:xfrm>
            <a:custGeom>
              <a:avLst/>
              <a:gdLst/>
              <a:ahLst/>
              <a:cxnLst/>
              <a:rect l="l" t="t" r="r" b="b"/>
              <a:pathLst>
                <a:path w="10360" h="1668" extrusionOk="0">
                  <a:moveTo>
                    <a:pt x="739" y="1"/>
                  </a:moveTo>
                  <a:lnTo>
                    <a:pt x="1" y="1668"/>
                  </a:lnTo>
                  <a:lnTo>
                    <a:pt x="10360" y="1668"/>
                  </a:lnTo>
                  <a:lnTo>
                    <a:pt x="96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85"/>
          <p:cNvGrpSpPr/>
          <p:nvPr/>
        </p:nvGrpSpPr>
        <p:grpSpPr>
          <a:xfrm>
            <a:off x="3274232" y="1939087"/>
            <a:ext cx="340411" cy="339675"/>
            <a:chOff x="3502832" y="1939087"/>
            <a:chExt cx="340411" cy="339675"/>
          </a:xfrm>
        </p:grpSpPr>
        <p:sp>
          <p:nvSpPr>
            <p:cNvPr id="12042" name="Google Shape;12042;p85"/>
            <p:cNvSpPr/>
            <p:nvPr/>
          </p:nvSpPr>
          <p:spPr>
            <a:xfrm>
              <a:off x="3578417" y="2091622"/>
              <a:ext cx="187137" cy="31787"/>
            </a:xfrm>
            <a:custGeom>
              <a:avLst/>
              <a:gdLst/>
              <a:ahLst/>
              <a:cxnLst/>
              <a:rect l="l" t="t" r="r" b="b"/>
              <a:pathLst>
                <a:path w="6311" h="1072" extrusionOk="0">
                  <a:moveTo>
                    <a:pt x="0" y="0"/>
                  </a:moveTo>
                  <a:lnTo>
                    <a:pt x="0" y="1072"/>
                  </a:lnTo>
                  <a:lnTo>
                    <a:pt x="6311" y="1072"/>
                  </a:lnTo>
                  <a:lnTo>
                    <a:pt x="6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5"/>
            <p:cNvSpPr/>
            <p:nvPr/>
          </p:nvSpPr>
          <p:spPr>
            <a:xfrm>
              <a:off x="3552975" y="2142447"/>
              <a:ext cx="239414" cy="31817"/>
            </a:xfrm>
            <a:custGeom>
              <a:avLst/>
              <a:gdLst/>
              <a:ahLst/>
              <a:cxnLst/>
              <a:rect l="l" t="t" r="r" b="b"/>
              <a:pathLst>
                <a:path w="8074" h="1073" extrusionOk="0">
                  <a:moveTo>
                    <a:pt x="1" y="1"/>
                  </a:moveTo>
                  <a:lnTo>
                    <a:pt x="1" y="1072"/>
                  </a:lnTo>
                  <a:lnTo>
                    <a:pt x="8074" y="1072"/>
                  </a:lnTo>
                  <a:lnTo>
                    <a:pt x="80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5"/>
            <p:cNvSpPr/>
            <p:nvPr/>
          </p:nvSpPr>
          <p:spPr>
            <a:xfrm>
              <a:off x="3528986" y="2194725"/>
              <a:ext cx="286710" cy="31787"/>
            </a:xfrm>
            <a:custGeom>
              <a:avLst/>
              <a:gdLst/>
              <a:ahLst/>
              <a:cxnLst/>
              <a:rect l="l" t="t" r="r" b="b"/>
              <a:pathLst>
                <a:path w="9669" h="1072" extrusionOk="0">
                  <a:moveTo>
                    <a:pt x="0" y="0"/>
                  </a:moveTo>
                  <a:lnTo>
                    <a:pt x="0" y="1072"/>
                  </a:lnTo>
                  <a:lnTo>
                    <a:pt x="9669" y="1072"/>
                  </a:lnTo>
                  <a:lnTo>
                    <a:pt x="96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5"/>
            <p:cNvSpPr/>
            <p:nvPr/>
          </p:nvSpPr>
          <p:spPr>
            <a:xfrm>
              <a:off x="3606647" y="1939087"/>
              <a:ext cx="161043" cy="132072"/>
            </a:xfrm>
            <a:custGeom>
              <a:avLst/>
              <a:gdLst/>
              <a:ahLst/>
              <a:cxnLst/>
              <a:rect l="l" t="t" r="r" b="b"/>
              <a:pathLst>
                <a:path w="5431" h="4454" extrusionOk="0">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5"/>
            <p:cNvSpPr/>
            <p:nvPr/>
          </p:nvSpPr>
          <p:spPr>
            <a:xfrm>
              <a:off x="3502832" y="2246974"/>
              <a:ext cx="340411" cy="31787"/>
            </a:xfrm>
            <a:custGeom>
              <a:avLst/>
              <a:gdLst/>
              <a:ahLst/>
              <a:cxnLst/>
              <a:rect l="l" t="t" r="r" b="b"/>
              <a:pathLst>
                <a:path w="11480" h="1072" extrusionOk="0">
                  <a:moveTo>
                    <a:pt x="1" y="0"/>
                  </a:moveTo>
                  <a:lnTo>
                    <a:pt x="1" y="1072"/>
                  </a:lnTo>
                  <a:lnTo>
                    <a:pt x="11479" y="1072"/>
                  </a:lnTo>
                  <a:lnTo>
                    <a:pt x="11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85"/>
          <p:cNvGrpSpPr/>
          <p:nvPr/>
        </p:nvGrpSpPr>
        <p:grpSpPr>
          <a:xfrm>
            <a:off x="4042436" y="1946856"/>
            <a:ext cx="341808" cy="341808"/>
            <a:chOff x="4118636" y="1946856"/>
            <a:chExt cx="341808" cy="341808"/>
          </a:xfrm>
        </p:grpSpPr>
        <p:sp>
          <p:nvSpPr>
            <p:cNvPr id="12048" name="Google Shape;12048;p85"/>
            <p:cNvSpPr/>
            <p:nvPr/>
          </p:nvSpPr>
          <p:spPr>
            <a:xfrm>
              <a:off x="4159587" y="2127621"/>
              <a:ext cx="120063" cy="120093"/>
            </a:xfrm>
            <a:custGeom>
              <a:avLst/>
              <a:gdLst/>
              <a:ahLst/>
              <a:cxnLst/>
              <a:rect l="l" t="t" r="r" b="b"/>
              <a:pathLst>
                <a:path w="4049" h="4050" extrusionOk="0">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5"/>
            <p:cNvSpPr/>
            <p:nvPr/>
          </p:nvSpPr>
          <p:spPr>
            <a:xfrm>
              <a:off x="4299401" y="2127621"/>
              <a:ext cx="161043" cy="161043"/>
            </a:xfrm>
            <a:custGeom>
              <a:avLst/>
              <a:gdLst/>
              <a:ahLst/>
              <a:cxnLst/>
              <a:rect l="l" t="t" r="r" b="b"/>
              <a:pathLst>
                <a:path w="5431" h="5431" extrusionOk="0">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5"/>
            <p:cNvSpPr/>
            <p:nvPr/>
          </p:nvSpPr>
          <p:spPr>
            <a:xfrm>
              <a:off x="4118636" y="1946856"/>
              <a:ext cx="161725" cy="160331"/>
            </a:xfrm>
            <a:custGeom>
              <a:avLst/>
              <a:gdLst/>
              <a:ahLst/>
              <a:cxnLst/>
              <a:rect l="l" t="t" r="r" b="b"/>
              <a:pathLst>
                <a:path w="5454" h="5407" extrusionOk="0">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5"/>
            <p:cNvSpPr/>
            <p:nvPr/>
          </p:nvSpPr>
          <p:spPr>
            <a:xfrm>
              <a:off x="4300824" y="1987095"/>
              <a:ext cx="120063" cy="120093"/>
            </a:xfrm>
            <a:custGeom>
              <a:avLst/>
              <a:gdLst/>
              <a:ahLst/>
              <a:cxnLst/>
              <a:rect l="l" t="t" r="r" b="b"/>
              <a:pathLst>
                <a:path w="4049" h="4050" extrusionOk="0">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85"/>
          <p:cNvGrpSpPr/>
          <p:nvPr/>
        </p:nvGrpSpPr>
        <p:grpSpPr>
          <a:xfrm>
            <a:off x="4781639" y="1935558"/>
            <a:ext cx="341839" cy="343910"/>
            <a:chOff x="4705439" y="1935558"/>
            <a:chExt cx="341839" cy="343910"/>
          </a:xfrm>
        </p:grpSpPr>
        <p:sp>
          <p:nvSpPr>
            <p:cNvPr id="12053" name="Google Shape;12053;p85"/>
            <p:cNvSpPr/>
            <p:nvPr/>
          </p:nvSpPr>
          <p:spPr>
            <a:xfrm>
              <a:off x="4788082" y="1996287"/>
              <a:ext cx="177974" cy="221741"/>
            </a:xfrm>
            <a:custGeom>
              <a:avLst/>
              <a:gdLst/>
              <a:ahLst/>
              <a:cxnLst/>
              <a:rect l="l" t="t" r="r" b="b"/>
              <a:pathLst>
                <a:path w="6002" h="7478" extrusionOk="0">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5"/>
            <p:cNvSpPr/>
            <p:nvPr/>
          </p:nvSpPr>
          <p:spPr>
            <a:xfrm>
              <a:off x="4705439" y="1935558"/>
              <a:ext cx="62893" cy="340381"/>
            </a:xfrm>
            <a:custGeom>
              <a:avLst/>
              <a:gdLst/>
              <a:ahLst/>
              <a:cxnLst/>
              <a:rect l="l" t="t" r="r" b="b"/>
              <a:pathLst>
                <a:path w="2121" h="11479" extrusionOk="0">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5"/>
            <p:cNvSpPr/>
            <p:nvPr/>
          </p:nvSpPr>
          <p:spPr>
            <a:xfrm>
              <a:off x="4984386" y="1936952"/>
              <a:ext cx="62893" cy="342516"/>
            </a:xfrm>
            <a:custGeom>
              <a:avLst/>
              <a:gdLst/>
              <a:ahLst/>
              <a:cxnLst/>
              <a:rect l="l" t="t" r="r" b="b"/>
              <a:pathLst>
                <a:path w="2121" h="11551" extrusionOk="0">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6" name="Google Shape;12056;p85"/>
          <p:cNvSpPr/>
          <p:nvPr/>
        </p:nvSpPr>
        <p:spPr>
          <a:xfrm>
            <a:off x="5518768" y="1930606"/>
            <a:ext cx="340381" cy="341804"/>
          </a:xfrm>
          <a:custGeom>
            <a:avLst/>
            <a:gdLst/>
            <a:ahLst/>
            <a:cxnLst/>
            <a:rect l="l" t="t" r="r" b="b"/>
            <a:pathLst>
              <a:path w="11479" h="11527" extrusionOk="0">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7" name="Google Shape;12057;p85"/>
          <p:cNvGrpSpPr/>
          <p:nvPr/>
        </p:nvGrpSpPr>
        <p:grpSpPr>
          <a:xfrm>
            <a:off x="6262241" y="1992759"/>
            <a:ext cx="341809" cy="276839"/>
            <a:chOff x="5881241" y="1992759"/>
            <a:chExt cx="341809" cy="276839"/>
          </a:xfrm>
        </p:grpSpPr>
        <p:sp>
          <p:nvSpPr>
            <p:cNvPr id="12058" name="Google Shape;12058;p85"/>
            <p:cNvSpPr/>
            <p:nvPr/>
          </p:nvSpPr>
          <p:spPr>
            <a:xfrm>
              <a:off x="5881241" y="2032998"/>
              <a:ext cx="240126" cy="63575"/>
            </a:xfrm>
            <a:custGeom>
              <a:avLst/>
              <a:gdLst/>
              <a:ahLst/>
              <a:cxnLst/>
              <a:rect l="l" t="t" r="r" b="b"/>
              <a:pathLst>
                <a:path w="8098" h="2144" extrusionOk="0">
                  <a:moveTo>
                    <a:pt x="0" y="1"/>
                  </a:moveTo>
                  <a:lnTo>
                    <a:pt x="0" y="2144"/>
                  </a:lnTo>
                  <a:lnTo>
                    <a:pt x="7025" y="2144"/>
                  </a:lnTo>
                  <a:lnTo>
                    <a:pt x="8097" y="1072"/>
                  </a:lnTo>
                  <a:lnTo>
                    <a:pt x="70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5"/>
            <p:cNvSpPr/>
            <p:nvPr/>
          </p:nvSpPr>
          <p:spPr>
            <a:xfrm>
              <a:off x="6117784" y="2032998"/>
              <a:ext cx="105266" cy="63575"/>
            </a:xfrm>
            <a:custGeom>
              <a:avLst/>
              <a:gdLst/>
              <a:ahLst/>
              <a:cxnLst/>
              <a:rect l="l" t="t" r="r" b="b"/>
              <a:pathLst>
                <a:path w="3550" h="2144" extrusionOk="0">
                  <a:moveTo>
                    <a:pt x="1" y="1"/>
                  </a:moveTo>
                  <a:lnTo>
                    <a:pt x="1073" y="1072"/>
                  </a:lnTo>
                  <a:lnTo>
                    <a:pt x="1" y="2144"/>
                  </a:lnTo>
                  <a:lnTo>
                    <a:pt x="3549" y="2144"/>
                  </a:lnTo>
                  <a:lnTo>
                    <a:pt x="3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5"/>
            <p:cNvSpPr/>
            <p:nvPr/>
          </p:nvSpPr>
          <p:spPr>
            <a:xfrm>
              <a:off x="5882635" y="2119851"/>
              <a:ext cx="188590" cy="63605"/>
            </a:xfrm>
            <a:custGeom>
              <a:avLst/>
              <a:gdLst/>
              <a:ahLst/>
              <a:cxnLst/>
              <a:rect l="l" t="t" r="r" b="b"/>
              <a:pathLst>
                <a:path w="6360" h="2145" extrusionOk="0">
                  <a:moveTo>
                    <a:pt x="1" y="1"/>
                  </a:moveTo>
                  <a:lnTo>
                    <a:pt x="1" y="2144"/>
                  </a:lnTo>
                  <a:lnTo>
                    <a:pt x="5288" y="2144"/>
                  </a:lnTo>
                  <a:lnTo>
                    <a:pt x="6359" y="1072"/>
                  </a:lnTo>
                  <a:lnTo>
                    <a:pt x="52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5"/>
            <p:cNvSpPr/>
            <p:nvPr/>
          </p:nvSpPr>
          <p:spPr>
            <a:xfrm>
              <a:off x="6067670" y="2119851"/>
              <a:ext cx="155379" cy="63605"/>
            </a:xfrm>
            <a:custGeom>
              <a:avLst/>
              <a:gdLst/>
              <a:ahLst/>
              <a:cxnLst/>
              <a:rect l="l" t="t" r="r" b="b"/>
              <a:pathLst>
                <a:path w="5240" h="2145" extrusionOk="0">
                  <a:moveTo>
                    <a:pt x="0" y="1"/>
                  </a:moveTo>
                  <a:lnTo>
                    <a:pt x="1072" y="1072"/>
                  </a:lnTo>
                  <a:lnTo>
                    <a:pt x="0" y="2144"/>
                  </a:lnTo>
                  <a:lnTo>
                    <a:pt x="5239" y="2144"/>
                  </a:lnTo>
                  <a:lnTo>
                    <a:pt x="5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5"/>
            <p:cNvSpPr/>
            <p:nvPr/>
          </p:nvSpPr>
          <p:spPr>
            <a:xfrm>
              <a:off x="5881923" y="2206023"/>
              <a:ext cx="131390" cy="63575"/>
            </a:xfrm>
            <a:custGeom>
              <a:avLst/>
              <a:gdLst/>
              <a:ahLst/>
              <a:cxnLst/>
              <a:rect l="l" t="t" r="r" b="b"/>
              <a:pathLst>
                <a:path w="4431" h="2144" extrusionOk="0">
                  <a:moveTo>
                    <a:pt x="1" y="0"/>
                  </a:moveTo>
                  <a:lnTo>
                    <a:pt x="1" y="2143"/>
                  </a:lnTo>
                  <a:lnTo>
                    <a:pt x="3359" y="2143"/>
                  </a:lnTo>
                  <a:lnTo>
                    <a:pt x="4430" y="1072"/>
                  </a:lnTo>
                  <a:lnTo>
                    <a:pt x="3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5"/>
            <p:cNvSpPr/>
            <p:nvPr/>
          </p:nvSpPr>
          <p:spPr>
            <a:xfrm>
              <a:off x="6009046" y="2206023"/>
              <a:ext cx="214002" cy="63575"/>
            </a:xfrm>
            <a:custGeom>
              <a:avLst/>
              <a:gdLst/>
              <a:ahLst/>
              <a:cxnLst/>
              <a:rect l="l" t="t" r="r" b="b"/>
              <a:pathLst>
                <a:path w="7217" h="2144" extrusionOk="0">
                  <a:moveTo>
                    <a:pt x="1" y="0"/>
                  </a:moveTo>
                  <a:lnTo>
                    <a:pt x="1072" y="1072"/>
                  </a:lnTo>
                  <a:lnTo>
                    <a:pt x="1" y="2143"/>
                  </a:lnTo>
                  <a:lnTo>
                    <a:pt x="7216" y="2143"/>
                  </a:lnTo>
                  <a:lnTo>
                    <a:pt x="72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5"/>
            <p:cNvSpPr/>
            <p:nvPr/>
          </p:nvSpPr>
          <p:spPr>
            <a:xfrm>
              <a:off x="6162293" y="1992759"/>
              <a:ext cx="60758" cy="20490"/>
            </a:xfrm>
            <a:custGeom>
              <a:avLst/>
              <a:gdLst/>
              <a:ahLst/>
              <a:cxnLst/>
              <a:rect l="l" t="t" r="r" b="b"/>
              <a:pathLst>
                <a:path w="2049" h="691" extrusionOk="0">
                  <a:moveTo>
                    <a:pt x="0" y="0"/>
                  </a:moveTo>
                  <a:lnTo>
                    <a:pt x="0" y="691"/>
                  </a:lnTo>
                  <a:lnTo>
                    <a:pt x="2048" y="691"/>
                  </a:lnTo>
                  <a:lnTo>
                    <a:pt x="20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5"/>
            <p:cNvSpPr/>
            <p:nvPr/>
          </p:nvSpPr>
          <p:spPr>
            <a:xfrm>
              <a:off x="6121342" y="1992759"/>
              <a:ext cx="20490" cy="20490"/>
            </a:xfrm>
            <a:custGeom>
              <a:avLst/>
              <a:gdLst/>
              <a:ahLst/>
              <a:cxnLst/>
              <a:rect l="l" t="t" r="r" b="b"/>
              <a:pathLst>
                <a:path w="691" h="691" extrusionOk="0">
                  <a:moveTo>
                    <a:pt x="0" y="0"/>
                  </a:moveTo>
                  <a:lnTo>
                    <a:pt x="0"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85"/>
          <p:cNvGrpSpPr/>
          <p:nvPr/>
        </p:nvGrpSpPr>
        <p:grpSpPr>
          <a:xfrm>
            <a:off x="6992994" y="1922125"/>
            <a:ext cx="342520" cy="340416"/>
            <a:chOff x="6459594" y="1922125"/>
            <a:chExt cx="342520" cy="340416"/>
          </a:xfrm>
        </p:grpSpPr>
        <p:sp>
          <p:nvSpPr>
            <p:cNvPr id="12067" name="Google Shape;12067;p85"/>
            <p:cNvSpPr/>
            <p:nvPr/>
          </p:nvSpPr>
          <p:spPr>
            <a:xfrm>
              <a:off x="6730059" y="2207417"/>
              <a:ext cx="71344" cy="55124"/>
            </a:xfrm>
            <a:custGeom>
              <a:avLst/>
              <a:gdLst/>
              <a:ahLst/>
              <a:cxnLst/>
              <a:rect l="l" t="t" r="r" b="b"/>
              <a:pathLst>
                <a:path w="2406" h="1859" extrusionOk="0">
                  <a:moveTo>
                    <a:pt x="0" y="1"/>
                  </a:moveTo>
                  <a:lnTo>
                    <a:pt x="0" y="1858"/>
                  </a:lnTo>
                  <a:lnTo>
                    <a:pt x="2405" y="1858"/>
                  </a:lnTo>
                  <a:lnTo>
                    <a:pt x="2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5"/>
            <p:cNvSpPr/>
            <p:nvPr/>
          </p:nvSpPr>
          <p:spPr>
            <a:xfrm>
              <a:off x="6640359" y="2207417"/>
              <a:ext cx="69239" cy="55124"/>
            </a:xfrm>
            <a:custGeom>
              <a:avLst/>
              <a:gdLst/>
              <a:ahLst/>
              <a:cxnLst/>
              <a:rect l="l" t="t" r="r" b="b"/>
              <a:pathLst>
                <a:path w="2335" h="1859" extrusionOk="0">
                  <a:moveTo>
                    <a:pt x="1" y="1"/>
                  </a:moveTo>
                  <a:lnTo>
                    <a:pt x="1" y="1858"/>
                  </a:lnTo>
                  <a:lnTo>
                    <a:pt x="2334" y="1858"/>
                  </a:lnTo>
                  <a:lnTo>
                    <a:pt x="23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5"/>
            <p:cNvSpPr/>
            <p:nvPr/>
          </p:nvSpPr>
          <p:spPr>
            <a:xfrm>
              <a:off x="6551400" y="2207417"/>
              <a:ext cx="69209" cy="55124"/>
            </a:xfrm>
            <a:custGeom>
              <a:avLst/>
              <a:gdLst/>
              <a:ahLst/>
              <a:cxnLst/>
              <a:rect l="l" t="t" r="r" b="b"/>
              <a:pathLst>
                <a:path w="2334" h="1859" extrusionOk="0">
                  <a:moveTo>
                    <a:pt x="0" y="1"/>
                  </a:moveTo>
                  <a:lnTo>
                    <a:pt x="0" y="1858"/>
                  </a:lnTo>
                  <a:lnTo>
                    <a:pt x="2334" y="1858"/>
                  </a:lnTo>
                  <a:lnTo>
                    <a:pt x="23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5"/>
            <p:cNvSpPr/>
            <p:nvPr/>
          </p:nvSpPr>
          <p:spPr>
            <a:xfrm>
              <a:off x="6460276" y="2207417"/>
              <a:ext cx="72085" cy="55124"/>
            </a:xfrm>
            <a:custGeom>
              <a:avLst/>
              <a:gdLst/>
              <a:ahLst/>
              <a:cxnLst/>
              <a:rect l="l" t="t" r="r" b="b"/>
              <a:pathLst>
                <a:path w="2431" h="1859" extrusionOk="0">
                  <a:moveTo>
                    <a:pt x="1" y="1"/>
                  </a:moveTo>
                  <a:lnTo>
                    <a:pt x="1" y="1858"/>
                  </a:lnTo>
                  <a:lnTo>
                    <a:pt x="2430" y="1858"/>
                  </a:lnTo>
                  <a:lnTo>
                    <a:pt x="24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5"/>
            <p:cNvSpPr/>
            <p:nvPr/>
          </p:nvSpPr>
          <p:spPr>
            <a:xfrm>
              <a:off x="6635407" y="2032286"/>
              <a:ext cx="78431" cy="155379"/>
            </a:xfrm>
            <a:custGeom>
              <a:avLst/>
              <a:gdLst/>
              <a:ahLst/>
              <a:cxnLst/>
              <a:rect l="l" t="t" r="r" b="b"/>
              <a:pathLst>
                <a:path w="2645" h="5240" extrusionOk="0">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5"/>
            <p:cNvSpPr/>
            <p:nvPr/>
          </p:nvSpPr>
          <p:spPr>
            <a:xfrm>
              <a:off x="6547841" y="1922125"/>
              <a:ext cx="78431" cy="265538"/>
            </a:xfrm>
            <a:custGeom>
              <a:avLst/>
              <a:gdLst/>
              <a:ahLst/>
              <a:cxnLst/>
              <a:rect l="l" t="t" r="r" b="b"/>
              <a:pathLst>
                <a:path w="2645" h="8955" extrusionOk="0">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5"/>
            <p:cNvSpPr/>
            <p:nvPr/>
          </p:nvSpPr>
          <p:spPr>
            <a:xfrm>
              <a:off x="6459594" y="2009631"/>
              <a:ext cx="78401" cy="178034"/>
            </a:xfrm>
            <a:custGeom>
              <a:avLst/>
              <a:gdLst/>
              <a:ahLst/>
              <a:cxnLst/>
              <a:rect l="l" t="t" r="r" b="b"/>
              <a:pathLst>
                <a:path w="2644" h="6004" extrusionOk="0">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5"/>
            <p:cNvSpPr/>
            <p:nvPr/>
          </p:nvSpPr>
          <p:spPr>
            <a:xfrm>
              <a:off x="6723684" y="1951066"/>
              <a:ext cx="78431" cy="236597"/>
            </a:xfrm>
            <a:custGeom>
              <a:avLst/>
              <a:gdLst/>
              <a:ahLst/>
              <a:cxnLst/>
              <a:rect l="l" t="t" r="r" b="b"/>
              <a:pathLst>
                <a:path w="2645" h="7979" extrusionOk="0">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85"/>
          <p:cNvGrpSpPr/>
          <p:nvPr/>
        </p:nvGrpSpPr>
        <p:grpSpPr>
          <a:xfrm>
            <a:off x="7731516" y="1932029"/>
            <a:ext cx="341093" cy="340384"/>
            <a:chOff x="7045716" y="1932029"/>
            <a:chExt cx="341093" cy="340384"/>
          </a:xfrm>
        </p:grpSpPr>
        <p:sp>
          <p:nvSpPr>
            <p:cNvPr id="12076" name="Google Shape;12076;p85"/>
            <p:cNvSpPr/>
            <p:nvPr/>
          </p:nvSpPr>
          <p:spPr>
            <a:xfrm>
              <a:off x="7157982" y="2043584"/>
              <a:ext cx="116564" cy="116564"/>
            </a:xfrm>
            <a:custGeom>
              <a:avLst/>
              <a:gdLst/>
              <a:ahLst/>
              <a:cxnLst/>
              <a:rect l="l" t="t" r="r" b="b"/>
              <a:pathLst>
                <a:path w="3931" h="3931" extrusionOk="0">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5"/>
            <p:cNvSpPr/>
            <p:nvPr/>
          </p:nvSpPr>
          <p:spPr>
            <a:xfrm>
              <a:off x="7045716" y="1932029"/>
              <a:ext cx="341093" cy="160301"/>
            </a:xfrm>
            <a:custGeom>
              <a:avLst/>
              <a:gdLst/>
              <a:ahLst/>
              <a:cxnLst/>
              <a:rect l="l" t="t" r="r" b="b"/>
              <a:pathLst>
                <a:path w="11503" h="5406" extrusionOk="0">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5"/>
            <p:cNvSpPr/>
            <p:nvPr/>
          </p:nvSpPr>
          <p:spPr>
            <a:xfrm>
              <a:off x="7045716" y="2112082"/>
              <a:ext cx="341093" cy="160331"/>
            </a:xfrm>
            <a:custGeom>
              <a:avLst/>
              <a:gdLst/>
              <a:ahLst/>
              <a:cxnLst/>
              <a:rect l="l" t="t" r="r" b="b"/>
              <a:pathLst>
                <a:path w="11503" h="5407" extrusionOk="0">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5"/>
            <p:cNvSpPr/>
            <p:nvPr/>
          </p:nvSpPr>
          <p:spPr>
            <a:xfrm>
              <a:off x="7226480" y="1999104"/>
              <a:ext cx="93939" cy="206233"/>
            </a:xfrm>
            <a:custGeom>
              <a:avLst/>
              <a:gdLst/>
              <a:ahLst/>
              <a:cxnLst/>
              <a:rect l="l" t="t" r="r" b="b"/>
              <a:pathLst>
                <a:path w="3168" h="6955" extrusionOk="0">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5"/>
            <p:cNvSpPr/>
            <p:nvPr/>
          </p:nvSpPr>
          <p:spPr>
            <a:xfrm>
              <a:off x="7112079" y="1999104"/>
              <a:ext cx="93257" cy="206233"/>
            </a:xfrm>
            <a:custGeom>
              <a:avLst/>
              <a:gdLst/>
              <a:ahLst/>
              <a:cxnLst/>
              <a:rect l="l" t="t" r="r" b="b"/>
              <a:pathLst>
                <a:path w="3145" h="6955" extrusionOk="0">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85"/>
          <p:cNvGrpSpPr/>
          <p:nvPr/>
        </p:nvGrpSpPr>
        <p:grpSpPr>
          <a:xfrm>
            <a:off x="7730804" y="2458104"/>
            <a:ext cx="340381" cy="341128"/>
            <a:chOff x="7045004" y="2458104"/>
            <a:chExt cx="340381" cy="341128"/>
          </a:xfrm>
        </p:grpSpPr>
        <p:sp>
          <p:nvSpPr>
            <p:cNvPr id="12082" name="Google Shape;12082;p85"/>
            <p:cNvSpPr/>
            <p:nvPr/>
          </p:nvSpPr>
          <p:spPr>
            <a:xfrm>
              <a:off x="7184106" y="2501901"/>
              <a:ext cx="63605" cy="129967"/>
            </a:xfrm>
            <a:custGeom>
              <a:avLst/>
              <a:gdLst/>
              <a:ahLst/>
              <a:cxnLst/>
              <a:rect l="l" t="t" r="r" b="b"/>
              <a:pathLst>
                <a:path w="2145" h="4383" extrusionOk="0">
                  <a:moveTo>
                    <a:pt x="1" y="0"/>
                  </a:moveTo>
                  <a:lnTo>
                    <a:pt x="1" y="4382"/>
                  </a:lnTo>
                  <a:lnTo>
                    <a:pt x="2144" y="4382"/>
                  </a:lnTo>
                  <a:lnTo>
                    <a:pt x="2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5"/>
            <p:cNvSpPr/>
            <p:nvPr/>
          </p:nvSpPr>
          <p:spPr>
            <a:xfrm>
              <a:off x="7270960" y="2458104"/>
              <a:ext cx="63605" cy="129255"/>
            </a:xfrm>
            <a:custGeom>
              <a:avLst/>
              <a:gdLst/>
              <a:ahLst/>
              <a:cxnLst/>
              <a:rect l="l" t="t" r="r" b="b"/>
              <a:pathLst>
                <a:path w="2145" h="4359" extrusionOk="0">
                  <a:moveTo>
                    <a:pt x="1" y="1"/>
                  </a:moveTo>
                  <a:lnTo>
                    <a:pt x="1" y="4359"/>
                  </a:lnTo>
                  <a:lnTo>
                    <a:pt x="2144" y="4359"/>
                  </a:lnTo>
                  <a:lnTo>
                    <a:pt x="2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5"/>
            <p:cNvSpPr/>
            <p:nvPr/>
          </p:nvSpPr>
          <p:spPr>
            <a:xfrm>
              <a:off x="7097964" y="2544957"/>
              <a:ext cx="63575" cy="129967"/>
            </a:xfrm>
            <a:custGeom>
              <a:avLst/>
              <a:gdLst/>
              <a:ahLst/>
              <a:cxnLst/>
              <a:rect l="l" t="t" r="r" b="b"/>
              <a:pathLst>
                <a:path w="2144" h="4383" extrusionOk="0">
                  <a:moveTo>
                    <a:pt x="0" y="1"/>
                  </a:moveTo>
                  <a:lnTo>
                    <a:pt x="0" y="4383"/>
                  </a:lnTo>
                  <a:lnTo>
                    <a:pt x="2144" y="4383"/>
                  </a:lnTo>
                  <a:lnTo>
                    <a:pt x="2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5"/>
            <p:cNvSpPr/>
            <p:nvPr/>
          </p:nvSpPr>
          <p:spPr>
            <a:xfrm>
              <a:off x="7045004" y="2607821"/>
              <a:ext cx="340381" cy="139130"/>
            </a:xfrm>
            <a:custGeom>
              <a:avLst/>
              <a:gdLst/>
              <a:ahLst/>
              <a:cxnLst/>
              <a:rect l="l" t="t" r="r" b="b"/>
              <a:pathLst>
                <a:path w="11479" h="4692" extrusionOk="0">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5"/>
            <p:cNvSpPr/>
            <p:nvPr/>
          </p:nvSpPr>
          <p:spPr>
            <a:xfrm>
              <a:off x="7107839" y="2778712"/>
              <a:ext cx="43115" cy="20520"/>
            </a:xfrm>
            <a:custGeom>
              <a:avLst/>
              <a:gdLst/>
              <a:ahLst/>
              <a:cxnLst/>
              <a:rect l="l" t="t" r="r" b="b"/>
              <a:pathLst>
                <a:path w="1454" h="692" extrusionOk="0">
                  <a:moveTo>
                    <a:pt x="1" y="1"/>
                  </a:moveTo>
                  <a:lnTo>
                    <a:pt x="1" y="691"/>
                  </a:lnTo>
                  <a:lnTo>
                    <a:pt x="1454" y="691"/>
                  </a:lnTo>
                  <a:lnTo>
                    <a:pt x="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5"/>
            <p:cNvSpPr/>
            <p:nvPr/>
          </p:nvSpPr>
          <p:spPr>
            <a:xfrm>
              <a:off x="7194010"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5"/>
            <p:cNvSpPr/>
            <p:nvPr/>
          </p:nvSpPr>
          <p:spPr>
            <a:xfrm>
              <a:off x="7281576"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5"/>
          <p:cNvGrpSpPr/>
          <p:nvPr/>
        </p:nvGrpSpPr>
        <p:grpSpPr>
          <a:xfrm>
            <a:off x="6992994" y="2439037"/>
            <a:ext cx="342519" cy="341126"/>
            <a:chOff x="6459594" y="2439037"/>
            <a:chExt cx="342519" cy="341126"/>
          </a:xfrm>
        </p:grpSpPr>
        <p:sp>
          <p:nvSpPr>
            <p:cNvPr id="12090" name="Google Shape;12090;p85"/>
            <p:cNvSpPr/>
            <p:nvPr/>
          </p:nvSpPr>
          <p:spPr>
            <a:xfrm>
              <a:off x="6473709" y="2452469"/>
              <a:ext cx="146898" cy="146898"/>
            </a:xfrm>
            <a:custGeom>
              <a:avLst/>
              <a:gdLst/>
              <a:ahLst/>
              <a:cxnLst/>
              <a:rect l="l" t="t" r="r" b="b"/>
              <a:pathLst>
                <a:path w="4954" h="4954" extrusionOk="0">
                  <a:moveTo>
                    <a:pt x="4954" y="0"/>
                  </a:moveTo>
                  <a:cubicBezTo>
                    <a:pt x="2287" y="191"/>
                    <a:pt x="191" y="2286"/>
                    <a:pt x="0" y="4954"/>
                  </a:cubicBezTo>
                  <a:lnTo>
                    <a:pt x="4954" y="4954"/>
                  </a:lnTo>
                  <a:lnTo>
                    <a:pt x="4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5"/>
            <p:cNvSpPr/>
            <p:nvPr/>
          </p:nvSpPr>
          <p:spPr>
            <a:xfrm>
              <a:off x="6641782" y="2439037"/>
              <a:ext cx="160331" cy="161043"/>
            </a:xfrm>
            <a:custGeom>
              <a:avLst/>
              <a:gdLst/>
              <a:ahLst/>
              <a:cxnLst/>
              <a:rect l="l" t="t" r="r" b="b"/>
              <a:pathLst>
                <a:path w="5407" h="5431" extrusionOk="0">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5"/>
            <p:cNvSpPr/>
            <p:nvPr/>
          </p:nvSpPr>
          <p:spPr>
            <a:xfrm>
              <a:off x="6641782" y="2619119"/>
              <a:ext cx="146187" cy="146898"/>
            </a:xfrm>
            <a:custGeom>
              <a:avLst/>
              <a:gdLst/>
              <a:ahLst/>
              <a:cxnLst/>
              <a:rect l="l" t="t" r="r" b="b"/>
              <a:pathLst>
                <a:path w="4930" h="4954" extrusionOk="0">
                  <a:moveTo>
                    <a:pt x="0" y="0"/>
                  </a:moveTo>
                  <a:lnTo>
                    <a:pt x="0" y="4954"/>
                  </a:lnTo>
                  <a:cubicBezTo>
                    <a:pt x="2644" y="4763"/>
                    <a:pt x="4763" y="2668"/>
                    <a:pt x="4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5"/>
            <p:cNvSpPr/>
            <p:nvPr/>
          </p:nvSpPr>
          <p:spPr>
            <a:xfrm>
              <a:off x="6459594" y="2619119"/>
              <a:ext cx="161013" cy="161043"/>
            </a:xfrm>
            <a:custGeom>
              <a:avLst/>
              <a:gdLst/>
              <a:ahLst/>
              <a:cxnLst/>
              <a:rect l="l" t="t" r="r" b="b"/>
              <a:pathLst>
                <a:path w="5430" h="5431" extrusionOk="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4" name="Google Shape;12094;p85"/>
          <p:cNvSpPr/>
          <p:nvPr/>
        </p:nvSpPr>
        <p:spPr>
          <a:xfrm>
            <a:off x="6263635" y="2487786"/>
            <a:ext cx="339699" cy="297296"/>
          </a:xfrm>
          <a:custGeom>
            <a:avLst/>
            <a:gdLst/>
            <a:ahLst/>
            <a:cxnLst/>
            <a:rect l="l" t="t" r="r" b="b"/>
            <a:pathLst>
              <a:path w="11456" h="10026" extrusionOk="0">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5" name="Google Shape;12095;p85"/>
          <p:cNvGrpSpPr/>
          <p:nvPr/>
        </p:nvGrpSpPr>
        <p:grpSpPr>
          <a:xfrm>
            <a:off x="5518768" y="2458104"/>
            <a:ext cx="341809" cy="342550"/>
            <a:chOff x="5290168" y="2458104"/>
            <a:chExt cx="341809" cy="342550"/>
          </a:xfrm>
        </p:grpSpPr>
        <p:sp>
          <p:nvSpPr>
            <p:cNvPr id="12096" name="Google Shape;12096;p85"/>
            <p:cNvSpPr/>
            <p:nvPr/>
          </p:nvSpPr>
          <p:spPr>
            <a:xfrm>
              <a:off x="5290168" y="2625465"/>
              <a:ext cx="89699" cy="64287"/>
            </a:xfrm>
            <a:custGeom>
              <a:avLst/>
              <a:gdLst/>
              <a:ahLst/>
              <a:cxnLst/>
              <a:rect l="l" t="t" r="r" b="b"/>
              <a:pathLst>
                <a:path w="3025" h="2168" extrusionOk="0">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5"/>
            <p:cNvSpPr/>
            <p:nvPr/>
          </p:nvSpPr>
          <p:spPr>
            <a:xfrm>
              <a:off x="5407386" y="2458104"/>
              <a:ext cx="105948" cy="57941"/>
            </a:xfrm>
            <a:custGeom>
              <a:avLst/>
              <a:gdLst/>
              <a:ahLst/>
              <a:cxnLst/>
              <a:rect l="l" t="t" r="r" b="b"/>
              <a:pathLst>
                <a:path w="3573" h="1954" extrusionOk="0">
                  <a:moveTo>
                    <a:pt x="1" y="1"/>
                  </a:moveTo>
                  <a:lnTo>
                    <a:pt x="1" y="1954"/>
                  </a:lnTo>
                  <a:lnTo>
                    <a:pt x="3573" y="1954"/>
                  </a:lnTo>
                  <a:lnTo>
                    <a:pt x="35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5"/>
            <p:cNvSpPr/>
            <p:nvPr/>
          </p:nvSpPr>
          <p:spPr>
            <a:xfrm>
              <a:off x="5290168" y="2535794"/>
              <a:ext cx="341804" cy="68527"/>
            </a:xfrm>
            <a:custGeom>
              <a:avLst/>
              <a:gdLst/>
              <a:ahLst/>
              <a:cxnLst/>
              <a:rect l="l" t="t" r="r" b="b"/>
              <a:pathLst>
                <a:path w="11527" h="2311" extrusionOk="0">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5"/>
            <p:cNvSpPr/>
            <p:nvPr/>
          </p:nvSpPr>
          <p:spPr>
            <a:xfrm>
              <a:off x="5541566" y="2625465"/>
              <a:ext cx="90410" cy="64287"/>
            </a:xfrm>
            <a:custGeom>
              <a:avLst/>
              <a:gdLst/>
              <a:ahLst/>
              <a:cxnLst/>
              <a:rect l="l" t="t" r="r" b="b"/>
              <a:pathLst>
                <a:path w="3049" h="2168" extrusionOk="0">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5"/>
            <p:cNvSpPr/>
            <p:nvPr/>
          </p:nvSpPr>
          <p:spPr>
            <a:xfrm>
              <a:off x="5422213" y="2710213"/>
              <a:ext cx="74191" cy="90440"/>
            </a:xfrm>
            <a:custGeom>
              <a:avLst/>
              <a:gdLst/>
              <a:ahLst/>
              <a:cxnLst/>
              <a:rect l="l" t="t" r="r" b="b"/>
              <a:pathLst>
                <a:path w="2502" h="3050" extrusionOk="0">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5"/>
            <p:cNvSpPr/>
            <p:nvPr/>
          </p:nvSpPr>
          <p:spPr>
            <a:xfrm>
              <a:off x="5547912"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5"/>
            <p:cNvSpPr/>
            <p:nvPr/>
          </p:nvSpPr>
          <p:spPr>
            <a:xfrm>
              <a:off x="5415155" y="2625465"/>
              <a:ext cx="90410" cy="64287"/>
            </a:xfrm>
            <a:custGeom>
              <a:avLst/>
              <a:gdLst/>
              <a:ahLst/>
              <a:cxnLst/>
              <a:rect l="l" t="t" r="r" b="b"/>
              <a:pathLst>
                <a:path w="3049" h="2168" extrusionOk="0">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5"/>
            <p:cNvSpPr/>
            <p:nvPr/>
          </p:nvSpPr>
          <p:spPr>
            <a:xfrm>
              <a:off x="5297225"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85"/>
          <p:cNvGrpSpPr/>
          <p:nvPr/>
        </p:nvGrpSpPr>
        <p:grpSpPr>
          <a:xfrm>
            <a:off x="4781639" y="2467296"/>
            <a:ext cx="341839" cy="337569"/>
            <a:chOff x="4705439" y="2467296"/>
            <a:chExt cx="341839" cy="337569"/>
          </a:xfrm>
        </p:grpSpPr>
        <p:sp>
          <p:nvSpPr>
            <p:cNvPr id="12105" name="Google Shape;12105;p85"/>
            <p:cNvSpPr/>
            <p:nvPr/>
          </p:nvSpPr>
          <p:spPr>
            <a:xfrm>
              <a:off x="4838226" y="2467296"/>
              <a:ext cx="75584" cy="76296"/>
            </a:xfrm>
            <a:custGeom>
              <a:avLst/>
              <a:gdLst/>
              <a:ahLst/>
              <a:cxnLst/>
              <a:rect l="l" t="t" r="r" b="b"/>
              <a:pathLst>
                <a:path w="2549" h="2573" extrusionOk="0">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5"/>
            <p:cNvSpPr/>
            <p:nvPr/>
          </p:nvSpPr>
          <p:spPr>
            <a:xfrm>
              <a:off x="4925791" y="2499084"/>
              <a:ext cx="75584" cy="76266"/>
            </a:xfrm>
            <a:custGeom>
              <a:avLst/>
              <a:gdLst/>
              <a:ahLst/>
              <a:cxnLst/>
              <a:rect l="l" t="t" r="r" b="b"/>
              <a:pathLst>
                <a:path w="2549" h="2572" extrusionOk="0">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5"/>
            <p:cNvSpPr/>
            <p:nvPr/>
          </p:nvSpPr>
          <p:spPr>
            <a:xfrm>
              <a:off x="4971694" y="2578880"/>
              <a:ext cx="75584" cy="75584"/>
            </a:xfrm>
            <a:custGeom>
              <a:avLst/>
              <a:gdLst/>
              <a:ahLst/>
              <a:cxnLst/>
              <a:rect l="l" t="t" r="r" b="b"/>
              <a:pathLst>
                <a:path w="2549" h="2549" extrusionOk="0">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5"/>
            <p:cNvSpPr/>
            <p:nvPr/>
          </p:nvSpPr>
          <p:spPr>
            <a:xfrm>
              <a:off x="4955444" y="2669974"/>
              <a:ext cx="75584" cy="75584"/>
            </a:xfrm>
            <a:custGeom>
              <a:avLst/>
              <a:gdLst/>
              <a:ahLst/>
              <a:cxnLst/>
              <a:rect l="l" t="t" r="r" b="b"/>
              <a:pathLst>
                <a:path w="2549" h="2549" extrusionOk="0">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5"/>
            <p:cNvSpPr/>
            <p:nvPr/>
          </p:nvSpPr>
          <p:spPr>
            <a:xfrm>
              <a:off x="4884811" y="2728569"/>
              <a:ext cx="75584" cy="76296"/>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5"/>
            <p:cNvSpPr/>
            <p:nvPr/>
          </p:nvSpPr>
          <p:spPr>
            <a:xfrm>
              <a:off x="4792323" y="2728569"/>
              <a:ext cx="75584" cy="76296"/>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5"/>
            <p:cNvSpPr/>
            <p:nvPr/>
          </p:nvSpPr>
          <p:spPr>
            <a:xfrm>
              <a:off x="4721689" y="2669974"/>
              <a:ext cx="75584" cy="75584"/>
            </a:xfrm>
            <a:custGeom>
              <a:avLst/>
              <a:gdLst/>
              <a:ahLst/>
              <a:cxnLst/>
              <a:rect l="l" t="t" r="r" b="b"/>
              <a:pathLst>
                <a:path w="2549" h="2549" extrusionOk="0">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5"/>
            <p:cNvSpPr/>
            <p:nvPr/>
          </p:nvSpPr>
          <p:spPr>
            <a:xfrm>
              <a:off x="4705439" y="2579562"/>
              <a:ext cx="76296" cy="76296"/>
            </a:xfrm>
            <a:custGeom>
              <a:avLst/>
              <a:gdLst/>
              <a:ahLst/>
              <a:cxnLst/>
              <a:rect l="l" t="t" r="r" b="b"/>
              <a:pathLst>
                <a:path w="2573" h="2573" extrusionOk="0">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5"/>
            <p:cNvSpPr/>
            <p:nvPr/>
          </p:nvSpPr>
          <p:spPr>
            <a:xfrm>
              <a:off x="4751343" y="2499084"/>
              <a:ext cx="76296" cy="76266"/>
            </a:xfrm>
            <a:custGeom>
              <a:avLst/>
              <a:gdLst/>
              <a:ahLst/>
              <a:cxnLst/>
              <a:rect l="l" t="t" r="r" b="b"/>
              <a:pathLst>
                <a:path w="2573" h="2572" extrusionOk="0">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5"/>
            <p:cNvSpPr/>
            <p:nvPr/>
          </p:nvSpPr>
          <p:spPr>
            <a:xfrm>
              <a:off x="4866455" y="2645955"/>
              <a:ext cx="62181" cy="20520"/>
            </a:xfrm>
            <a:custGeom>
              <a:avLst/>
              <a:gdLst/>
              <a:ahLst/>
              <a:cxnLst/>
              <a:rect l="l" t="t" r="r" b="b"/>
              <a:pathLst>
                <a:path w="2097" h="692" extrusionOk="0">
                  <a:moveTo>
                    <a:pt x="1" y="0"/>
                  </a:moveTo>
                  <a:lnTo>
                    <a:pt x="1" y="691"/>
                  </a:lnTo>
                  <a:lnTo>
                    <a:pt x="2096" y="691"/>
                  </a:lnTo>
                  <a:lnTo>
                    <a:pt x="2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5"/>
            <p:cNvSpPr/>
            <p:nvPr/>
          </p:nvSpPr>
          <p:spPr>
            <a:xfrm>
              <a:off x="4866455" y="2605004"/>
              <a:ext cx="62181" cy="20490"/>
            </a:xfrm>
            <a:custGeom>
              <a:avLst/>
              <a:gdLst/>
              <a:ahLst/>
              <a:cxnLst/>
              <a:rect l="l" t="t" r="r" b="b"/>
              <a:pathLst>
                <a:path w="2097" h="691" extrusionOk="0">
                  <a:moveTo>
                    <a:pt x="1" y="0"/>
                  </a:moveTo>
                  <a:lnTo>
                    <a:pt x="1" y="691"/>
                  </a:lnTo>
                  <a:lnTo>
                    <a:pt x="2096" y="691"/>
                  </a:lnTo>
                  <a:lnTo>
                    <a:pt x="2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5"/>
            <p:cNvSpPr/>
            <p:nvPr/>
          </p:nvSpPr>
          <p:spPr>
            <a:xfrm>
              <a:off x="4824081" y="2645955"/>
              <a:ext cx="20520" cy="20520"/>
            </a:xfrm>
            <a:custGeom>
              <a:avLst/>
              <a:gdLst/>
              <a:ahLst/>
              <a:cxnLst/>
              <a:rect l="l" t="t" r="r" b="b"/>
              <a:pathLst>
                <a:path w="692" h="692" extrusionOk="0">
                  <a:moveTo>
                    <a:pt x="1" y="0"/>
                  </a:moveTo>
                  <a:lnTo>
                    <a:pt x="1"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5"/>
            <p:cNvSpPr/>
            <p:nvPr/>
          </p:nvSpPr>
          <p:spPr>
            <a:xfrm>
              <a:off x="4824081" y="2605004"/>
              <a:ext cx="20520" cy="20490"/>
            </a:xfrm>
            <a:custGeom>
              <a:avLst/>
              <a:gdLst/>
              <a:ahLst/>
              <a:cxnLst/>
              <a:rect l="l" t="t" r="r" b="b"/>
              <a:pathLst>
                <a:path w="692" h="691" extrusionOk="0">
                  <a:moveTo>
                    <a:pt x="1" y="0"/>
                  </a:moveTo>
                  <a:lnTo>
                    <a:pt x="1"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85"/>
          <p:cNvGrpSpPr/>
          <p:nvPr/>
        </p:nvGrpSpPr>
        <p:grpSpPr>
          <a:xfrm>
            <a:off x="4039589" y="2487074"/>
            <a:ext cx="347473" cy="320607"/>
            <a:chOff x="4115789" y="2487074"/>
            <a:chExt cx="347473" cy="320607"/>
          </a:xfrm>
        </p:grpSpPr>
        <p:sp>
          <p:nvSpPr>
            <p:cNvPr id="12119" name="Google Shape;12119;p85"/>
            <p:cNvSpPr/>
            <p:nvPr/>
          </p:nvSpPr>
          <p:spPr>
            <a:xfrm>
              <a:off x="4119318" y="2487074"/>
              <a:ext cx="97497" cy="96756"/>
            </a:xfrm>
            <a:custGeom>
              <a:avLst/>
              <a:gdLst/>
              <a:ahLst/>
              <a:cxnLst/>
              <a:rect l="l" t="t" r="r" b="b"/>
              <a:pathLst>
                <a:path w="3288" h="3263" extrusionOk="0">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5"/>
            <p:cNvSpPr/>
            <p:nvPr/>
          </p:nvSpPr>
          <p:spPr>
            <a:xfrm>
              <a:off x="4230902" y="2508958"/>
              <a:ext cx="156802" cy="52989"/>
            </a:xfrm>
            <a:custGeom>
              <a:avLst/>
              <a:gdLst/>
              <a:ahLst/>
              <a:cxnLst/>
              <a:rect l="l" t="t" r="r" b="b"/>
              <a:pathLst>
                <a:path w="5288" h="1787" extrusionOk="0">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5"/>
            <p:cNvSpPr/>
            <p:nvPr/>
          </p:nvSpPr>
          <p:spPr>
            <a:xfrm>
              <a:off x="4408168" y="2508958"/>
              <a:ext cx="55094" cy="52989"/>
            </a:xfrm>
            <a:custGeom>
              <a:avLst/>
              <a:gdLst/>
              <a:ahLst/>
              <a:cxnLst/>
              <a:rect l="l" t="t" r="r" b="b"/>
              <a:pathLst>
                <a:path w="1858" h="1787" extrusionOk="0">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5"/>
            <p:cNvSpPr/>
            <p:nvPr/>
          </p:nvSpPr>
          <p:spPr>
            <a:xfrm>
              <a:off x="4191375" y="2621225"/>
              <a:ext cx="157484" cy="53019"/>
            </a:xfrm>
            <a:custGeom>
              <a:avLst/>
              <a:gdLst/>
              <a:ahLst/>
              <a:cxnLst/>
              <a:rect l="l" t="t" r="r" b="b"/>
              <a:pathLst>
                <a:path w="5311" h="1788" extrusionOk="0">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5"/>
            <p:cNvSpPr/>
            <p:nvPr/>
          </p:nvSpPr>
          <p:spPr>
            <a:xfrm>
              <a:off x="4362265" y="2597947"/>
              <a:ext cx="97468" cy="97468"/>
            </a:xfrm>
            <a:custGeom>
              <a:avLst/>
              <a:gdLst/>
              <a:ahLst/>
              <a:cxnLst/>
              <a:rect l="l" t="t" r="r" b="b"/>
              <a:pathLst>
                <a:path w="3287" h="3287" extrusionOk="0">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5"/>
            <p:cNvSpPr/>
            <p:nvPr/>
          </p:nvSpPr>
          <p:spPr>
            <a:xfrm>
              <a:off x="4115789" y="2619831"/>
              <a:ext cx="55836" cy="52989"/>
            </a:xfrm>
            <a:custGeom>
              <a:avLst/>
              <a:gdLst/>
              <a:ahLst/>
              <a:cxnLst/>
              <a:rect l="l" t="t" r="r" b="b"/>
              <a:pathLst>
                <a:path w="1883" h="1787" extrusionOk="0">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5"/>
            <p:cNvSpPr/>
            <p:nvPr/>
          </p:nvSpPr>
          <p:spPr>
            <a:xfrm>
              <a:off x="4119318" y="2710213"/>
              <a:ext cx="97497" cy="9746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5"/>
            <p:cNvSpPr/>
            <p:nvPr/>
          </p:nvSpPr>
          <p:spPr>
            <a:xfrm>
              <a:off x="4407456" y="2732097"/>
              <a:ext cx="55806" cy="52989"/>
            </a:xfrm>
            <a:custGeom>
              <a:avLst/>
              <a:gdLst/>
              <a:ahLst/>
              <a:cxnLst/>
              <a:rect l="l" t="t" r="r" b="b"/>
              <a:pathLst>
                <a:path w="1882" h="1787" extrusionOk="0">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5"/>
            <p:cNvSpPr/>
            <p:nvPr/>
          </p:nvSpPr>
          <p:spPr>
            <a:xfrm>
              <a:off x="4228797" y="2732097"/>
              <a:ext cx="158196" cy="52989"/>
            </a:xfrm>
            <a:custGeom>
              <a:avLst/>
              <a:gdLst/>
              <a:ahLst/>
              <a:cxnLst/>
              <a:rect l="l" t="t" r="r" b="b"/>
              <a:pathLst>
                <a:path w="5335" h="1787" extrusionOk="0">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5"/>
          <p:cNvGrpSpPr/>
          <p:nvPr/>
        </p:nvGrpSpPr>
        <p:grpSpPr>
          <a:xfrm>
            <a:off x="3272838" y="2474353"/>
            <a:ext cx="341808" cy="306493"/>
            <a:chOff x="3501438" y="2474353"/>
            <a:chExt cx="341808" cy="306493"/>
          </a:xfrm>
        </p:grpSpPr>
        <p:sp>
          <p:nvSpPr>
            <p:cNvPr id="12129" name="Google Shape;12129;p85"/>
            <p:cNvSpPr/>
            <p:nvPr/>
          </p:nvSpPr>
          <p:spPr>
            <a:xfrm>
              <a:off x="3501438" y="2484939"/>
              <a:ext cx="104525" cy="132784"/>
            </a:xfrm>
            <a:custGeom>
              <a:avLst/>
              <a:gdLst/>
              <a:ahLst/>
              <a:cxnLst/>
              <a:rect l="l" t="t" r="r" b="b"/>
              <a:pathLst>
                <a:path w="3525" h="4478" extrusionOk="0">
                  <a:moveTo>
                    <a:pt x="2596" y="1"/>
                  </a:moveTo>
                  <a:lnTo>
                    <a:pt x="0" y="4478"/>
                  </a:lnTo>
                  <a:lnTo>
                    <a:pt x="1858" y="4478"/>
                  </a:lnTo>
                  <a:lnTo>
                    <a:pt x="3525" y="1573"/>
                  </a:lnTo>
                  <a:lnTo>
                    <a:pt x="2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5"/>
            <p:cNvSpPr/>
            <p:nvPr/>
          </p:nvSpPr>
          <p:spPr>
            <a:xfrm>
              <a:off x="3595349" y="2474353"/>
              <a:ext cx="154667" cy="48037"/>
            </a:xfrm>
            <a:custGeom>
              <a:avLst/>
              <a:gdLst/>
              <a:ahLst/>
              <a:cxnLst/>
              <a:rect l="l" t="t" r="r" b="b"/>
              <a:pathLst>
                <a:path w="5216" h="1620" extrusionOk="0">
                  <a:moveTo>
                    <a:pt x="1" y="1"/>
                  </a:moveTo>
                  <a:lnTo>
                    <a:pt x="929" y="1620"/>
                  </a:lnTo>
                  <a:lnTo>
                    <a:pt x="4287" y="1620"/>
                  </a:lnTo>
                  <a:lnTo>
                    <a:pt x="52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5"/>
            <p:cNvSpPr/>
            <p:nvPr/>
          </p:nvSpPr>
          <p:spPr>
            <a:xfrm>
              <a:off x="3574177" y="2541429"/>
              <a:ext cx="197753" cy="171629"/>
            </a:xfrm>
            <a:custGeom>
              <a:avLst/>
              <a:gdLst/>
              <a:ahLst/>
              <a:cxnLst/>
              <a:rect l="l" t="t" r="r" b="b"/>
              <a:pathLst>
                <a:path w="6669" h="5788" extrusionOk="0">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5"/>
            <p:cNvSpPr/>
            <p:nvPr/>
          </p:nvSpPr>
          <p:spPr>
            <a:xfrm>
              <a:off x="3502150" y="2636763"/>
              <a:ext cx="103813" cy="132784"/>
            </a:xfrm>
            <a:custGeom>
              <a:avLst/>
              <a:gdLst/>
              <a:ahLst/>
              <a:cxnLst/>
              <a:rect l="l" t="t" r="r" b="b"/>
              <a:pathLst>
                <a:path w="3501" h="4478" extrusionOk="0">
                  <a:moveTo>
                    <a:pt x="0" y="1"/>
                  </a:moveTo>
                  <a:lnTo>
                    <a:pt x="2596" y="4478"/>
                  </a:lnTo>
                  <a:lnTo>
                    <a:pt x="3501" y="2906"/>
                  </a:lnTo>
                  <a:lnTo>
                    <a:pt x="18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5"/>
            <p:cNvSpPr/>
            <p:nvPr/>
          </p:nvSpPr>
          <p:spPr>
            <a:xfrm>
              <a:off x="3739403" y="2484939"/>
              <a:ext cx="103131" cy="132784"/>
            </a:xfrm>
            <a:custGeom>
              <a:avLst/>
              <a:gdLst/>
              <a:ahLst/>
              <a:cxnLst/>
              <a:rect l="l" t="t" r="r" b="b"/>
              <a:pathLst>
                <a:path w="3478" h="4478" extrusionOk="0">
                  <a:moveTo>
                    <a:pt x="882" y="1"/>
                  </a:moveTo>
                  <a:lnTo>
                    <a:pt x="1" y="1573"/>
                  </a:lnTo>
                  <a:lnTo>
                    <a:pt x="1668" y="4478"/>
                  </a:lnTo>
                  <a:lnTo>
                    <a:pt x="3478" y="4478"/>
                  </a:lnTo>
                  <a:lnTo>
                    <a:pt x="8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5"/>
            <p:cNvSpPr/>
            <p:nvPr/>
          </p:nvSpPr>
          <p:spPr>
            <a:xfrm>
              <a:off x="3739403" y="2636763"/>
              <a:ext cx="103843" cy="132784"/>
            </a:xfrm>
            <a:custGeom>
              <a:avLst/>
              <a:gdLst/>
              <a:ahLst/>
              <a:cxnLst/>
              <a:rect l="l" t="t" r="r" b="b"/>
              <a:pathLst>
                <a:path w="3502" h="4478" extrusionOk="0">
                  <a:moveTo>
                    <a:pt x="1668" y="1"/>
                  </a:moveTo>
                  <a:lnTo>
                    <a:pt x="1" y="2906"/>
                  </a:lnTo>
                  <a:lnTo>
                    <a:pt x="906" y="4478"/>
                  </a:lnTo>
                  <a:lnTo>
                    <a:pt x="35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5"/>
            <p:cNvSpPr/>
            <p:nvPr/>
          </p:nvSpPr>
          <p:spPr>
            <a:xfrm>
              <a:off x="3595349" y="2733521"/>
              <a:ext cx="154667" cy="47325"/>
            </a:xfrm>
            <a:custGeom>
              <a:avLst/>
              <a:gdLst/>
              <a:ahLst/>
              <a:cxnLst/>
              <a:rect l="l" t="t" r="r" b="b"/>
              <a:pathLst>
                <a:path w="5216" h="1596" extrusionOk="0">
                  <a:moveTo>
                    <a:pt x="929" y="0"/>
                  </a:moveTo>
                  <a:lnTo>
                    <a:pt x="1" y="1596"/>
                  </a:lnTo>
                  <a:lnTo>
                    <a:pt x="5216" y="1596"/>
                  </a:lnTo>
                  <a:lnTo>
                    <a:pt x="4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85"/>
          <p:cNvGrpSpPr/>
          <p:nvPr/>
        </p:nvGrpSpPr>
        <p:grpSpPr>
          <a:xfrm>
            <a:off x="2569603" y="2536506"/>
            <a:ext cx="341122" cy="194906"/>
            <a:chOff x="2950603" y="2536506"/>
            <a:chExt cx="341122" cy="194906"/>
          </a:xfrm>
        </p:grpSpPr>
        <p:sp>
          <p:nvSpPr>
            <p:cNvPr id="12137" name="Google Shape;12137;p85"/>
            <p:cNvSpPr/>
            <p:nvPr/>
          </p:nvSpPr>
          <p:spPr>
            <a:xfrm>
              <a:off x="3036063" y="2657253"/>
              <a:ext cx="20520" cy="20520"/>
            </a:xfrm>
            <a:custGeom>
              <a:avLst/>
              <a:gdLst/>
              <a:ahLst/>
              <a:cxnLst/>
              <a:rect l="l" t="t" r="r" b="b"/>
              <a:pathLst>
                <a:path w="692" h="692" extrusionOk="0">
                  <a:moveTo>
                    <a:pt x="1" y="0"/>
                  </a:moveTo>
                  <a:lnTo>
                    <a:pt x="1"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5"/>
            <p:cNvSpPr/>
            <p:nvPr/>
          </p:nvSpPr>
          <p:spPr>
            <a:xfrm>
              <a:off x="3036063" y="2691858"/>
              <a:ext cx="20520" cy="19808"/>
            </a:xfrm>
            <a:custGeom>
              <a:avLst/>
              <a:gdLst/>
              <a:ahLst/>
              <a:cxnLst/>
              <a:rect l="l" t="t" r="r" b="b"/>
              <a:pathLst>
                <a:path w="692" h="668" extrusionOk="0">
                  <a:moveTo>
                    <a:pt x="1" y="0"/>
                  </a:moveTo>
                  <a:lnTo>
                    <a:pt x="1" y="667"/>
                  </a:lnTo>
                  <a:lnTo>
                    <a:pt x="691" y="667"/>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5"/>
            <p:cNvSpPr/>
            <p:nvPr/>
          </p:nvSpPr>
          <p:spPr>
            <a:xfrm>
              <a:off x="3187175" y="2556967"/>
              <a:ext cx="20520" cy="19808"/>
            </a:xfrm>
            <a:custGeom>
              <a:avLst/>
              <a:gdLst/>
              <a:ahLst/>
              <a:cxnLst/>
              <a:rect l="l" t="t" r="r" b="b"/>
              <a:pathLst>
                <a:path w="692" h="668" extrusionOk="0">
                  <a:moveTo>
                    <a:pt x="1" y="1"/>
                  </a:moveTo>
                  <a:lnTo>
                    <a:pt x="1" y="668"/>
                  </a:lnTo>
                  <a:lnTo>
                    <a:pt x="691" y="668"/>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5"/>
            <p:cNvSpPr/>
            <p:nvPr/>
          </p:nvSpPr>
          <p:spPr>
            <a:xfrm>
              <a:off x="3187175" y="2590178"/>
              <a:ext cx="20520" cy="20490"/>
            </a:xfrm>
            <a:custGeom>
              <a:avLst/>
              <a:gdLst/>
              <a:ahLst/>
              <a:cxnLst/>
              <a:rect l="l" t="t" r="r" b="b"/>
              <a:pathLst>
                <a:path w="692" h="691" extrusionOk="0">
                  <a:moveTo>
                    <a:pt x="1" y="0"/>
                  </a:moveTo>
                  <a:lnTo>
                    <a:pt x="1" y="691"/>
                  </a:lnTo>
                  <a:lnTo>
                    <a:pt x="691" y="691"/>
                  </a:lnTo>
                  <a:lnTo>
                    <a:pt x="6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5"/>
            <p:cNvSpPr/>
            <p:nvPr/>
          </p:nvSpPr>
          <p:spPr>
            <a:xfrm>
              <a:off x="2950603" y="2536506"/>
              <a:ext cx="341122" cy="194906"/>
            </a:xfrm>
            <a:custGeom>
              <a:avLst/>
              <a:gdLst/>
              <a:ahLst/>
              <a:cxnLst/>
              <a:rect l="l" t="t" r="r" b="b"/>
              <a:pathLst>
                <a:path w="11504" h="6573" extrusionOk="0">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85"/>
          <p:cNvGrpSpPr/>
          <p:nvPr/>
        </p:nvGrpSpPr>
        <p:grpSpPr>
          <a:xfrm>
            <a:off x="1816967" y="2431267"/>
            <a:ext cx="341127" cy="341835"/>
            <a:chOff x="2350367" y="2431267"/>
            <a:chExt cx="341127" cy="341835"/>
          </a:xfrm>
        </p:grpSpPr>
        <p:sp>
          <p:nvSpPr>
            <p:cNvPr id="12143" name="Google Shape;12143;p85"/>
            <p:cNvSpPr/>
            <p:nvPr/>
          </p:nvSpPr>
          <p:spPr>
            <a:xfrm>
              <a:off x="2500085" y="2431267"/>
              <a:ext cx="42403" cy="42403"/>
            </a:xfrm>
            <a:custGeom>
              <a:avLst/>
              <a:gdLst/>
              <a:ahLst/>
              <a:cxnLst/>
              <a:rect l="l" t="t" r="r" b="b"/>
              <a:pathLst>
                <a:path w="1430" h="1430" extrusionOk="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5"/>
            <p:cNvSpPr/>
            <p:nvPr/>
          </p:nvSpPr>
          <p:spPr>
            <a:xfrm>
              <a:off x="2470432" y="2474353"/>
              <a:ext cx="100996" cy="298749"/>
            </a:xfrm>
            <a:custGeom>
              <a:avLst/>
              <a:gdLst/>
              <a:ahLst/>
              <a:cxnLst/>
              <a:rect l="l" t="t" r="r" b="b"/>
              <a:pathLst>
                <a:path w="3406" h="10075" extrusionOk="0">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5"/>
            <p:cNvSpPr/>
            <p:nvPr/>
          </p:nvSpPr>
          <p:spPr>
            <a:xfrm>
              <a:off x="2620120" y="2431267"/>
              <a:ext cx="42403" cy="42403"/>
            </a:xfrm>
            <a:custGeom>
              <a:avLst/>
              <a:gdLst/>
              <a:ahLst/>
              <a:cxnLst/>
              <a:rect l="l" t="t" r="r" b="b"/>
              <a:pathLst>
                <a:path w="1430" h="1430" extrusionOk="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5"/>
            <p:cNvSpPr/>
            <p:nvPr/>
          </p:nvSpPr>
          <p:spPr>
            <a:xfrm>
              <a:off x="2350367" y="2474353"/>
              <a:ext cx="101026" cy="298749"/>
            </a:xfrm>
            <a:custGeom>
              <a:avLst/>
              <a:gdLst/>
              <a:ahLst/>
              <a:cxnLst/>
              <a:rect l="l" t="t" r="r" b="b"/>
              <a:pathLst>
                <a:path w="3407" h="10075" extrusionOk="0">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5"/>
            <p:cNvSpPr/>
            <p:nvPr/>
          </p:nvSpPr>
          <p:spPr>
            <a:xfrm>
              <a:off x="2590467" y="2474353"/>
              <a:ext cx="101026" cy="298749"/>
            </a:xfrm>
            <a:custGeom>
              <a:avLst/>
              <a:gdLst/>
              <a:ahLst/>
              <a:cxnLst/>
              <a:rect l="l" t="t" r="r" b="b"/>
              <a:pathLst>
                <a:path w="3407" h="10075" extrusionOk="0">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5"/>
            <p:cNvSpPr/>
            <p:nvPr/>
          </p:nvSpPr>
          <p:spPr>
            <a:xfrm>
              <a:off x="2380020" y="2431267"/>
              <a:ext cx="42403" cy="42403"/>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5"/>
          <p:cNvGrpSpPr/>
          <p:nvPr/>
        </p:nvGrpSpPr>
        <p:grpSpPr>
          <a:xfrm>
            <a:off x="1073493" y="2508958"/>
            <a:ext cx="340415" cy="237312"/>
            <a:chOff x="1759293" y="2508958"/>
            <a:chExt cx="340415" cy="237312"/>
          </a:xfrm>
        </p:grpSpPr>
        <p:sp>
          <p:nvSpPr>
            <p:cNvPr id="12150" name="Google Shape;12150;p85"/>
            <p:cNvSpPr/>
            <p:nvPr/>
          </p:nvSpPr>
          <p:spPr>
            <a:xfrm>
              <a:off x="1759293" y="2508958"/>
              <a:ext cx="94680" cy="74161"/>
            </a:xfrm>
            <a:custGeom>
              <a:avLst/>
              <a:gdLst/>
              <a:ahLst/>
              <a:cxnLst/>
              <a:rect l="l" t="t" r="r" b="b"/>
              <a:pathLst>
                <a:path w="3193" h="2501" extrusionOk="0">
                  <a:moveTo>
                    <a:pt x="1" y="0"/>
                  </a:moveTo>
                  <a:lnTo>
                    <a:pt x="1" y="1501"/>
                  </a:lnTo>
                  <a:lnTo>
                    <a:pt x="1597" y="2501"/>
                  </a:lnTo>
                  <a:lnTo>
                    <a:pt x="3192" y="1572"/>
                  </a:lnTo>
                  <a:lnTo>
                    <a:pt x="3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5"/>
            <p:cNvSpPr/>
            <p:nvPr/>
          </p:nvSpPr>
          <p:spPr>
            <a:xfrm>
              <a:off x="1759293" y="2576745"/>
              <a:ext cx="93969" cy="169523"/>
            </a:xfrm>
            <a:custGeom>
              <a:avLst/>
              <a:gdLst/>
              <a:ahLst/>
              <a:cxnLst/>
              <a:rect l="l" t="t" r="r" b="b"/>
              <a:pathLst>
                <a:path w="3169" h="5717" extrusionOk="0">
                  <a:moveTo>
                    <a:pt x="1" y="1"/>
                  </a:moveTo>
                  <a:lnTo>
                    <a:pt x="1" y="5716"/>
                  </a:lnTo>
                  <a:lnTo>
                    <a:pt x="3168" y="5716"/>
                  </a:lnTo>
                  <a:lnTo>
                    <a:pt x="3168" y="96"/>
                  </a:lnTo>
                  <a:lnTo>
                    <a:pt x="1573" y="104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5"/>
            <p:cNvSpPr/>
            <p:nvPr/>
          </p:nvSpPr>
          <p:spPr>
            <a:xfrm>
              <a:off x="2005769" y="2509670"/>
              <a:ext cx="93939" cy="74161"/>
            </a:xfrm>
            <a:custGeom>
              <a:avLst/>
              <a:gdLst/>
              <a:ahLst/>
              <a:cxnLst/>
              <a:rect l="l" t="t" r="r" b="b"/>
              <a:pathLst>
                <a:path w="3168" h="2501" extrusionOk="0">
                  <a:moveTo>
                    <a:pt x="0" y="0"/>
                  </a:moveTo>
                  <a:lnTo>
                    <a:pt x="0" y="1572"/>
                  </a:lnTo>
                  <a:lnTo>
                    <a:pt x="1596" y="2501"/>
                  </a:lnTo>
                  <a:lnTo>
                    <a:pt x="3168" y="1572"/>
                  </a:lnTo>
                  <a:lnTo>
                    <a:pt x="3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5"/>
            <p:cNvSpPr/>
            <p:nvPr/>
          </p:nvSpPr>
          <p:spPr>
            <a:xfrm>
              <a:off x="2005769" y="2579562"/>
              <a:ext cx="93939" cy="166706"/>
            </a:xfrm>
            <a:custGeom>
              <a:avLst/>
              <a:gdLst/>
              <a:ahLst/>
              <a:cxnLst/>
              <a:rect l="l" t="t" r="r" b="b"/>
              <a:pathLst>
                <a:path w="3168" h="5622" extrusionOk="0">
                  <a:moveTo>
                    <a:pt x="0" y="1"/>
                  </a:moveTo>
                  <a:lnTo>
                    <a:pt x="0" y="5621"/>
                  </a:lnTo>
                  <a:lnTo>
                    <a:pt x="3168" y="5621"/>
                  </a:lnTo>
                  <a:lnTo>
                    <a:pt x="3168" y="1"/>
                  </a:lnTo>
                  <a:lnTo>
                    <a:pt x="1596" y="930"/>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5"/>
            <p:cNvSpPr/>
            <p:nvPr/>
          </p:nvSpPr>
          <p:spPr>
            <a:xfrm>
              <a:off x="1882175" y="2509670"/>
              <a:ext cx="93939" cy="167388"/>
            </a:xfrm>
            <a:custGeom>
              <a:avLst/>
              <a:gdLst/>
              <a:ahLst/>
              <a:cxnLst/>
              <a:rect l="l" t="t" r="r" b="b"/>
              <a:pathLst>
                <a:path w="3168" h="5645" extrusionOk="0">
                  <a:moveTo>
                    <a:pt x="1" y="0"/>
                  </a:moveTo>
                  <a:lnTo>
                    <a:pt x="1" y="5644"/>
                  </a:lnTo>
                  <a:lnTo>
                    <a:pt x="1596" y="4716"/>
                  </a:lnTo>
                  <a:lnTo>
                    <a:pt x="3168" y="5644"/>
                  </a:lnTo>
                  <a:lnTo>
                    <a:pt x="3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5"/>
            <p:cNvSpPr/>
            <p:nvPr/>
          </p:nvSpPr>
          <p:spPr>
            <a:xfrm>
              <a:off x="1882175" y="2672080"/>
              <a:ext cx="93939" cy="74191"/>
            </a:xfrm>
            <a:custGeom>
              <a:avLst/>
              <a:gdLst/>
              <a:ahLst/>
              <a:cxnLst/>
              <a:rect l="l" t="t" r="r" b="b"/>
              <a:pathLst>
                <a:path w="3168" h="2502" extrusionOk="0">
                  <a:moveTo>
                    <a:pt x="1596" y="1"/>
                  </a:moveTo>
                  <a:lnTo>
                    <a:pt x="1" y="929"/>
                  </a:lnTo>
                  <a:lnTo>
                    <a:pt x="1" y="2501"/>
                  </a:lnTo>
                  <a:lnTo>
                    <a:pt x="3168" y="2501"/>
                  </a:lnTo>
                  <a:lnTo>
                    <a:pt x="3168" y="929"/>
                  </a:lnTo>
                  <a:lnTo>
                    <a:pt x="1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5"/>
          <p:cNvGrpSpPr/>
          <p:nvPr/>
        </p:nvGrpSpPr>
        <p:grpSpPr>
          <a:xfrm>
            <a:off x="1072811" y="2996217"/>
            <a:ext cx="340384" cy="341097"/>
            <a:chOff x="1758611" y="2996217"/>
            <a:chExt cx="340384" cy="341097"/>
          </a:xfrm>
        </p:grpSpPr>
        <p:sp>
          <p:nvSpPr>
            <p:cNvPr id="12157" name="Google Shape;12157;p85"/>
            <p:cNvSpPr/>
            <p:nvPr/>
          </p:nvSpPr>
          <p:spPr>
            <a:xfrm>
              <a:off x="1823581" y="3060475"/>
              <a:ext cx="211867" cy="211867"/>
            </a:xfrm>
            <a:custGeom>
              <a:avLst/>
              <a:gdLst/>
              <a:ahLst/>
              <a:cxnLst/>
              <a:rect l="l" t="t" r="r" b="b"/>
              <a:pathLst>
                <a:path w="7145" h="7145" extrusionOk="0">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5"/>
            <p:cNvSpPr/>
            <p:nvPr/>
          </p:nvSpPr>
          <p:spPr>
            <a:xfrm>
              <a:off x="1937270" y="2996217"/>
              <a:ext cx="161725" cy="278259"/>
            </a:xfrm>
            <a:custGeom>
              <a:avLst/>
              <a:gdLst/>
              <a:ahLst/>
              <a:cxnLst/>
              <a:rect l="l" t="t" r="r" b="b"/>
              <a:pathLst>
                <a:path w="5454" h="9384" extrusionOk="0">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5"/>
            <p:cNvSpPr/>
            <p:nvPr/>
          </p:nvSpPr>
          <p:spPr>
            <a:xfrm>
              <a:off x="1938664" y="3258201"/>
              <a:ext cx="109507" cy="79113"/>
            </a:xfrm>
            <a:custGeom>
              <a:avLst/>
              <a:gdLst/>
              <a:ahLst/>
              <a:cxnLst/>
              <a:rect l="l" t="t" r="r" b="b"/>
              <a:pathLst>
                <a:path w="3693" h="2668" extrusionOk="0">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5"/>
            <p:cNvSpPr/>
            <p:nvPr/>
          </p:nvSpPr>
          <p:spPr>
            <a:xfrm>
              <a:off x="1758611" y="2996217"/>
              <a:ext cx="160331" cy="341093"/>
            </a:xfrm>
            <a:custGeom>
              <a:avLst/>
              <a:gdLst/>
              <a:ahLst/>
              <a:cxnLst/>
              <a:rect l="l" t="t" r="r" b="b"/>
              <a:pathLst>
                <a:path w="5407" h="11503" extrusionOk="0">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85"/>
          <p:cNvGrpSpPr/>
          <p:nvPr/>
        </p:nvGrpSpPr>
        <p:grpSpPr>
          <a:xfrm>
            <a:off x="1816255" y="2979255"/>
            <a:ext cx="341836" cy="341127"/>
            <a:chOff x="2349655" y="2979255"/>
            <a:chExt cx="341836" cy="341127"/>
          </a:xfrm>
        </p:grpSpPr>
        <p:sp>
          <p:nvSpPr>
            <p:cNvPr id="12162" name="Google Shape;12162;p85"/>
            <p:cNvSpPr/>
            <p:nvPr/>
          </p:nvSpPr>
          <p:spPr>
            <a:xfrm>
              <a:off x="2349655" y="3094368"/>
              <a:ext cx="110900" cy="110900"/>
            </a:xfrm>
            <a:custGeom>
              <a:avLst/>
              <a:gdLst/>
              <a:ahLst/>
              <a:cxnLst/>
              <a:rect l="l" t="t" r="r" b="b"/>
              <a:pathLst>
                <a:path w="3740" h="3740" extrusionOk="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5"/>
            <p:cNvSpPr/>
            <p:nvPr/>
          </p:nvSpPr>
          <p:spPr>
            <a:xfrm>
              <a:off x="2411808" y="2979255"/>
              <a:ext cx="247895" cy="99603"/>
            </a:xfrm>
            <a:custGeom>
              <a:avLst/>
              <a:gdLst/>
              <a:ahLst/>
              <a:cxnLst/>
              <a:rect l="l" t="t" r="r" b="b"/>
              <a:pathLst>
                <a:path w="8360" h="3359" extrusionOk="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5"/>
            <p:cNvSpPr/>
            <p:nvPr/>
          </p:nvSpPr>
          <p:spPr>
            <a:xfrm>
              <a:off x="2464768" y="3164972"/>
              <a:ext cx="226723" cy="63605"/>
            </a:xfrm>
            <a:custGeom>
              <a:avLst/>
              <a:gdLst/>
              <a:ahLst/>
              <a:cxnLst/>
              <a:rect l="l" t="t" r="r" b="b"/>
              <a:pathLst>
                <a:path w="7646" h="2145" extrusionOk="0">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5"/>
            <p:cNvSpPr/>
            <p:nvPr/>
          </p:nvSpPr>
          <p:spPr>
            <a:xfrm>
              <a:off x="2411808" y="3220068"/>
              <a:ext cx="247895" cy="100314"/>
            </a:xfrm>
            <a:custGeom>
              <a:avLst/>
              <a:gdLst/>
              <a:ahLst/>
              <a:cxnLst/>
              <a:rect l="l" t="t" r="r" b="b"/>
              <a:pathLst>
                <a:path w="8360" h="3383" extrusionOk="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5"/>
            <p:cNvSpPr/>
            <p:nvPr/>
          </p:nvSpPr>
          <p:spPr>
            <a:xfrm>
              <a:off x="2464768" y="3072485"/>
              <a:ext cx="226723" cy="62863"/>
            </a:xfrm>
            <a:custGeom>
              <a:avLst/>
              <a:gdLst/>
              <a:ahLst/>
              <a:cxnLst/>
              <a:rect l="l" t="t" r="r" b="b"/>
              <a:pathLst>
                <a:path w="7646" h="2120" extrusionOk="0">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7" name="Google Shape;12167;p85"/>
          <p:cNvSpPr/>
          <p:nvPr/>
        </p:nvSpPr>
        <p:spPr>
          <a:xfrm>
            <a:off x="2568921" y="3000457"/>
            <a:ext cx="340381" cy="341093"/>
          </a:xfrm>
          <a:custGeom>
            <a:avLst/>
            <a:gdLst/>
            <a:ahLst/>
            <a:cxnLst/>
            <a:rect l="l" t="t" r="r" b="b"/>
            <a:pathLst>
              <a:path w="11479" h="11503" extrusionOk="0">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8" name="Google Shape;12168;p85"/>
          <p:cNvGrpSpPr/>
          <p:nvPr/>
        </p:nvGrpSpPr>
        <p:grpSpPr>
          <a:xfrm>
            <a:off x="3264357" y="2994082"/>
            <a:ext cx="357346" cy="330540"/>
            <a:chOff x="3492957" y="2994082"/>
            <a:chExt cx="357346" cy="330540"/>
          </a:xfrm>
        </p:grpSpPr>
        <p:sp>
          <p:nvSpPr>
            <p:cNvPr id="12169" name="Google Shape;12169;p85"/>
            <p:cNvSpPr/>
            <p:nvPr/>
          </p:nvSpPr>
          <p:spPr>
            <a:xfrm>
              <a:off x="3624290" y="3120493"/>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5"/>
            <p:cNvSpPr/>
            <p:nvPr/>
          </p:nvSpPr>
          <p:spPr>
            <a:xfrm>
              <a:off x="3684338" y="3184039"/>
              <a:ext cx="129967" cy="140405"/>
            </a:xfrm>
            <a:custGeom>
              <a:avLst/>
              <a:gdLst/>
              <a:ahLst/>
              <a:cxnLst/>
              <a:rect l="l" t="t" r="r" b="b"/>
              <a:pathLst>
                <a:path w="4383" h="4735" extrusionOk="0">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5"/>
            <p:cNvSpPr/>
            <p:nvPr/>
          </p:nvSpPr>
          <p:spPr>
            <a:xfrm>
              <a:off x="3603118" y="2994082"/>
              <a:ext cx="138448" cy="108795"/>
            </a:xfrm>
            <a:custGeom>
              <a:avLst/>
              <a:gdLst/>
              <a:ahLst/>
              <a:cxnLst/>
              <a:rect l="l" t="t" r="r" b="b"/>
              <a:pathLst>
                <a:path w="4669" h="3669" extrusionOk="0">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5"/>
            <p:cNvSpPr/>
            <p:nvPr/>
          </p:nvSpPr>
          <p:spPr>
            <a:xfrm>
              <a:off x="3492957" y="3066465"/>
              <a:ext cx="144793" cy="140760"/>
            </a:xfrm>
            <a:custGeom>
              <a:avLst/>
              <a:gdLst/>
              <a:ahLst/>
              <a:cxnLst/>
              <a:rect l="l" t="t" r="r" b="b"/>
              <a:pathLst>
                <a:path w="4883" h="4747" extrusionOk="0">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5"/>
            <p:cNvSpPr/>
            <p:nvPr/>
          </p:nvSpPr>
          <p:spPr>
            <a:xfrm>
              <a:off x="3707645" y="3066821"/>
              <a:ext cx="142658" cy="133496"/>
            </a:xfrm>
            <a:custGeom>
              <a:avLst/>
              <a:gdLst/>
              <a:ahLst/>
              <a:cxnLst/>
              <a:rect l="l" t="t" r="r" b="b"/>
              <a:pathLst>
                <a:path w="4811" h="4502" extrusionOk="0">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5"/>
            <p:cNvSpPr/>
            <p:nvPr/>
          </p:nvSpPr>
          <p:spPr>
            <a:xfrm>
              <a:off x="3532514" y="3212298"/>
              <a:ext cx="150427" cy="112324"/>
            </a:xfrm>
            <a:custGeom>
              <a:avLst/>
              <a:gdLst/>
              <a:ahLst/>
              <a:cxnLst/>
              <a:rect l="l" t="t" r="r" b="b"/>
              <a:pathLst>
                <a:path w="5073" h="3788" extrusionOk="0">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5"/>
          <p:cNvGrpSpPr/>
          <p:nvPr/>
        </p:nvGrpSpPr>
        <p:grpSpPr>
          <a:xfrm>
            <a:off x="4043118" y="3014572"/>
            <a:ext cx="341126" cy="305806"/>
            <a:chOff x="4119318" y="3014572"/>
            <a:chExt cx="341126" cy="305806"/>
          </a:xfrm>
        </p:grpSpPr>
        <p:sp>
          <p:nvSpPr>
            <p:cNvPr id="12176" name="Google Shape;12176;p85"/>
            <p:cNvSpPr/>
            <p:nvPr/>
          </p:nvSpPr>
          <p:spPr>
            <a:xfrm>
              <a:off x="4119318" y="3014572"/>
              <a:ext cx="127150" cy="305806"/>
            </a:xfrm>
            <a:custGeom>
              <a:avLst/>
              <a:gdLst/>
              <a:ahLst/>
              <a:cxnLst/>
              <a:rect l="l" t="t" r="r" b="b"/>
              <a:pathLst>
                <a:path w="4288" h="10313" extrusionOk="0">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5"/>
            <p:cNvSpPr/>
            <p:nvPr/>
          </p:nvSpPr>
          <p:spPr>
            <a:xfrm>
              <a:off x="4225268" y="3014572"/>
              <a:ext cx="127120" cy="305806"/>
            </a:xfrm>
            <a:custGeom>
              <a:avLst/>
              <a:gdLst/>
              <a:ahLst/>
              <a:cxnLst/>
              <a:rect l="l" t="t" r="r" b="b"/>
              <a:pathLst>
                <a:path w="4287" h="10313" extrusionOk="0">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5"/>
            <p:cNvSpPr/>
            <p:nvPr/>
          </p:nvSpPr>
          <p:spPr>
            <a:xfrm>
              <a:off x="4333294" y="3014572"/>
              <a:ext cx="127150" cy="305806"/>
            </a:xfrm>
            <a:custGeom>
              <a:avLst/>
              <a:gdLst/>
              <a:ahLst/>
              <a:cxnLst/>
              <a:rect l="l" t="t" r="r" b="b"/>
              <a:pathLst>
                <a:path w="4288" h="10313" extrusionOk="0">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5"/>
          <p:cNvGrpSpPr/>
          <p:nvPr/>
        </p:nvGrpSpPr>
        <p:grpSpPr>
          <a:xfrm>
            <a:off x="4801418" y="3003986"/>
            <a:ext cx="302992" cy="341093"/>
            <a:chOff x="4725218" y="3003986"/>
            <a:chExt cx="302992" cy="341093"/>
          </a:xfrm>
        </p:grpSpPr>
        <p:sp>
          <p:nvSpPr>
            <p:cNvPr id="12180" name="Google Shape;12180;p85"/>
            <p:cNvSpPr/>
            <p:nvPr/>
          </p:nvSpPr>
          <p:spPr>
            <a:xfrm>
              <a:off x="4906013" y="3112012"/>
              <a:ext cx="53701" cy="125045"/>
            </a:xfrm>
            <a:custGeom>
              <a:avLst/>
              <a:gdLst/>
              <a:ahLst/>
              <a:cxnLst/>
              <a:rect l="l" t="t" r="r" b="b"/>
              <a:pathLst>
                <a:path w="1811" h="4217" extrusionOk="0">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5"/>
            <p:cNvSpPr/>
            <p:nvPr/>
          </p:nvSpPr>
          <p:spPr>
            <a:xfrm>
              <a:off x="4906013" y="3042831"/>
              <a:ext cx="122198" cy="261298"/>
            </a:xfrm>
            <a:custGeom>
              <a:avLst/>
              <a:gdLst/>
              <a:ahLst/>
              <a:cxnLst/>
              <a:rect l="l" t="t" r="r" b="b"/>
              <a:pathLst>
                <a:path w="4121" h="8812" extrusionOk="0">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5"/>
            <p:cNvSpPr/>
            <p:nvPr/>
          </p:nvSpPr>
          <p:spPr>
            <a:xfrm>
              <a:off x="4725218" y="3003986"/>
              <a:ext cx="161754" cy="341093"/>
            </a:xfrm>
            <a:custGeom>
              <a:avLst/>
              <a:gdLst/>
              <a:ahLst/>
              <a:cxnLst/>
              <a:rect l="l" t="t" r="r" b="b"/>
              <a:pathLst>
                <a:path w="5455" h="11503" extrusionOk="0">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5"/>
          <p:cNvGrpSpPr/>
          <p:nvPr/>
        </p:nvGrpSpPr>
        <p:grpSpPr>
          <a:xfrm>
            <a:off x="5518768" y="3002563"/>
            <a:ext cx="340386" cy="341809"/>
            <a:chOff x="5290168" y="3002563"/>
            <a:chExt cx="340386" cy="341809"/>
          </a:xfrm>
        </p:grpSpPr>
        <p:sp>
          <p:nvSpPr>
            <p:cNvPr id="12184" name="Google Shape;12184;p85"/>
            <p:cNvSpPr/>
            <p:nvPr/>
          </p:nvSpPr>
          <p:spPr>
            <a:xfrm>
              <a:off x="5470250" y="3183357"/>
              <a:ext cx="139130" cy="139841"/>
            </a:xfrm>
            <a:custGeom>
              <a:avLst/>
              <a:gdLst/>
              <a:ahLst/>
              <a:cxnLst/>
              <a:rect l="l" t="t" r="r" b="b"/>
              <a:pathLst>
                <a:path w="4692" h="4716" extrusionOk="0">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5"/>
            <p:cNvSpPr/>
            <p:nvPr/>
          </p:nvSpPr>
          <p:spPr>
            <a:xfrm>
              <a:off x="5290168" y="3002563"/>
              <a:ext cx="68527" cy="68527"/>
            </a:xfrm>
            <a:custGeom>
              <a:avLst/>
              <a:gdLst/>
              <a:ahLst/>
              <a:cxnLst/>
              <a:rect l="l" t="t" r="r" b="b"/>
              <a:pathLst>
                <a:path w="2311" h="2311" extrusionOk="0">
                  <a:moveTo>
                    <a:pt x="977" y="1"/>
                  </a:moveTo>
                  <a:cubicBezTo>
                    <a:pt x="453" y="1"/>
                    <a:pt x="0" y="453"/>
                    <a:pt x="0" y="977"/>
                  </a:cubicBezTo>
                  <a:lnTo>
                    <a:pt x="0" y="2311"/>
                  </a:lnTo>
                  <a:lnTo>
                    <a:pt x="2310" y="2311"/>
                  </a:lnTo>
                  <a:lnTo>
                    <a:pt x="2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5"/>
            <p:cNvSpPr/>
            <p:nvPr/>
          </p:nvSpPr>
          <p:spPr>
            <a:xfrm>
              <a:off x="5311340" y="3023765"/>
              <a:ext cx="139159" cy="139130"/>
            </a:xfrm>
            <a:custGeom>
              <a:avLst/>
              <a:gdLst/>
              <a:ahLst/>
              <a:cxnLst/>
              <a:rect l="l" t="t" r="r" b="b"/>
              <a:pathLst>
                <a:path w="4693" h="4692" extrusionOk="0">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5"/>
            <p:cNvSpPr/>
            <p:nvPr/>
          </p:nvSpPr>
          <p:spPr>
            <a:xfrm>
              <a:off x="5562027" y="3275163"/>
              <a:ext cx="68527" cy="69209"/>
            </a:xfrm>
            <a:custGeom>
              <a:avLst/>
              <a:gdLst/>
              <a:ahLst/>
              <a:cxnLst/>
              <a:rect l="l" t="t" r="r" b="b"/>
              <a:pathLst>
                <a:path w="2311" h="2334" extrusionOk="0">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5"/>
            <p:cNvSpPr/>
            <p:nvPr/>
          </p:nvSpPr>
          <p:spPr>
            <a:xfrm>
              <a:off x="5290168" y="3275163"/>
              <a:ext cx="68527" cy="67815"/>
            </a:xfrm>
            <a:custGeom>
              <a:avLst/>
              <a:gdLst/>
              <a:ahLst/>
              <a:cxnLst/>
              <a:rect l="l" t="t" r="r" b="b"/>
              <a:pathLst>
                <a:path w="2311" h="2287" extrusionOk="0">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5"/>
            <p:cNvSpPr/>
            <p:nvPr/>
          </p:nvSpPr>
          <p:spPr>
            <a:xfrm>
              <a:off x="5311340" y="3183357"/>
              <a:ext cx="139159" cy="139841"/>
            </a:xfrm>
            <a:custGeom>
              <a:avLst/>
              <a:gdLst/>
              <a:ahLst/>
              <a:cxnLst/>
              <a:rect l="l" t="t" r="r" b="b"/>
              <a:pathLst>
                <a:path w="4693" h="4716" extrusionOk="0">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5"/>
            <p:cNvSpPr/>
            <p:nvPr/>
          </p:nvSpPr>
          <p:spPr>
            <a:xfrm>
              <a:off x="5562027" y="3002563"/>
              <a:ext cx="68527" cy="68527"/>
            </a:xfrm>
            <a:custGeom>
              <a:avLst/>
              <a:gdLst/>
              <a:ahLst/>
              <a:cxnLst/>
              <a:rect l="l" t="t" r="r" b="b"/>
              <a:pathLst>
                <a:path w="2311" h="2311" extrusionOk="0">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5"/>
            <p:cNvSpPr/>
            <p:nvPr/>
          </p:nvSpPr>
          <p:spPr>
            <a:xfrm>
              <a:off x="5470250" y="3023765"/>
              <a:ext cx="139130" cy="139130"/>
            </a:xfrm>
            <a:custGeom>
              <a:avLst/>
              <a:gdLst/>
              <a:ahLst/>
              <a:cxnLst/>
              <a:rect l="l" t="t" r="r" b="b"/>
              <a:pathLst>
                <a:path w="4692" h="4692" extrusionOk="0">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85"/>
          <p:cNvGrpSpPr/>
          <p:nvPr/>
        </p:nvGrpSpPr>
        <p:grpSpPr>
          <a:xfrm>
            <a:off x="6262241" y="3088023"/>
            <a:ext cx="342520" cy="174447"/>
            <a:chOff x="5881241" y="3088023"/>
            <a:chExt cx="342520" cy="174447"/>
          </a:xfrm>
        </p:grpSpPr>
        <p:sp>
          <p:nvSpPr>
            <p:cNvPr id="12193" name="Google Shape;12193;p85"/>
            <p:cNvSpPr/>
            <p:nvPr/>
          </p:nvSpPr>
          <p:spPr>
            <a:xfrm>
              <a:off x="5965960" y="3184751"/>
              <a:ext cx="89728" cy="77719"/>
            </a:xfrm>
            <a:custGeom>
              <a:avLst/>
              <a:gdLst/>
              <a:ahLst/>
              <a:cxnLst/>
              <a:rect l="l" t="t" r="r" b="b"/>
              <a:pathLst>
                <a:path w="3026" h="2621" extrusionOk="0">
                  <a:moveTo>
                    <a:pt x="739" y="1"/>
                  </a:moveTo>
                  <a:lnTo>
                    <a:pt x="1" y="1311"/>
                  </a:lnTo>
                  <a:lnTo>
                    <a:pt x="739" y="2620"/>
                  </a:lnTo>
                  <a:lnTo>
                    <a:pt x="2263" y="2620"/>
                  </a:lnTo>
                  <a:lnTo>
                    <a:pt x="3025" y="1311"/>
                  </a:lnTo>
                  <a:lnTo>
                    <a:pt x="2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5"/>
            <p:cNvSpPr/>
            <p:nvPr/>
          </p:nvSpPr>
          <p:spPr>
            <a:xfrm>
              <a:off x="6134034" y="3184751"/>
              <a:ext cx="89017" cy="77719"/>
            </a:xfrm>
            <a:custGeom>
              <a:avLst/>
              <a:gdLst/>
              <a:ahLst/>
              <a:cxnLst/>
              <a:rect l="l" t="t" r="r" b="b"/>
              <a:pathLst>
                <a:path w="3002" h="2621" extrusionOk="0">
                  <a:moveTo>
                    <a:pt x="739" y="1"/>
                  </a:moveTo>
                  <a:lnTo>
                    <a:pt x="1" y="1311"/>
                  </a:lnTo>
                  <a:lnTo>
                    <a:pt x="739" y="2620"/>
                  </a:lnTo>
                  <a:lnTo>
                    <a:pt x="2263" y="2620"/>
                  </a:lnTo>
                  <a:lnTo>
                    <a:pt x="3001" y="1311"/>
                  </a:lnTo>
                  <a:lnTo>
                    <a:pt x="2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5"/>
            <p:cNvSpPr/>
            <p:nvPr/>
          </p:nvSpPr>
          <p:spPr>
            <a:xfrm>
              <a:off x="5881241" y="3137454"/>
              <a:ext cx="88987" cy="77690"/>
            </a:xfrm>
            <a:custGeom>
              <a:avLst/>
              <a:gdLst/>
              <a:ahLst/>
              <a:cxnLst/>
              <a:rect l="l" t="t" r="r" b="b"/>
              <a:pathLst>
                <a:path w="3001" h="2620" extrusionOk="0">
                  <a:moveTo>
                    <a:pt x="738" y="0"/>
                  </a:moveTo>
                  <a:lnTo>
                    <a:pt x="0" y="1310"/>
                  </a:lnTo>
                  <a:lnTo>
                    <a:pt x="738" y="2620"/>
                  </a:lnTo>
                  <a:lnTo>
                    <a:pt x="2262" y="2620"/>
                  </a:lnTo>
                  <a:lnTo>
                    <a:pt x="3001" y="1310"/>
                  </a:lnTo>
                  <a:lnTo>
                    <a:pt x="22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5"/>
            <p:cNvSpPr/>
            <p:nvPr/>
          </p:nvSpPr>
          <p:spPr>
            <a:xfrm>
              <a:off x="6049997" y="3137454"/>
              <a:ext cx="89017" cy="77690"/>
            </a:xfrm>
            <a:custGeom>
              <a:avLst/>
              <a:gdLst/>
              <a:ahLst/>
              <a:cxnLst/>
              <a:rect l="l" t="t" r="r" b="b"/>
              <a:pathLst>
                <a:path w="3002" h="2620" extrusionOk="0">
                  <a:moveTo>
                    <a:pt x="739" y="0"/>
                  </a:moveTo>
                  <a:lnTo>
                    <a:pt x="1" y="1310"/>
                  </a:lnTo>
                  <a:lnTo>
                    <a:pt x="739" y="2620"/>
                  </a:lnTo>
                  <a:lnTo>
                    <a:pt x="2263" y="2620"/>
                  </a:lnTo>
                  <a:lnTo>
                    <a:pt x="3001" y="1310"/>
                  </a:lnTo>
                  <a:lnTo>
                    <a:pt x="2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5"/>
            <p:cNvSpPr/>
            <p:nvPr/>
          </p:nvSpPr>
          <p:spPr>
            <a:xfrm>
              <a:off x="5965960" y="3088023"/>
              <a:ext cx="89728" cy="77690"/>
            </a:xfrm>
            <a:custGeom>
              <a:avLst/>
              <a:gdLst/>
              <a:ahLst/>
              <a:cxnLst/>
              <a:rect l="l" t="t" r="r" b="b"/>
              <a:pathLst>
                <a:path w="3026" h="2620" extrusionOk="0">
                  <a:moveTo>
                    <a:pt x="739" y="0"/>
                  </a:moveTo>
                  <a:lnTo>
                    <a:pt x="1" y="1310"/>
                  </a:lnTo>
                  <a:lnTo>
                    <a:pt x="739" y="2620"/>
                  </a:lnTo>
                  <a:lnTo>
                    <a:pt x="2263" y="2620"/>
                  </a:lnTo>
                  <a:lnTo>
                    <a:pt x="3025" y="1310"/>
                  </a:lnTo>
                  <a:lnTo>
                    <a:pt x="2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5"/>
            <p:cNvSpPr/>
            <p:nvPr/>
          </p:nvSpPr>
          <p:spPr>
            <a:xfrm>
              <a:off x="6134745" y="3088023"/>
              <a:ext cx="89017" cy="77690"/>
            </a:xfrm>
            <a:custGeom>
              <a:avLst/>
              <a:gdLst/>
              <a:ahLst/>
              <a:cxnLst/>
              <a:rect l="l" t="t" r="r" b="b"/>
              <a:pathLst>
                <a:path w="3002" h="2620" extrusionOk="0">
                  <a:moveTo>
                    <a:pt x="739" y="0"/>
                  </a:moveTo>
                  <a:lnTo>
                    <a:pt x="0" y="1310"/>
                  </a:lnTo>
                  <a:lnTo>
                    <a:pt x="739" y="2620"/>
                  </a:lnTo>
                  <a:lnTo>
                    <a:pt x="2263" y="2620"/>
                  </a:lnTo>
                  <a:lnTo>
                    <a:pt x="3001" y="1310"/>
                  </a:lnTo>
                  <a:lnTo>
                    <a:pt x="2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9" name="Google Shape;12199;p85"/>
          <p:cNvSpPr/>
          <p:nvPr/>
        </p:nvSpPr>
        <p:spPr>
          <a:xfrm>
            <a:off x="6990859" y="2982784"/>
            <a:ext cx="341122" cy="341122"/>
          </a:xfrm>
          <a:custGeom>
            <a:avLst/>
            <a:gdLst/>
            <a:ahLst/>
            <a:cxnLst/>
            <a:rect l="l" t="t" r="r" b="b"/>
            <a:pathLst>
              <a:path w="11504" h="11504" extrusionOk="0">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0" name="Google Shape;12200;p85"/>
          <p:cNvGrpSpPr/>
          <p:nvPr/>
        </p:nvGrpSpPr>
        <p:grpSpPr>
          <a:xfrm>
            <a:off x="7777419" y="3002296"/>
            <a:ext cx="244340" cy="340681"/>
            <a:chOff x="7091619" y="3002296"/>
            <a:chExt cx="244340" cy="340681"/>
          </a:xfrm>
        </p:grpSpPr>
        <p:sp>
          <p:nvSpPr>
            <p:cNvPr id="12201" name="Google Shape;12201;p85"/>
            <p:cNvSpPr/>
            <p:nvPr/>
          </p:nvSpPr>
          <p:spPr>
            <a:xfrm>
              <a:off x="7268855" y="3184454"/>
              <a:ext cx="67104" cy="158522"/>
            </a:xfrm>
            <a:custGeom>
              <a:avLst/>
              <a:gdLst/>
              <a:ahLst/>
              <a:cxnLst/>
              <a:rect l="l" t="t" r="r" b="b"/>
              <a:pathLst>
                <a:path w="2263" h="5346" extrusionOk="0">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5"/>
            <p:cNvSpPr/>
            <p:nvPr/>
          </p:nvSpPr>
          <p:spPr>
            <a:xfrm>
              <a:off x="7180577" y="3184454"/>
              <a:ext cx="67133" cy="158522"/>
            </a:xfrm>
            <a:custGeom>
              <a:avLst/>
              <a:gdLst/>
              <a:ahLst/>
              <a:cxnLst/>
              <a:rect l="l" t="t" r="r" b="b"/>
              <a:pathLst>
                <a:path w="2264" h="5346" extrusionOk="0">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5"/>
            <p:cNvSpPr/>
            <p:nvPr/>
          </p:nvSpPr>
          <p:spPr>
            <a:xfrm>
              <a:off x="7092301" y="3184454"/>
              <a:ext cx="67133" cy="158522"/>
            </a:xfrm>
            <a:custGeom>
              <a:avLst/>
              <a:gdLst/>
              <a:ahLst/>
              <a:cxnLst/>
              <a:rect l="l" t="t" r="r" b="b"/>
              <a:pathLst>
                <a:path w="2264" h="5346" extrusionOk="0">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5"/>
            <p:cNvSpPr/>
            <p:nvPr/>
          </p:nvSpPr>
          <p:spPr>
            <a:xfrm>
              <a:off x="7268855" y="3002296"/>
              <a:ext cx="66422" cy="159175"/>
            </a:xfrm>
            <a:custGeom>
              <a:avLst/>
              <a:gdLst/>
              <a:ahLst/>
              <a:cxnLst/>
              <a:rect l="l" t="t" r="r" b="b"/>
              <a:pathLst>
                <a:path w="2240" h="5368" extrusionOk="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5"/>
            <p:cNvSpPr/>
            <p:nvPr/>
          </p:nvSpPr>
          <p:spPr>
            <a:xfrm>
              <a:off x="7184106" y="3002563"/>
              <a:ext cx="63605" cy="158908"/>
            </a:xfrm>
            <a:custGeom>
              <a:avLst/>
              <a:gdLst/>
              <a:ahLst/>
              <a:cxnLst/>
              <a:rect l="l" t="t" r="r" b="b"/>
              <a:pathLst>
                <a:path w="2145" h="5359" extrusionOk="0">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5"/>
            <p:cNvSpPr/>
            <p:nvPr/>
          </p:nvSpPr>
          <p:spPr>
            <a:xfrm>
              <a:off x="7091619" y="3002296"/>
              <a:ext cx="67104" cy="159175"/>
            </a:xfrm>
            <a:custGeom>
              <a:avLst/>
              <a:gdLst/>
              <a:ahLst/>
              <a:cxnLst/>
              <a:rect l="l" t="t" r="r" b="b"/>
              <a:pathLst>
                <a:path w="2263" h="5368" extrusionOk="0">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85"/>
          <p:cNvGrpSpPr/>
          <p:nvPr/>
        </p:nvGrpSpPr>
        <p:grpSpPr>
          <a:xfrm>
            <a:off x="7730804" y="3563983"/>
            <a:ext cx="341809" cy="342521"/>
            <a:chOff x="7045004" y="3563983"/>
            <a:chExt cx="341809" cy="342521"/>
          </a:xfrm>
        </p:grpSpPr>
        <p:sp>
          <p:nvSpPr>
            <p:cNvPr id="12208" name="Google Shape;12208;p85"/>
            <p:cNvSpPr/>
            <p:nvPr/>
          </p:nvSpPr>
          <p:spPr>
            <a:xfrm>
              <a:off x="7132570" y="3563983"/>
              <a:ext cx="150427" cy="86170"/>
            </a:xfrm>
            <a:custGeom>
              <a:avLst/>
              <a:gdLst/>
              <a:ahLst/>
              <a:cxnLst/>
              <a:rect l="l" t="t" r="r" b="b"/>
              <a:pathLst>
                <a:path w="5073" h="2906" extrusionOk="0">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5"/>
            <p:cNvSpPr/>
            <p:nvPr/>
          </p:nvSpPr>
          <p:spPr>
            <a:xfrm>
              <a:off x="7264614" y="3587973"/>
              <a:ext cx="119381" cy="146216"/>
            </a:xfrm>
            <a:custGeom>
              <a:avLst/>
              <a:gdLst/>
              <a:ahLst/>
              <a:cxnLst/>
              <a:rect l="l" t="t" r="r" b="b"/>
              <a:pathLst>
                <a:path w="4026" h="4931" extrusionOk="0">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5"/>
            <p:cNvSpPr/>
            <p:nvPr/>
          </p:nvSpPr>
          <p:spPr>
            <a:xfrm>
              <a:off x="7045004" y="3599270"/>
              <a:ext cx="103843" cy="134919"/>
            </a:xfrm>
            <a:custGeom>
              <a:avLst/>
              <a:gdLst/>
              <a:ahLst/>
              <a:cxnLst/>
              <a:rect l="l" t="t" r="r" b="b"/>
              <a:pathLst>
                <a:path w="3502" h="4550" extrusionOk="0">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5"/>
            <p:cNvSpPr/>
            <p:nvPr/>
          </p:nvSpPr>
          <p:spPr>
            <a:xfrm>
              <a:off x="7148108" y="3819593"/>
              <a:ext cx="151139" cy="86911"/>
            </a:xfrm>
            <a:custGeom>
              <a:avLst/>
              <a:gdLst/>
              <a:ahLst/>
              <a:cxnLst/>
              <a:rect l="l" t="t" r="r" b="b"/>
              <a:pathLst>
                <a:path w="5097" h="2931" extrusionOk="0">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5"/>
            <p:cNvSpPr/>
            <p:nvPr/>
          </p:nvSpPr>
          <p:spPr>
            <a:xfrm>
              <a:off x="7047821" y="3736268"/>
              <a:ext cx="118669" cy="146216"/>
            </a:xfrm>
            <a:custGeom>
              <a:avLst/>
              <a:gdLst/>
              <a:ahLst/>
              <a:cxnLst/>
              <a:rect l="l" t="t" r="r" b="b"/>
              <a:pathLst>
                <a:path w="4002" h="4931" extrusionOk="0">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5"/>
            <p:cNvSpPr/>
            <p:nvPr/>
          </p:nvSpPr>
          <p:spPr>
            <a:xfrm>
              <a:off x="7282288" y="3736268"/>
              <a:ext cx="104525" cy="134919"/>
            </a:xfrm>
            <a:custGeom>
              <a:avLst/>
              <a:gdLst/>
              <a:ahLst/>
              <a:cxnLst/>
              <a:rect l="l" t="t" r="r" b="b"/>
              <a:pathLst>
                <a:path w="3525" h="4550" extrusionOk="0">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4" name="Google Shape;12214;p85"/>
          <p:cNvSpPr/>
          <p:nvPr/>
        </p:nvSpPr>
        <p:spPr>
          <a:xfrm>
            <a:off x="6992282" y="3561137"/>
            <a:ext cx="343228" cy="344651"/>
          </a:xfrm>
          <a:custGeom>
            <a:avLst/>
            <a:gdLst/>
            <a:ahLst/>
            <a:cxnLst/>
            <a:rect l="l" t="t" r="r" b="b"/>
            <a:pathLst>
              <a:path w="11575" h="11623" extrusionOk="0">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5" name="Google Shape;12215;p85"/>
          <p:cNvGrpSpPr/>
          <p:nvPr/>
        </p:nvGrpSpPr>
        <p:grpSpPr>
          <a:xfrm>
            <a:off x="6262923" y="3585867"/>
            <a:ext cx="341125" cy="341098"/>
            <a:chOff x="5881923" y="3585867"/>
            <a:chExt cx="341125" cy="341098"/>
          </a:xfrm>
        </p:grpSpPr>
        <p:sp>
          <p:nvSpPr>
            <p:cNvPr id="12216" name="Google Shape;12216;p85"/>
            <p:cNvSpPr/>
            <p:nvPr/>
          </p:nvSpPr>
          <p:spPr>
            <a:xfrm>
              <a:off x="5881923" y="3585867"/>
              <a:ext cx="89728" cy="55806"/>
            </a:xfrm>
            <a:custGeom>
              <a:avLst/>
              <a:gdLst/>
              <a:ahLst/>
              <a:cxnLst/>
              <a:rect l="l" t="t" r="r" b="b"/>
              <a:pathLst>
                <a:path w="3026" h="1882" extrusionOk="0">
                  <a:moveTo>
                    <a:pt x="1" y="0"/>
                  </a:moveTo>
                  <a:lnTo>
                    <a:pt x="1" y="1882"/>
                  </a:lnTo>
                  <a:lnTo>
                    <a:pt x="3025" y="1882"/>
                  </a:lnTo>
                  <a:lnTo>
                    <a:pt x="30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5"/>
            <p:cNvSpPr/>
            <p:nvPr/>
          </p:nvSpPr>
          <p:spPr>
            <a:xfrm>
              <a:off x="5992084" y="3602799"/>
              <a:ext cx="29000" cy="79143"/>
            </a:xfrm>
            <a:custGeom>
              <a:avLst/>
              <a:gdLst/>
              <a:ahLst/>
              <a:cxnLst/>
              <a:rect l="l" t="t" r="r" b="b"/>
              <a:pathLst>
                <a:path w="978" h="2669" extrusionOk="0">
                  <a:moveTo>
                    <a:pt x="1" y="1"/>
                  </a:moveTo>
                  <a:lnTo>
                    <a:pt x="1" y="1525"/>
                  </a:lnTo>
                  <a:lnTo>
                    <a:pt x="977" y="2668"/>
                  </a:lnTo>
                  <a:lnTo>
                    <a:pt x="977" y="116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5"/>
            <p:cNvSpPr/>
            <p:nvPr/>
          </p:nvSpPr>
          <p:spPr>
            <a:xfrm>
              <a:off x="6040834" y="3643068"/>
              <a:ext cx="182215" cy="55806"/>
            </a:xfrm>
            <a:custGeom>
              <a:avLst/>
              <a:gdLst/>
              <a:ahLst/>
              <a:cxnLst/>
              <a:rect l="l" t="t" r="r" b="b"/>
              <a:pathLst>
                <a:path w="6145" h="1882" extrusionOk="0">
                  <a:moveTo>
                    <a:pt x="0" y="0"/>
                  </a:moveTo>
                  <a:lnTo>
                    <a:pt x="0" y="1882"/>
                  </a:lnTo>
                  <a:lnTo>
                    <a:pt x="5406" y="1882"/>
                  </a:lnTo>
                  <a:lnTo>
                    <a:pt x="6144" y="929"/>
                  </a:lnTo>
                  <a:lnTo>
                    <a:pt x="5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5"/>
            <p:cNvSpPr/>
            <p:nvPr/>
          </p:nvSpPr>
          <p:spPr>
            <a:xfrm>
              <a:off x="5992084" y="3679779"/>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5"/>
            <p:cNvSpPr/>
            <p:nvPr/>
          </p:nvSpPr>
          <p:spPr>
            <a:xfrm>
              <a:off x="5881923" y="3737691"/>
              <a:ext cx="89728" cy="55806"/>
            </a:xfrm>
            <a:custGeom>
              <a:avLst/>
              <a:gdLst/>
              <a:ahLst/>
              <a:cxnLst/>
              <a:rect l="l" t="t" r="r" b="b"/>
              <a:pathLst>
                <a:path w="3026" h="1882" extrusionOk="0">
                  <a:moveTo>
                    <a:pt x="1" y="0"/>
                  </a:moveTo>
                  <a:lnTo>
                    <a:pt x="1" y="1882"/>
                  </a:lnTo>
                  <a:lnTo>
                    <a:pt x="3025" y="1882"/>
                  </a:lnTo>
                  <a:lnTo>
                    <a:pt x="30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5"/>
            <p:cNvSpPr/>
            <p:nvPr/>
          </p:nvSpPr>
          <p:spPr>
            <a:xfrm>
              <a:off x="5992084" y="3755334"/>
              <a:ext cx="29000" cy="79825"/>
            </a:xfrm>
            <a:custGeom>
              <a:avLst/>
              <a:gdLst/>
              <a:ahLst/>
              <a:cxnLst/>
              <a:rect l="l" t="t" r="r" b="b"/>
              <a:pathLst>
                <a:path w="978" h="2692" extrusionOk="0">
                  <a:moveTo>
                    <a:pt x="1" y="1"/>
                  </a:moveTo>
                  <a:lnTo>
                    <a:pt x="1" y="1525"/>
                  </a:lnTo>
                  <a:lnTo>
                    <a:pt x="977" y="2692"/>
                  </a:lnTo>
                  <a:lnTo>
                    <a:pt x="977" y="116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5"/>
            <p:cNvSpPr/>
            <p:nvPr/>
          </p:nvSpPr>
          <p:spPr>
            <a:xfrm>
              <a:off x="5992084" y="3831602"/>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5"/>
            <p:cNvSpPr/>
            <p:nvPr/>
          </p:nvSpPr>
          <p:spPr>
            <a:xfrm>
              <a:off x="5881923" y="3662135"/>
              <a:ext cx="89728" cy="55094"/>
            </a:xfrm>
            <a:custGeom>
              <a:avLst/>
              <a:gdLst/>
              <a:ahLst/>
              <a:cxnLst/>
              <a:rect l="l" t="t" r="r" b="b"/>
              <a:pathLst>
                <a:path w="3026" h="1858" extrusionOk="0">
                  <a:moveTo>
                    <a:pt x="1" y="0"/>
                  </a:moveTo>
                  <a:lnTo>
                    <a:pt x="1" y="1858"/>
                  </a:lnTo>
                  <a:lnTo>
                    <a:pt x="3025" y="1858"/>
                  </a:lnTo>
                  <a:lnTo>
                    <a:pt x="30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5"/>
            <p:cNvSpPr/>
            <p:nvPr/>
          </p:nvSpPr>
          <p:spPr>
            <a:xfrm>
              <a:off x="6040834" y="3794180"/>
              <a:ext cx="182215" cy="56518"/>
            </a:xfrm>
            <a:custGeom>
              <a:avLst/>
              <a:gdLst/>
              <a:ahLst/>
              <a:cxnLst/>
              <a:rect l="l" t="t" r="r" b="b"/>
              <a:pathLst>
                <a:path w="6145" h="1906" extrusionOk="0">
                  <a:moveTo>
                    <a:pt x="5406" y="1"/>
                  </a:moveTo>
                  <a:lnTo>
                    <a:pt x="0" y="24"/>
                  </a:lnTo>
                  <a:lnTo>
                    <a:pt x="0" y="1906"/>
                  </a:lnTo>
                  <a:lnTo>
                    <a:pt x="5406" y="1906"/>
                  </a:lnTo>
                  <a:lnTo>
                    <a:pt x="6144" y="953"/>
                  </a:lnTo>
                  <a:lnTo>
                    <a:pt x="54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5"/>
            <p:cNvSpPr/>
            <p:nvPr/>
          </p:nvSpPr>
          <p:spPr>
            <a:xfrm>
              <a:off x="6040834" y="3717912"/>
              <a:ext cx="182215" cy="56518"/>
            </a:xfrm>
            <a:custGeom>
              <a:avLst/>
              <a:gdLst/>
              <a:ahLst/>
              <a:cxnLst/>
              <a:rect l="l" t="t" r="r" b="b"/>
              <a:pathLst>
                <a:path w="6145" h="1906" extrusionOk="0">
                  <a:moveTo>
                    <a:pt x="5406" y="1"/>
                  </a:moveTo>
                  <a:lnTo>
                    <a:pt x="0" y="48"/>
                  </a:lnTo>
                  <a:lnTo>
                    <a:pt x="0" y="1906"/>
                  </a:lnTo>
                  <a:lnTo>
                    <a:pt x="5406" y="1906"/>
                  </a:lnTo>
                  <a:lnTo>
                    <a:pt x="6144" y="953"/>
                  </a:lnTo>
                  <a:lnTo>
                    <a:pt x="54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5"/>
            <p:cNvSpPr/>
            <p:nvPr/>
          </p:nvSpPr>
          <p:spPr>
            <a:xfrm>
              <a:off x="6040834" y="3871159"/>
              <a:ext cx="182215" cy="55806"/>
            </a:xfrm>
            <a:custGeom>
              <a:avLst/>
              <a:gdLst/>
              <a:ahLst/>
              <a:cxnLst/>
              <a:rect l="l" t="t" r="r" b="b"/>
              <a:pathLst>
                <a:path w="6145" h="1882" extrusionOk="0">
                  <a:moveTo>
                    <a:pt x="0" y="0"/>
                  </a:moveTo>
                  <a:lnTo>
                    <a:pt x="0" y="1882"/>
                  </a:lnTo>
                  <a:lnTo>
                    <a:pt x="5406" y="1882"/>
                  </a:lnTo>
                  <a:lnTo>
                    <a:pt x="6144" y="905"/>
                  </a:lnTo>
                  <a:lnTo>
                    <a:pt x="5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5"/>
            <p:cNvSpPr/>
            <p:nvPr/>
          </p:nvSpPr>
          <p:spPr>
            <a:xfrm>
              <a:off x="5881923" y="3813958"/>
              <a:ext cx="89728" cy="55094"/>
            </a:xfrm>
            <a:custGeom>
              <a:avLst/>
              <a:gdLst/>
              <a:ahLst/>
              <a:cxnLst/>
              <a:rect l="l" t="t" r="r" b="b"/>
              <a:pathLst>
                <a:path w="3026" h="1858" extrusionOk="0">
                  <a:moveTo>
                    <a:pt x="1" y="0"/>
                  </a:moveTo>
                  <a:lnTo>
                    <a:pt x="1" y="1858"/>
                  </a:lnTo>
                  <a:lnTo>
                    <a:pt x="3025" y="1858"/>
                  </a:lnTo>
                  <a:lnTo>
                    <a:pt x="30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8" name="Google Shape;12228;p85"/>
          <p:cNvSpPr/>
          <p:nvPr/>
        </p:nvSpPr>
        <p:spPr>
          <a:xfrm>
            <a:off x="5547709" y="3563983"/>
            <a:ext cx="283211" cy="344621"/>
          </a:xfrm>
          <a:custGeom>
            <a:avLst/>
            <a:gdLst/>
            <a:ahLst/>
            <a:cxnLst/>
            <a:rect l="l" t="t" r="r" b="b"/>
            <a:pathLst>
              <a:path w="9551" h="11622" extrusionOk="0">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9" name="Google Shape;12229;p85"/>
          <p:cNvGrpSpPr/>
          <p:nvPr/>
        </p:nvGrpSpPr>
        <p:grpSpPr>
          <a:xfrm>
            <a:off x="4781639" y="3605646"/>
            <a:ext cx="341122" cy="282472"/>
            <a:chOff x="4705439" y="3605646"/>
            <a:chExt cx="341122" cy="282472"/>
          </a:xfrm>
        </p:grpSpPr>
        <p:sp>
          <p:nvSpPr>
            <p:cNvPr id="12230" name="Google Shape;12230;p85"/>
            <p:cNvSpPr/>
            <p:nvPr/>
          </p:nvSpPr>
          <p:spPr>
            <a:xfrm>
              <a:off x="4705439" y="3712278"/>
              <a:ext cx="341122" cy="175839"/>
            </a:xfrm>
            <a:custGeom>
              <a:avLst/>
              <a:gdLst/>
              <a:ahLst/>
              <a:cxnLst/>
              <a:rect l="l" t="t" r="r" b="b"/>
              <a:pathLst>
                <a:path w="11504" h="5930" extrusionOk="0">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5"/>
            <p:cNvSpPr/>
            <p:nvPr/>
          </p:nvSpPr>
          <p:spPr>
            <a:xfrm>
              <a:off x="4749949" y="369884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5"/>
            <p:cNvSpPr/>
            <p:nvPr/>
          </p:nvSpPr>
          <p:spPr>
            <a:xfrm>
              <a:off x="4749949" y="364588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5"/>
            <p:cNvSpPr/>
            <p:nvPr/>
          </p:nvSpPr>
          <p:spPr>
            <a:xfrm>
              <a:off x="4845283" y="3678385"/>
              <a:ext cx="63575" cy="56518"/>
            </a:xfrm>
            <a:custGeom>
              <a:avLst/>
              <a:gdLst/>
              <a:ahLst/>
              <a:cxnLst/>
              <a:rect l="l" t="t" r="r" b="b"/>
              <a:pathLst>
                <a:path w="2144" h="1906" extrusionOk="0">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5"/>
            <p:cNvSpPr/>
            <p:nvPr/>
          </p:nvSpPr>
          <p:spPr>
            <a:xfrm>
              <a:off x="4845283" y="3625395"/>
              <a:ext cx="63575" cy="56547"/>
            </a:xfrm>
            <a:custGeom>
              <a:avLst/>
              <a:gdLst/>
              <a:ahLst/>
              <a:cxnLst/>
              <a:rect l="l" t="t" r="r" b="b"/>
              <a:pathLst>
                <a:path w="2144" h="1907" extrusionOk="0">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5"/>
            <p:cNvSpPr/>
            <p:nvPr/>
          </p:nvSpPr>
          <p:spPr>
            <a:xfrm>
              <a:off x="4939906" y="3659318"/>
              <a:ext cx="63575" cy="56518"/>
            </a:xfrm>
            <a:custGeom>
              <a:avLst/>
              <a:gdLst/>
              <a:ahLst/>
              <a:cxnLst/>
              <a:rect l="l" t="t" r="r" b="b"/>
              <a:pathLst>
                <a:path w="2144" h="1906" extrusionOk="0">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5"/>
            <p:cNvSpPr/>
            <p:nvPr/>
          </p:nvSpPr>
          <p:spPr>
            <a:xfrm>
              <a:off x="4939906" y="3605646"/>
              <a:ext cx="63575" cy="56518"/>
            </a:xfrm>
            <a:custGeom>
              <a:avLst/>
              <a:gdLst/>
              <a:ahLst/>
              <a:cxnLst/>
              <a:rect l="l" t="t" r="r" b="b"/>
              <a:pathLst>
                <a:path w="2144" h="1906" extrusionOk="0">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7" name="Google Shape;12237;p85"/>
          <p:cNvSpPr/>
          <p:nvPr/>
        </p:nvSpPr>
        <p:spPr>
          <a:xfrm>
            <a:off x="4042436" y="3589337"/>
            <a:ext cx="342516" cy="291010"/>
          </a:xfrm>
          <a:custGeom>
            <a:avLst/>
            <a:gdLst/>
            <a:ahLst/>
            <a:cxnLst/>
            <a:rect l="l" t="t" r="r" b="b"/>
            <a:pathLst>
              <a:path w="11551" h="9814" extrusionOk="0">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8" name="Google Shape;12238;p85"/>
          <p:cNvGrpSpPr/>
          <p:nvPr/>
        </p:nvGrpSpPr>
        <p:grpSpPr>
          <a:xfrm>
            <a:off x="3346970" y="3574570"/>
            <a:ext cx="194224" cy="340385"/>
            <a:chOff x="3575570" y="3574570"/>
            <a:chExt cx="194224" cy="340385"/>
          </a:xfrm>
        </p:grpSpPr>
        <p:sp>
          <p:nvSpPr>
            <p:cNvPr id="12239" name="Google Shape;12239;p85"/>
            <p:cNvSpPr/>
            <p:nvPr/>
          </p:nvSpPr>
          <p:spPr>
            <a:xfrm>
              <a:off x="3575570" y="3677673"/>
              <a:ext cx="194224" cy="80536"/>
            </a:xfrm>
            <a:custGeom>
              <a:avLst/>
              <a:gdLst/>
              <a:ahLst/>
              <a:cxnLst/>
              <a:rect l="l" t="t" r="r" b="b"/>
              <a:pathLst>
                <a:path w="6550" h="2716" extrusionOk="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5"/>
            <p:cNvSpPr/>
            <p:nvPr/>
          </p:nvSpPr>
          <p:spPr>
            <a:xfrm>
              <a:off x="3575570" y="3574570"/>
              <a:ext cx="194224" cy="105948"/>
            </a:xfrm>
            <a:custGeom>
              <a:avLst/>
              <a:gdLst/>
              <a:ahLst/>
              <a:cxnLst/>
              <a:rect l="l" t="t" r="r" b="b"/>
              <a:pathLst>
                <a:path w="6550" h="3573" extrusionOk="0">
                  <a:moveTo>
                    <a:pt x="3287" y="0"/>
                  </a:moveTo>
                  <a:lnTo>
                    <a:pt x="1" y="1786"/>
                  </a:lnTo>
                  <a:lnTo>
                    <a:pt x="3287" y="3572"/>
                  </a:lnTo>
                  <a:lnTo>
                    <a:pt x="6550" y="1786"/>
                  </a:lnTo>
                  <a:lnTo>
                    <a:pt x="3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5"/>
            <p:cNvSpPr/>
            <p:nvPr/>
          </p:nvSpPr>
          <p:spPr>
            <a:xfrm>
              <a:off x="3575570" y="3835130"/>
              <a:ext cx="194224" cy="79825"/>
            </a:xfrm>
            <a:custGeom>
              <a:avLst/>
              <a:gdLst/>
              <a:ahLst/>
              <a:cxnLst/>
              <a:rect l="l" t="t" r="r" b="b"/>
              <a:pathLst>
                <a:path w="6550" h="2692" extrusionOk="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5"/>
            <p:cNvSpPr/>
            <p:nvPr/>
          </p:nvSpPr>
          <p:spPr>
            <a:xfrm>
              <a:off x="3575570" y="3756046"/>
              <a:ext cx="194224" cy="80536"/>
            </a:xfrm>
            <a:custGeom>
              <a:avLst/>
              <a:gdLst/>
              <a:ahLst/>
              <a:cxnLst/>
              <a:rect l="l" t="t" r="r" b="b"/>
              <a:pathLst>
                <a:path w="6550" h="2716" extrusionOk="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85"/>
          <p:cNvGrpSpPr/>
          <p:nvPr/>
        </p:nvGrpSpPr>
        <p:grpSpPr>
          <a:xfrm>
            <a:off x="2569603" y="3575963"/>
            <a:ext cx="341127" cy="341838"/>
            <a:chOff x="2950603" y="3575963"/>
            <a:chExt cx="341127" cy="341838"/>
          </a:xfrm>
        </p:grpSpPr>
        <p:sp>
          <p:nvSpPr>
            <p:cNvPr id="12244" name="Google Shape;12244;p85"/>
            <p:cNvSpPr/>
            <p:nvPr/>
          </p:nvSpPr>
          <p:spPr>
            <a:xfrm>
              <a:off x="2976757" y="3719988"/>
              <a:ext cx="44508" cy="84094"/>
            </a:xfrm>
            <a:custGeom>
              <a:avLst/>
              <a:gdLst/>
              <a:ahLst/>
              <a:cxnLst/>
              <a:rect l="l" t="t" r="r" b="b"/>
              <a:pathLst>
                <a:path w="1501" h="2836" extrusionOk="0">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5"/>
            <p:cNvSpPr/>
            <p:nvPr/>
          </p:nvSpPr>
          <p:spPr>
            <a:xfrm>
              <a:off x="2976046" y="3575963"/>
              <a:ext cx="45220" cy="129967"/>
            </a:xfrm>
            <a:custGeom>
              <a:avLst/>
              <a:gdLst/>
              <a:ahLst/>
              <a:cxnLst/>
              <a:rect l="l" t="t" r="r" b="b"/>
              <a:pathLst>
                <a:path w="1525" h="4383" extrusionOk="0">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5"/>
            <p:cNvSpPr/>
            <p:nvPr/>
          </p:nvSpPr>
          <p:spPr>
            <a:xfrm>
              <a:off x="2950603"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5"/>
            <p:cNvSpPr/>
            <p:nvPr/>
          </p:nvSpPr>
          <p:spPr>
            <a:xfrm>
              <a:off x="3072774" y="3820304"/>
              <a:ext cx="96786" cy="97497"/>
            </a:xfrm>
            <a:custGeom>
              <a:avLst/>
              <a:gdLst/>
              <a:ahLst/>
              <a:cxnLst/>
              <a:rect l="l" t="t" r="r" b="b"/>
              <a:pathLst>
                <a:path w="3264" h="3288" extrusionOk="0">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5"/>
            <p:cNvSpPr/>
            <p:nvPr/>
          </p:nvSpPr>
          <p:spPr>
            <a:xfrm>
              <a:off x="3098928" y="3575963"/>
              <a:ext cx="45220" cy="41009"/>
            </a:xfrm>
            <a:custGeom>
              <a:avLst/>
              <a:gdLst/>
              <a:ahLst/>
              <a:cxnLst/>
              <a:rect l="l" t="t" r="r" b="b"/>
              <a:pathLst>
                <a:path w="1525" h="1383" extrusionOk="0">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5"/>
            <p:cNvSpPr/>
            <p:nvPr/>
          </p:nvSpPr>
          <p:spPr>
            <a:xfrm>
              <a:off x="3098928" y="3631029"/>
              <a:ext cx="45220" cy="173052"/>
            </a:xfrm>
            <a:custGeom>
              <a:avLst/>
              <a:gdLst/>
              <a:ahLst/>
              <a:cxnLst/>
              <a:rect l="l" t="t" r="r" b="b"/>
              <a:pathLst>
                <a:path w="1525" h="5836" extrusionOk="0">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5"/>
            <p:cNvSpPr/>
            <p:nvPr/>
          </p:nvSpPr>
          <p:spPr>
            <a:xfrm>
              <a:off x="3194232"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5"/>
            <p:cNvSpPr/>
            <p:nvPr/>
          </p:nvSpPr>
          <p:spPr>
            <a:xfrm>
              <a:off x="3220386" y="3575963"/>
              <a:ext cx="44508" cy="86200"/>
            </a:xfrm>
            <a:custGeom>
              <a:avLst/>
              <a:gdLst/>
              <a:ahLst/>
              <a:cxnLst/>
              <a:rect l="l" t="t" r="r" b="b"/>
              <a:pathLst>
                <a:path w="1501" h="2907" extrusionOk="0">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5"/>
            <p:cNvSpPr/>
            <p:nvPr/>
          </p:nvSpPr>
          <p:spPr>
            <a:xfrm>
              <a:off x="3220386" y="3676131"/>
              <a:ext cx="44508" cy="127951"/>
            </a:xfrm>
            <a:custGeom>
              <a:avLst/>
              <a:gdLst/>
              <a:ahLst/>
              <a:cxnLst/>
              <a:rect l="l" t="t" r="r" b="b"/>
              <a:pathLst>
                <a:path w="1501" h="4315" extrusionOk="0">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3" name="Google Shape;12253;p85"/>
          <p:cNvSpPr/>
          <p:nvPr/>
        </p:nvSpPr>
        <p:spPr>
          <a:xfrm>
            <a:off x="1816967" y="3553368"/>
            <a:ext cx="341122" cy="341834"/>
          </a:xfrm>
          <a:custGeom>
            <a:avLst/>
            <a:gdLst/>
            <a:ahLst/>
            <a:cxnLst/>
            <a:rect l="l" t="t" r="r" b="b"/>
            <a:pathLst>
              <a:path w="11504" h="11528" extrusionOk="0">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4" name="Google Shape;12254;p85"/>
          <p:cNvGrpSpPr/>
          <p:nvPr/>
        </p:nvGrpSpPr>
        <p:grpSpPr>
          <a:xfrm>
            <a:off x="1073493" y="3649414"/>
            <a:ext cx="340415" cy="187169"/>
            <a:chOff x="1759293" y="3649414"/>
            <a:chExt cx="340415" cy="187169"/>
          </a:xfrm>
        </p:grpSpPr>
        <p:sp>
          <p:nvSpPr>
            <p:cNvPr id="12255" name="Google Shape;12255;p85"/>
            <p:cNvSpPr/>
            <p:nvPr/>
          </p:nvSpPr>
          <p:spPr>
            <a:xfrm>
              <a:off x="2002922"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5"/>
            <p:cNvSpPr/>
            <p:nvPr/>
          </p:nvSpPr>
          <p:spPr>
            <a:xfrm>
              <a:off x="1880781" y="3649414"/>
              <a:ext cx="97468" cy="105237"/>
            </a:xfrm>
            <a:custGeom>
              <a:avLst/>
              <a:gdLst/>
              <a:ahLst/>
              <a:cxnLst/>
              <a:rect l="l" t="t" r="r" b="b"/>
              <a:pathLst>
                <a:path w="3287" h="3549" extrusionOk="0">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5"/>
            <p:cNvSpPr/>
            <p:nvPr/>
          </p:nvSpPr>
          <p:spPr>
            <a:xfrm>
              <a:off x="1759293"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5"/>
            <p:cNvSpPr/>
            <p:nvPr/>
          </p:nvSpPr>
          <p:spPr>
            <a:xfrm>
              <a:off x="1879358" y="3773007"/>
              <a:ext cx="99603" cy="63575"/>
            </a:xfrm>
            <a:custGeom>
              <a:avLst/>
              <a:gdLst/>
              <a:ahLst/>
              <a:cxnLst/>
              <a:rect l="l" t="t" r="r" b="b"/>
              <a:pathLst>
                <a:path w="3359" h="2144" extrusionOk="0">
                  <a:moveTo>
                    <a:pt x="0" y="0"/>
                  </a:moveTo>
                  <a:lnTo>
                    <a:pt x="0" y="2143"/>
                  </a:lnTo>
                  <a:lnTo>
                    <a:pt x="3358" y="2143"/>
                  </a:lnTo>
                  <a:lnTo>
                    <a:pt x="3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5"/>
            <p:cNvSpPr/>
            <p:nvPr/>
          </p:nvSpPr>
          <p:spPr>
            <a:xfrm>
              <a:off x="1999393" y="3773007"/>
              <a:ext cx="100314" cy="63575"/>
            </a:xfrm>
            <a:custGeom>
              <a:avLst/>
              <a:gdLst/>
              <a:ahLst/>
              <a:cxnLst/>
              <a:rect l="l" t="t" r="r" b="b"/>
              <a:pathLst>
                <a:path w="3383" h="2144" extrusionOk="0">
                  <a:moveTo>
                    <a:pt x="1" y="0"/>
                  </a:moveTo>
                  <a:lnTo>
                    <a:pt x="1" y="2143"/>
                  </a:lnTo>
                  <a:lnTo>
                    <a:pt x="3383" y="2143"/>
                  </a:lnTo>
                  <a:lnTo>
                    <a:pt x="33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5"/>
            <p:cNvSpPr/>
            <p:nvPr/>
          </p:nvSpPr>
          <p:spPr>
            <a:xfrm>
              <a:off x="1759293" y="3773007"/>
              <a:ext cx="100314" cy="63575"/>
            </a:xfrm>
            <a:custGeom>
              <a:avLst/>
              <a:gdLst/>
              <a:ahLst/>
              <a:cxnLst/>
              <a:rect l="l" t="t" r="r" b="b"/>
              <a:pathLst>
                <a:path w="3383" h="2144" extrusionOk="0">
                  <a:moveTo>
                    <a:pt x="1" y="0"/>
                  </a:moveTo>
                  <a:lnTo>
                    <a:pt x="1" y="2143"/>
                  </a:lnTo>
                  <a:lnTo>
                    <a:pt x="3383" y="2143"/>
                  </a:lnTo>
                  <a:lnTo>
                    <a:pt x="33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5"/>
          <p:cNvGrpSpPr/>
          <p:nvPr/>
        </p:nvGrpSpPr>
        <p:grpSpPr>
          <a:xfrm>
            <a:off x="1072811" y="4157845"/>
            <a:ext cx="340384" cy="341125"/>
            <a:chOff x="1758611" y="4157845"/>
            <a:chExt cx="340384" cy="341125"/>
          </a:xfrm>
        </p:grpSpPr>
        <p:sp>
          <p:nvSpPr>
            <p:cNvPr id="12262" name="Google Shape;12262;p85"/>
            <p:cNvSpPr/>
            <p:nvPr/>
          </p:nvSpPr>
          <p:spPr>
            <a:xfrm>
              <a:off x="1759293" y="4157845"/>
              <a:ext cx="186455" cy="163178"/>
            </a:xfrm>
            <a:custGeom>
              <a:avLst/>
              <a:gdLst/>
              <a:ahLst/>
              <a:cxnLst/>
              <a:rect l="l" t="t" r="r" b="b"/>
              <a:pathLst>
                <a:path w="6288" h="5503" extrusionOk="0">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5"/>
            <p:cNvSpPr/>
            <p:nvPr/>
          </p:nvSpPr>
          <p:spPr>
            <a:xfrm>
              <a:off x="1913251" y="4340745"/>
              <a:ext cx="185032" cy="156802"/>
            </a:xfrm>
            <a:custGeom>
              <a:avLst/>
              <a:gdLst/>
              <a:ahLst/>
              <a:cxnLst/>
              <a:rect l="l" t="t" r="r" b="b"/>
              <a:pathLst>
                <a:path w="6240" h="5288" extrusionOk="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5"/>
            <p:cNvSpPr/>
            <p:nvPr/>
          </p:nvSpPr>
          <p:spPr>
            <a:xfrm>
              <a:off x="1758611" y="4313909"/>
              <a:ext cx="161013" cy="185061"/>
            </a:xfrm>
            <a:custGeom>
              <a:avLst/>
              <a:gdLst/>
              <a:ahLst/>
              <a:cxnLst/>
              <a:rect l="l" t="t" r="r" b="b"/>
              <a:pathLst>
                <a:path w="5430" h="6241" extrusionOk="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5"/>
            <p:cNvSpPr/>
            <p:nvPr/>
          </p:nvSpPr>
          <p:spPr>
            <a:xfrm>
              <a:off x="1939376" y="4157845"/>
              <a:ext cx="159619" cy="187878"/>
            </a:xfrm>
            <a:custGeom>
              <a:avLst/>
              <a:gdLst/>
              <a:ahLst/>
              <a:cxnLst/>
              <a:rect l="l" t="t" r="r" b="b"/>
              <a:pathLst>
                <a:path w="5383" h="6336" extrusionOk="0">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85"/>
          <p:cNvSpPr/>
          <p:nvPr/>
        </p:nvSpPr>
        <p:spPr>
          <a:xfrm>
            <a:off x="1850919" y="4125730"/>
            <a:ext cx="272536" cy="343584"/>
          </a:xfrm>
          <a:custGeom>
            <a:avLst/>
            <a:gdLst/>
            <a:ahLst/>
            <a:cxnLst/>
            <a:rect l="l" t="t" r="r" b="b"/>
            <a:pathLst>
              <a:path w="9191" h="11587" extrusionOk="0">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7" name="Google Shape;12267;p85"/>
          <p:cNvGrpSpPr/>
          <p:nvPr/>
        </p:nvGrpSpPr>
        <p:grpSpPr>
          <a:xfrm>
            <a:off x="2578796" y="4133855"/>
            <a:ext cx="322742" cy="298724"/>
            <a:chOff x="2959796" y="4133855"/>
            <a:chExt cx="322742" cy="298724"/>
          </a:xfrm>
        </p:grpSpPr>
        <p:sp>
          <p:nvSpPr>
            <p:cNvPr id="12268" name="Google Shape;12268;p85"/>
            <p:cNvSpPr/>
            <p:nvPr/>
          </p:nvSpPr>
          <p:spPr>
            <a:xfrm>
              <a:off x="2959796" y="4369004"/>
              <a:ext cx="63575" cy="63575"/>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5"/>
            <p:cNvSpPr/>
            <p:nvPr/>
          </p:nvSpPr>
          <p:spPr>
            <a:xfrm>
              <a:off x="2959796" y="4289919"/>
              <a:ext cx="63575" cy="63575"/>
            </a:xfrm>
            <a:custGeom>
              <a:avLst/>
              <a:gdLst/>
              <a:ahLst/>
              <a:cxnLst/>
              <a:rect l="l" t="t" r="r" b="b"/>
              <a:pathLst>
                <a:path w="2144" h="2144" extrusionOk="0">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5"/>
            <p:cNvSpPr/>
            <p:nvPr/>
          </p:nvSpPr>
          <p:spPr>
            <a:xfrm>
              <a:off x="2959796" y="4212228"/>
              <a:ext cx="63575" cy="63575"/>
            </a:xfrm>
            <a:custGeom>
              <a:avLst/>
              <a:gdLst/>
              <a:ahLst/>
              <a:cxnLst/>
              <a:rect l="l" t="t" r="r" b="b"/>
              <a:pathLst>
                <a:path w="2144" h="2144" extrusionOk="0">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5"/>
            <p:cNvSpPr/>
            <p:nvPr/>
          </p:nvSpPr>
          <p:spPr>
            <a:xfrm>
              <a:off x="3045938" y="4369004"/>
              <a:ext cx="63605" cy="63575"/>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5"/>
            <p:cNvSpPr/>
            <p:nvPr/>
          </p:nvSpPr>
          <p:spPr>
            <a:xfrm>
              <a:off x="3045938" y="4289919"/>
              <a:ext cx="63605" cy="63575"/>
            </a:xfrm>
            <a:custGeom>
              <a:avLst/>
              <a:gdLst/>
              <a:ahLst/>
              <a:cxnLst/>
              <a:rect l="l" t="t" r="r" b="b"/>
              <a:pathLst>
                <a:path w="2145" h="2144" extrusionOk="0">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5"/>
            <p:cNvSpPr/>
            <p:nvPr/>
          </p:nvSpPr>
          <p:spPr>
            <a:xfrm>
              <a:off x="3132821" y="4369004"/>
              <a:ext cx="63575" cy="63575"/>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5"/>
            <p:cNvSpPr/>
            <p:nvPr/>
          </p:nvSpPr>
          <p:spPr>
            <a:xfrm>
              <a:off x="3132821" y="4289919"/>
              <a:ext cx="63575" cy="63575"/>
            </a:xfrm>
            <a:custGeom>
              <a:avLst/>
              <a:gdLst/>
              <a:ahLst/>
              <a:cxnLst/>
              <a:rect l="l" t="t" r="r" b="b"/>
              <a:pathLst>
                <a:path w="2144" h="2144" extrusionOk="0">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5"/>
            <p:cNvSpPr/>
            <p:nvPr/>
          </p:nvSpPr>
          <p:spPr>
            <a:xfrm>
              <a:off x="3132821" y="4212228"/>
              <a:ext cx="63575" cy="63575"/>
            </a:xfrm>
            <a:custGeom>
              <a:avLst/>
              <a:gdLst/>
              <a:ahLst/>
              <a:cxnLst/>
              <a:rect l="l" t="t" r="r" b="b"/>
              <a:pathLst>
                <a:path w="2144" h="2144" extrusionOk="0">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5"/>
            <p:cNvSpPr/>
            <p:nvPr/>
          </p:nvSpPr>
          <p:spPr>
            <a:xfrm>
              <a:off x="3218963" y="4369004"/>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5"/>
            <p:cNvSpPr/>
            <p:nvPr/>
          </p:nvSpPr>
          <p:spPr>
            <a:xfrm>
              <a:off x="3218963" y="4289919"/>
              <a:ext cx="63575" cy="63575"/>
            </a:xfrm>
            <a:custGeom>
              <a:avLst/>
              <a:gdLst/>
              <a:ahLst/>
              <a:cxnLst/>
              <a:rect l="l" t="t" r="r" b="b"/>
              <a:pathLst>
                <a:path w="2144" h="2144" extrusionOk="0">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5"/>
            <p:cNvSpPr/>
            <p:nvPr/>
          </p:nvSpPr>
          <p:spPr>
            <a:xfrm>
              <a:off x="3218963" y="4212228"/>
              <a:ext cx="63575" cy="63575"/>
            </a:xfrm>
            <a:custGeom>
              <a:avLst/>
              <a:gdLst/>
              <a:ahLst/>
              <a:cxnLst/>
              <a:rect l="l" t="t" r="r" b="b"/>
              <a:pathLst>
                <a:path w="2144" h="2144" extrusionOk="0">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5"/>
            <p:cNvSpPr/>
            <p:nvPr/>
          </p:nvSpPr>
          <p:spPr>
            <a:xfrm>
              <a:off x="3218963" y="4133855"/>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0" name="Google Shape;12280;p85"/>
          <p:cNvSpPr/>
          <p:nvPr/>
        </p:nvSpPr>
        <p:spPr>
          <a:xfrm>
            <a:off x="3272838" y="4144441"/>
            <a:ext cx="341093" cy="341093"/>
          </a:xfrm>
          <a:custGeom>
            <a:avLst/>
            <a:gdLst/>
            <a:ahLst/>
            <a:cxnLst/>
            <a:rect l="l" t="t" r="r" b="b"/>
            <a:pathLst>
              <a:path w="11503" h="11503" extrusionOk="0">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1" name="Google Shape;12281;p85"/>
          <p:cNvGrpSpPr/>
          <p:nvPr/>
        </p:nvGrpSpPr>
        <p:grpSpPr>
          <a:xfrm>
            <a:off x="4042436" y="4140201"/>
            <a:ext cx="341096" cy="341809"/>
            <a:chOff x="4118636" y="4140201"/>
            <a:chExt cx="341096" cy="341809"/>
          </a:xfrm>
        </p:grpSpPr>
        <p:sp>
          <p:nvSpPr>
            <p:cNvPr id="12282" name="Google Shape;12282;p85"/>
            <p:cNvSpPr/>
            <p:nvPr/>
          </p:nvSpPr>
          <p:spPr>
            <a:xfrm>
              <a:off x="4181471" y="4203065"/>
              <a:ext cx="98891" cy="211867"/>
            </a:xfrm>
            <a:custGeom>
              <a:avLst/>
              <a:gdLst/>
              <a:ahLst/>
              <a:cxnLst/>
              <a:rect l="l" t="t" r="r" b="b"/>
              <a:pathLst>
                <a:path w="3335" h="7145" extrusionOk="0">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5"/>
            <p:cNvSpPr/>
            <p:nvPr/>
          </p:nvSpPr>
          <p:spPr>
            <a:xfrm>
              <a:off x="4277517" y="4327341"/>
              <a:ext cx="95362" cy="91834"/>
            </a:xfrm>
            <a:custGeom>
              <a:avLst/>
              <a:gdLst/>
              <a:ahLst/>
              <a:cxnLst/>
              <a:rect l="l" t="t" r="r" b="b"/>
              <a:pathLst>
                <a:path w="3216" h="3097" extrusionOk="0">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5"/>
            <p:cNvSpPr/>
            <p:nvPr/>
          </p:nvSpPr>
          <p:spPr>
            <a:xfrm>
              <a:off x="4298689" y="4140201"/>
              <a:ext cx="161043" cy="258481"/>
            </a:xfrm>
            <a:custGeom>
              <a:avLst/>
              <a:gdLst/>
              <a:ahLst/>
              <a:cxnLst/>
              <a:rect l="l" t="t" r="r" b="b"/>
              <a:pathLst>
                <a:path w="5431" h="8717" extrusionOk="0">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5"/>
            <p:cNvSpPr/>
            <p:nvPr/>
          </p:nvSpPr>
          <p:spPr>
            <a:xfrm>
              <a:off x="4266219" y="4391599"/>
              <a:ext cx="158908" cy="90410"/>
            </a:xfrm>
            <a:custGeom>
              <a:avLst/>
              <a:gdLst/>
              <a:ahLst/>
              <a:cxnLst/>
              <a:rect l="l" t="t" r="r" b="b"/>
              <a:pathLst>
                <a:path w="5359" h="3049" extrusionOk="0">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5"/>
            <p:cNvSpPr/>
            <p:nvPr/>
          </p:nvSpPr>
          <p:spPr>
            <a:xfrm>
              <a:off x="4118636" y="4140913"/>
              <a:ext cx="160331" cy="335459"/>
            </a:xfrm>
            <a:custGeom>
              <a:avLst/>
              <a:gdLst/>
              <a:ahLst/>
              <a:cxnLst/>
              <a:rect l="l" t="t" r="r" b="b"/>
              <a:pathLst>
                <a:path w="5407" h="11313" extrusionOk="0">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5"/>
            <p:cNvSpPr/>
            <p:nvPr/>
          </p:nvSpPr>
          <p:spPr>
            <a:xfrm>
              <a:off x="4299401" y="4203065"/>
              <a:ext cx="98891" cy="161725"/>
            </a:xfrm>
            <a:custGeom>
              <a:avLst/>
              <a:gdLst/>
              <a:ahLst/>
              <a:cxnLst/>
              <a:rect l="l" t="t" r="r" b="b"/>
              <a:pathLst>
                <a:path w="3335" h="5454" extrusionOk="0">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85"/>
          <p:cNvGrpSpPr/>
          <p:nvPr/>
        </p:nvGrpSpPr>
        <p:grpSpPr>
          <a:xfrm>
            <a:off x="4781639" y="4139489"/>
            <a:ext cx="341839" cy="340411"/>
            <a:chOff x="4705439" y="4139489"/>
            <a:chExt cx="341839" cy="340411"/>
          </a:xfrm>
        </p:grpSpPr>
        <p:sp>
          <p:nvSpPr>
            <p:cNvPr id="12289" name="Google Shape;12289;p85"/>
            <p:cNvSpPr/>
            <p:nvPr/>
          </p:nvSpPr>
          <p:spPr>
            <a:xfrm>
              <a:off x="4705439" y="4139489"/>
              <a:ext cx="64998" cy="340411"/>
            </a:xfrm>
            <a:custGeom>
              <a:avLst/>
              <a:gdLst/>
              <a:ahLst/>
              <a:cxnLst/>
              <a:rect l="l" t="t" r="r" b="b"/>
              <a:pathLst>
                <a:path w="2192" h="11480" extrusionOk="0">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5"/>
            <p:cNvSpPr/>
            <p:nvPr/>
          </p:nvSpPr>
          <p:spPr>
            <a:xfrm>
              <a:off x="4784554" y="4174095"/>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5"/>
            <p:cNvSpPr/>
            <p:nvPr/>
          </p:nvSpPr>
          <p:spPr>
            <a:xfrm>
              <a:off x="4994290" y="4174095"/>
              <a:ext cx="52989" cy="75584"/>
            </a:xfrm>
            <a:custGeom>
              <a:avLst/>
              <a:gdLst/>
              <a:ahLst/>
              <a:cxnLst/>
              <a:rect l="l" t="t" r="r" b="b"/>
              <a:pathLst>
                <a:path w="1787" h="2549" extrusionOk="0">
                  <a:moveTo>
                    <a:pt x="0" y="1"/>
                  </a:moveTo>
                  <a:lnTo>
                    <a:pt x="0" y="2549"/>
                  </a:lnTo>
                  <a:lnTo>
                    <a:pt x="1786" y="2549"/>
                  </a:lnTo>
                  <a:lnTo>
                    <a:pt x="17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5"/>
            <p:cNvSpPr/>
            <p:nvPr/>
          </p:nvSpPr>
          <p:spPr>
            <a:xfrm>
              <a:off x="4784554" y="4271564"/>
              <a:ext cx="190695" cy="76296"/>
            </a:xfrm>
            <a:custGeom>
              <a:avLst/>
              <a:gdLst/>
              <a:ahLst/>
              <a:cxnLst/>
              <a:rect l="l" t="t" r="r" b="b"/>
              <a:pathLst>
                <a:path w="6431" h="2573" extrusionOk="0">
                  <a:moveTo>
                    <a:pt x="1096" y="0"/>
                  </a:moveTo>
                  <a:lnTo>
                    <a:pt x="0" y="1286"/>
                  </a:lnTo>
                  <a:lnTo>
                    <a:pt x="1072" y="2572"/>
                  </a:lnTo>
                  <a:lnTo>
                    <a:pt x="6430" y="2572"/>
                  </a:lnTo>
                  <a:lnTo>
                    <a:pt x="64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5"/>
            <p:cNvSpPr/>
            <p:nvPr/>
          </p:nvSpPr>
          <p:spPr>
            <a:xfrm>
              <a:off x="4994972" y="4271564"/>
              <a:ext cx="52307" cy="76296"/>
            </a:xfrm>
            <a:custGeom>
              <a:avLst/>
              <a:gdLst/>
              <a:ahLst/>
              <a:cxnLst/>
              <a:rect l="l" t="t" r="r" b="b"/>
              <a:pathLst>
                <a:path w="1764" h="2573" extrusionOk="0">
                  <a:moveTo>
                    <a:pt x="1" y="0"/>
                  </a:moveTo>
                  <a:lnTo>
                    <a:pt x="1" y="2572"/>
                  </a:lnTo>
                  <a:lnTo>
                    <a:pt x="1763" y="2572"/>
                  </a:lnTo>
                  <a:lnTo>
                    <a:pt x="17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5"/>
            <p:cNvSpPr/>
            <p:nvPr/>
          </p:nvSpPr>
          <p:spPr>
            <a:xfrm>
              <a:off x="4784554" y="4371821"/>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5"/>
            <p:cNvSpPr/>
            <p:nvPr/>
          </p:nvSpPr>
          <p:spPr>
            <a:xfrm>
              <a:off x="4994972" y="4371821"/>
              <a:ext cx="52307" cy="75584"/>
            </a:xfrm>
            <a:custGeom>
              <a:avLst/>
              <a:gdLst/>
              <a:ahLst/>
              <a:cxnLst/>
              <a:rect l="l" t="t" r="r" b="b"/>
              <a:pathLst>
                <a:path w="1764" h="2549" extrusionOk="0">
                  <a:moveTo>
                    <a:pt x="1" y="1"/>
                  </a:moveTo>
                  <a:lnTo>
                    <a:pt x="1" y="2549"/>
                  </a:lnTo>
                  <a:lnTo>
                    <a:pt x="1763" y="2549"/>
                  </a:lnTo>
                  <a:lnTo>
                    <a:pt x="1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5"/>
          <p:cNvGrpSpPr/>
          <p:nvPr/>
        </p:nvGrpSpPr>
        <p:grpSpPr>
          <a:xfrm>
            <a:off x="5518768" y="4143730"/>
            <a:ext cx="340384" cy="342520"/>
            <a:chOff x="5290168" y="4143730"/>
            <a:chExt cx="340384" cy="342520"/>
          </a:xfrm>
        </p:grpSpPr>
        <p:sp>
          <p:nvSpPr>
            <p:cNvPr id="12297" name="Google Shape;12297;p85"/>
            <p:cNvSpPr/>
            <p:nvPr/>
          </p:nvSpPr>
          <p:spPr>
            <a:xfrm>
              <a:off x="5428588" y="4143730"/>
              <a:ext cx="100996" cy="138448"/>
            </a:xfrm>
            <a:custGeom>
              <a:avLst/>
              <a:gdLst/>
              <a:ahLst/>
              <a:cxnLst/>
              <a:rect l="l" t="t" r="r" b="b"/>
              <a:pathLst>
                <a:path w="3406" h="4669" extrusionOk="0">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5"/>
            <p:cNvSpPr/>
            <p:nvPr/>
          </p:nvSpPr>
          <p:spPr>
            <a:xfrm>
              <a:off x="5290168" y="4262371"/>
              <a:ext cx="134207" cy="103843"/>
            </a:xfrm>
            <a:custGeom>
              <a:avLst/>
              <a:gdLst/>
              <a:ahLst/>
              <a:cxnLst/>
              <a:rect l="l" t="t" r="r" b="b"/>
              <a:pathLst>
                <a:path w="4526" h="3502" extrusionOk="0">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5"/>
            <p:cNvSpPr/>
            <p:nvPr/>
          </p:nvSpPr>
          <p:spPr>
            <a:xfrm>
              <a:off x="5429270" y="4347120"/>
              <a:ext cx="101026" cy="139130"/>
            </a:xfrm>
            <a:custGeom>
              <a:avLst/>
              <a:gdLst/>
              <a:ahLst/>
              <a:cxnLst/>
              <a:rect l="l" t="t" r="r" b="b"/>
              <a:pathLst>
                <a:path w="3407" h="4692" extrusionOk="0">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5"/>
            <p:cNvSpPr/>
            <p:nvPr/>
          </p:nvSpPr>
          <p:spPr>
            <a:xfrm>
              <a:off x="5443414" y="4275093"/>
              <a:ext cx="187137" cy="78401"/>
            </a:xfrm>
            <a:custGeom>
              <a:avLst/>
              <a:gdLst/>
              <a:ahLst/>
              <a:cxnLst/>
              <a:rect l="l" t="t" r="r" b="b"/>
              <a:pathLst>
                <a:path w="6311" h="2644" extrusionOk="0">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85"/>
          <p:cNvGrpSpPr/>
          <p:nvPr/>
        </p:nvGrpSpPr>
        <p:grpSpPr>
          <a:xfrm>
            <a:off x="6262923" y="4162085"/>
            <a:ext cx="341126" cy="341837"/>
            <a:chOff x="5881923" y="4162085"/>
            <a:chExt cx="341126" cy="341837"/>
          </a:xfrm>
        </p:grpSpPr>
        <p:sp>
          <p:nvSpPr>
            <p:cNvPr id="12302" name="Google Shape;12302;p85"/>
            <p:cNvSpPr/>
            <p:nvPr/>
          </p:nvSpPr>
          <p:spPr>
            <a:xfrm>
              <a:off x="6062718" y="4163508"/>
              <a:ext cx="160331" cy="213290"/>
            </a:xfrm>
            <a:custGeom>
              <a:avLst/>
              <a:gdLst/>
              <a:ahLst/>
              <a:cxnLst/>
              <a:rect l="l" t="t" r="r" b="b"/>
              <a:pathLst>
                <a:path w="5407" h="7193" extrusionOk="0">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5"/>
            <p:cNvSpPr/>
            <p:nvPr/>
          </p:nvSpPr>
          <p:spPr>
            <a:xfrm>
              <a:off x="6009046" y="4343591"/>
              <a:ext cx="214002" cy="160331"/>
            </a:xfrm>
            <a:custGeom>
              <a:avLst/>
              <a:gdLst/>
              <a:ahLst/>
              <a:cxnLst/>
              <a:rect l="l" t="t" r="r" b="b"/>
              <a:pathLst>
                <a:path w="7217" h="5407" extrusionOk="0">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5"/>
            <p:cNvSpPr/>
            <p:nvPr/>
          </p:nvSpPr>
          <p:spPr>
            <a:xfrm>
              <a:off x="5881923" y="4162085"/>
              <a:ext cx="216137" cy="161043"/>
            </a:xfrm>
            <a:custGeom>
              <a:avLst/>
              <a:gdLst/>
              <a:ahLst/>
              <a:cxnLst/>
              <a:rect l="l" t="t" r="r" b="b"/>
              <a:pathLst>
                <a:path w="7289" h="5431" extrusionOk="0">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5"/>
            <p:cNvSpPr/>
            <p:nvPr/>
          </p:nvSpPr>
          <p:spPr>
            <a:xfrm>
              <a:off x="5881923" y="4290631"/>
              <a:ext cx="161043" cy="213290"/>
            </a:xfrm>
            <a:custGeom>
              <a:avLst/>
              <a:gdLst/>
              <a:ahLst/>
              <a:cxnLst/>
              <a:rect l="l" t="t" r="r" b="b"/>
              <a:pathLst>
                <a:path w="5431" h="7193" extrusionOk="0">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85"/>
          <p:cNvGrpSpPr/>
          <p:nvPr/>
        </p:nvGrpSpPr>
        <p:grpSpPr>
          <a:xfrm>
            <a:off x="6992282" y="4149393"/>
            <a:ext cx="342520" cy="298159"/>
            <a:chOff x="6458882" y="4149393"/>
            <a:chExt cx="342520" cy="298159"/>
          </a:xfrm>
        </p:grpSpPr>
        <p:sp>
          <p:nvSpPr>
            <p:cNvPr id="12307" name="Google Shape;12307;p85"/>
            <p:cNvSpPr/>
            <p:nvPr/>
          </p:nvSpPr>
          <p:spPr>
            <a:xfrm>
              <a:off x="6575389" y="4149393"/>
              <a:ext cx="109477" cy="93939"/>
            </a:xfrm>
            <a:custGeom>
              <a:avLst/>
              <a:gdLst/>
              <a:ahLst/>
              <a:cxnLst/>
              <a:rect l="l" t="t" r="r" b="b"/>
              <a:pathLst>
                <a:path w="3692" h="3168" extrusionOk="0">
                  <a:moveTo>
                    <a:pt x="1834" y="0"/>
                  </a:moveTo>
                  <a:lnTo>
                    <a:pt x="1" y="3168"/>
                  </a:lnTo>
                  <a:lnTo>
                    <a:pt x="3692" y="3168"/>
                  </a:lnTo>
                  <a:lnTo>
                    <a:pt x="1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5"/>
            <p:cNvSpPr/>
            <p:nvPr/>
          </p:nvSpPr>
          <p:spPr>
            <a:xfrm>
              <a:off x="6499121" y="4263083"/>
              <a:ext cx="263433" cy="67815"/>
            </a:xfrm>
            <a:custGeom>
              <a:avLst/>
              <a:gdLst/>
              <a:ahLst/>
              <a:cxnLst/>
              <a:rect l="l" t="t" r="r" b="b"/>
              <a:pathLst>
                <a:path w="8884" h="2287" extrusionOk="0">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5"/>
            <p:cNvSpPr/>
            <p:nvPr/>
          </p:nvSpPr>
          <p:spPr>
            <a:xfrm>
              <a:off x="6702512" y="4350648"/>
              <a:ext cx="98891" cy="96904"/>
            </a:xfrm>
            <a:custGeom>
              <a:avLst/>
              <a:gdLst/>
              <a:ahLst/>
              <a:cxnLst/>
              <a:rect l="l" t="t" r="r" b="b"/>
              <a:pathLst>
                <a:path w="3335" h="3268" extrusionOk="0">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5"/>
            <p:cNvSpPr/>
            <p:nvPr/>
          </p:nvSpPr>
          <p:spPr>
            <a:xfrm>
              <a:off x="6458882" y="4350648"/>
              <a:ext cx="99603" cy="96904"/>
            </a:xfrm>
            <a:custGeom>
              <a:avLst/>
              <a:gdLst/>
              <a:ahLst/>
              <a:cxnLst/>
              <a:rect l="l" t="t" r="r" b="b"/>
              <a:pathLst>
                <a:path w="3359" h="3268" extrusionOk="0">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5"/>
            <p:cNvSpPr/>
            <p:nvPr/>
          </p:nvSpPr>
          <p:spPr>
            <a:xfrm>
              <a:off x="6580341" y="4350648"/>
              <a:ext cx="98891" cy="96904"/>
            </a:xfrm>
            <a:custGeom>
              <a:avLst/>
              <a:gdLst/>
              <a:ahLst/>
              <a:cxnLst/>
              <a:rect l="l" t="t" r="r" b="b"/>
              <a:pathLst>
                <a:path w="3335" h="3268" extrusionOk="0">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85"/>
          <p:cNvGrpSpPr/>
          <p:nvPr/>
        </p:nvGrpSpPr>
        <p:grpSpPr>
          <a:xfrm>
            <a:off x="7730804" y="4143730"/>
            <a:ext cx="341808" cy="341808"/>
            <a:chOff x="7045004" y="4143730"/>
            <a:chExt cx="341808" cy="341808"/>
          </a:xfrm>
        </p:grpSpPr>
        <p:sp>
          <p:nvSpPr>
            <p:cNvPr id="12313" name="Google Shape;12313;p85"/>
            <p:cNvSpPr/>
            <p:nvPr/>
          </p:nvSpPr>
          <p:spPr>
            <a:xfrm>
              <a:off x="7148820" y="4248257"/>
              <a:ext cx="132784" cy="132072"/>
            </a:xfrm>
            <a:custGeom>
              <a:avLst/>
              <a:gdLst/>
              <a:ahLst/>
              <a:cxnLst/>
              <a:rect l="l" t="t" r="r" b="b"/>
              <a:pathLst>
                <a:path w="4478" h="4454" extrusionOk="0">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5"/>
            <p:cNvSpPr/>
            <p:nvPr/>
          </p:nvSpPr>
          <p:spPr>
            <a:xfrm>
              <a:off x="7045004" y="4325918"/>
              <a:ext cx="158908" cy="159619"/>
            </a:xfrm>
            <a:custGeom>
              <a:avLst/>
              <a:gdLst/>
              <a:ahLst/>
              <a:cxnLst/>
              <a:rect l="l" t="t" r="r" b="b"/>
              <a:pathLst>
                <a:path w="5359" h="5383" extrusionOk="0">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5"/>
            <p:cNvSpPr/>
            <p:nvPr/>
          </p:nvSpPr>
          <p:spPr>
            <a:xfrm>
              <a:off x="7227904" y="4143730"/>
              <a:ext cx="158908" cy="158908"/>
            </a:xfrm>
            <a:custGeom>
              <a:avLst/>
              <a:gdLst/>
              <a:ahLst/>
              <a:cxnLst/>
              <a:rect l="l" t="t" r="r" b="b"/>
              <a:pathLst>
                <a:path w="5359" h="5359" extrusionOk="0">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5"/>
            <p:cNvSpPr/>
            <p:nvPr/>
          </p:nvSpPr>
          <p:spPr>
            <a:xfrm>
              <a:off x="7045004" y="4143730"/>
              <a:ext cx="158908" cy="158908"/>
            </a:xfrm>
            <a:custGeom>
              <a:avLst/>
              <a:gdLst/>
              <a:ahLst/>
              <a:cxnLst/>
              <a:rect l="l" t="t" r="r" b="b"/>
              <a:pathLst>
                <a:path w="5359" h="5359" extrusionOk="0">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5"/>
            <p:cNvSpPr/>
            <p:nvPr/>
          </p:nvSpPr>
          <p:spPr>
            <a:xfrm>
              <a:off x="7227904" y="4325918"/>
              <a:ext cx="158908" cy="159619"/>
            </a:xfrm>
            <a:custGeom>
              <a:avLst/>
              <a:gdLst/>
              <a:ahLst/>
              <a:cxnLst/>
              <a:rect l="l" t="t" r="r" b="b"/>
              <a:pathLst>
                <a:path w="5359" h="5383" extrusionOk="0">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21"/>
        <p:cNvGrpSpPr/>
        <p:nvPr/>
      </p:nvGrpSpPr>
      <p:grpSpPr>
        <a:xfrm>
          <a:off x="0" y="0"/>
          <a:ext cx="0" cy="0"/>
          <a:chOff x="0" y="0"/>
          <a:chExt cx="0" cy="0"/>
        </a:xfrm>
      </p:grpSpPr>
      <p:pic>
        <p:nvPicPr>
          <p:cNvPr id="12322" name="Google Shape;12322;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37"/>
          <p:cNvSpPr txBox="1">
            <a:spLocks noGrp="1"/>
          </p:cNvSpPr>
          <p:nvPr>
            <p:ph type="sldNum" idx="12"/>
          </p:nvPr>
        </p:nvSpPr>
        <p:spPr>
          <a:xfrm>
            <a:off x="8741702" y="4749900"/>
            <a:ext cx="4023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fld id="{00000000-1234-1234-1234-123412341234}" type="slidenum">
              <a:rPr lang="es" sz="800">
                <a:solidFill>
                  <a:srgbClr val="F3F3F3"/>
                </a:solidFill>
                <a:latin typeface="Cabin"/>
                <a:ea typeface="Cabin"/>
                <a:cs typeface="Cabin"/>
                <a:sym typeface="Cabin"/>
              </a:rPr>
              <a:t>6</a:t>
            </a:fld>
            <a:endParaRPr sz="800">
              <a:solidFill>
                <a:srgbClr val="F3F3F3"/>
              </a:solidFill>
              <a:latin typeface="Cabin"/>
              <a:ea typeface="Cabin"/>
              <a:cs typeface="Cabin"/>
              <a:sym typeface="Cabin"/>
            </a:endParaRPr>
          </a:p>
        </p:txBody>
      </p:sp>
      <p:sp>
        <p:nvSpPr>
          <p:cNvPr id="402" name="Google Shape;402;p37"/>
          <p:cNvSpPr txBox="1"/>
          <p:nvPr/>
        </p:nvSpPr>
        <p:spPr>
          <a:xfrm>
            <a:off x="6325150" y="1782600"/>
            <a:ext cx="2228100" cy="704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rgbClr val="3E516C"/>
                </a:solidFill>
                <a:latin typeface="Cabin SemiBold"/>
                <a:ea typeface="Cabin SemiBold"/>
                <a:cs typeface="Cabin SemiBold"/>
                <a:sym typeface="Cabin SemiBold"/>
              </a:rPr>
              <a:t>Staff</a:t>
            </a:r>
            <a:endParaRPr>
              <a:solidFill>
                <a:srgbClr val="D5309A"/>
              </a:solidFill>
              <a:latin typeface="Cabin"/>
              <a:ea typeface="Cabin"/>
              <a:cs typeface="Cabin"/>
              <a:sym typeface="Cabin"/>
            </a:endParaRPr>
          </a:p>
          <a:p>
            <a:pPr marL="0" lvl="0" indent="0" algn="l" rtl="0">
              <a:spcBef>
                <a:spcPts val="0"/>
              </a:spcBef>
              <a:spcAft>
                <a:spcPts val="0"/>
              </a:spcAft>
              <a:buClr>
                <a:schemeClr val="dk1"/>
              </a:buClr>
              <a:buSzPts val="1100"/>
              <a:buFont typeface="Arial"/>
              <a:buNone/>
            </a:pPr>
            <a:r>
              <a:rPr lang="es" sz="1100">
                <a:solidFill>
                  <a:schemeClr val="dk2"/>
                </a:solidFill>
                <a:latin typeface="Cabin"/>
                <a:ea typeface="Cabin"/>
                <a:cs typeface="Cabin"/>
                <a:sym typeface="Cabin"/>
              </a:rPr>
              <a:t>Highly qualified teachers providing individualized support</a:t>
            </a:r>
            <a:endParaRPr>
              <a:solidFill>
                <a:srgbClr val="3E516C"/>
              </a:solidFill>
              <a:latin typeface="Cabin SemiBold"/>
              <a:ea typeface="Cabin SemiBold"/>
              <a:cs typeface="Cabin SemiBold"/>
              <a:sym typeface="Cabin SemiBold"/>
            </a:endParaRPr>
          </a:p>
        </p:txBody>
      </p:sp>
      <p:sp>
        <p:nvSpPr>
          <p:cNvPr id="403" name="Google Shape;403;p37"/>
          <p:cNvSpPr txBox="1"/>
          <p:nvPr/>
        </p:nvSpPr>
        <p:spPr>
          <a:xfrm>
            <a:off x="540000" y="3903325"/>
            <a:ext cx="2117400" cy="704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Guiding Principles</a:t>
            </a:r>
            <a:endParaRPr b="1">
              <a:solidFill>
                <a:srgbClr val="982A6F"/>
              </a:solidFill>
              <a:latin typeface="Open Sans"/>
              <a:ea typeface="Open Sans"/>
              <a:cs typeface="Open Sans"/>
              <a:sym typeface="Open Sans"/>
            </a:endParaRPr>
          </a:p>
          <a:p>
            <a:pPr marL="0" lvl="0" indent="0" algn="r" rtl="0">
              <a:spcBef>
                <a:spcPts val="200"/>
              </a:spcBef>
              <a:spcAft>
                <a:spcPts val="0"/>
              </a:spcAft>
              <a:buClr>
                <a:srgbClr val="000000"/>
              </a:buClr>
              <a:buSzPts val="1100"/>
              <a:buFont typeface="Arial"/>
              <a:buNone/>
            </a:pPr>
            <a:r>
              <a:rPr lang="es" sz="1100">
                <a:solidFill>
                  <a:schemeClr val="dk2"/>
                </a:solidFill>
                <a:latin typeface="Cabin"/>
                <a:ea typeface="Cabin"/>
                <a:cs typeface="Cabin"/>
                <a:sym typeface="Cabin"/>
              </a:rPr>
              <a:t>Supporting the whole student: academically and emotionally</a:t>
            </a:r>
            <a:endParaRPr sz="1100">
              <a:solidFill>
                <a:schemeClr val="dk2"/>
              </a:solidFill>
              <a:latin typeface="Cabin"/>
              <a:ea typeface="Cabin"/>
              <a:cs typeface="Cabin"/>
              <a:sym typeface="Cabin"/>
            </a:endParaRPr>
          </a:p>
        </p:txBody>
      </p:sp>
      <p:sp>
        <p:nvSpPr>
          <p:cNvPr id="404" name="Google Shape;404;p37"/>
          <p:cNvSpPr txBox="1"/>
          <p:nvPr/>
        </p:nvSpPr>
        <p:spPr>
          <a:xfrm>
            <a:off x="6325150" y="2790913"/>
            <a:ext cx="2280900" cy="66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s">
                <a:solidFill>
                  <a:srgbClr val="3E516C"/>
                </a:solidFill>
                <a:latin typeface="Cabin SemiBold"/>
                <a:ea typeface="Cabin SemiBold"/>
                <a:cs typeface="Cabin SemiBold"/>
                <a:sym typeface="Cabin SemiBold"/>
              </a:rPr>
              <a:t>Programs</a:t>
            </a:r>
            <a:endParaRPr>
              <a:solidFill>
                <a:srgbClr val="D5309A"/>
              </a:solidFill>
              <a:latin typeface="Cabin"/>
              <a:ea typeface="Cabin"/>
              <a:cs typeface="Cabin"/>
              <a:sym typeface="Cabin"/>
            </a:endParaRPr>
          </a:p>
          <a:p>
            <a:pPr marL="0" lvl="0" indent="0" algn="l" rtl="0">
              <a:spcBef>
                <a:spcPts val="0"/>
              </a:spcBef>
              <a:spcAft>
                <a:spcPts val="0"/>
              </a:spcAft>
              <a:buClr>
                <a:schemeClr val="dk1"/>
              </a:buClr>
              <a:buSzPts val="1100"/>
              <a:buFont typeface="Arial"/>
              <a:buNone/>
            </a:pPr>
            <a:r>
              <a:rPr lang="es" sz="1100">
                <a:solidFill>
                  <a:schemeClr val="dk2"/>
                </a:solidFill>
                <a:latin typeface="Cabin"/>
                <a:ea typeface="Cabin"/>
                <a:cs typeface="Cabin"/>
                <a:sym typeface="Cabin"/>
              </a:rPr>
              <a:t>Streamlined programs that meet students’ needs</a:t>
            </a:r>
            <a:endParaRPr sz="1100">
              <a:solidFill>
                <a:schemeClr val="dk2"/>
              </a:solidFill>
              <a:latin typeface="Cabin"/>
              <a:ea typeface="Cabin"/>
              <a:cs typeface="Cabin"/>
              <a:sym typeface="Cabin"/>
            </a:endParaRPr>
          </a:p>
          <a:p>
            <a:pPr marL="0" marR="0" lvl="0" indent="0" algn="l" rtl="0">
              <a:lnSpc>
                <a:spcPct val="100000"/>
              </a:lnSpc>
              <a:spcBef>
                <a:spcPts val="0"/>
              </a:spcBef>
              <a:spcAft>
                <a:spcPts val="0"/>
              </a:spcAft>
              <a:buClr>
                <a:srgbClr val="000000"/>
              </a:buClr>
              <a:buSzPts val="1100"/>
              <a:buFont typeface="Arial"/>
              <a:buNone/>
            </a:pPr>
            <a:endParaRPr sz="1100">
              <a:solidFill>
                <a:schemeClr val="dk2"/>
              </a:solidFill>
              <a:latin typeface="Cabin"/>
              <a:ea typeface="Cabin"/>
              <a:cs typeface="Cabin"/>
              <a:sym typeface="Cabin"/>
            </a:endParaRPr>
          </a:p>
        </p:txBody>
      </p:sp>
      <p:sp>
        <p:nvSpPr>
          <p:cNvPr id="405" name="Google Shape;405;p37"/>
          <p:cNvSpPr txBox="1"/>
          <p:nvPr/>
        </p:nvSpPr>
        <p:spPr>
          <a:xfrm>
            <a:off x="540000" y="1769250"/>
            <a:ext cx="2117400" cy="80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a:solidFill>
                  <a:srgbClr val="3E516C"/>
                </a:solidFill>
                <a:latin typeface="Cabin SemiBold"/>
                <a:ea typeface="Cabin SemiBold"/>
                <a:cs typeface="Cabin SemiBold"/>
                <a:sym typeface="Cabin SemiBold"/>
              </a:rPr>
              <a:t>Students</a:t>
            </a:r>
            <a:r>
              <a:rPr lang="es" b="1">
                <a:solidFill>
                  <a:srgbClr val="785CB4"/>
                </a:solidFill>
                <a:latin typeface="Open Sans"/>
                <a:ea typeface="Open Sans"/>
                <a:cs typeface="Open Sans"/>
                <a:sym typeface="Open Sans"/>
              </a:rPr>
              <a:t/>
            </a:r>
            <a:br>
              <a:rPr lang="es" b="1">
                <a:solidFill>
                  <a:srgbClr val="785CB4"/>
                </a:solidFill>
                <a:latin typeface="Open Sans"/>
                <a:ea typeface="Open Sans"/>
                <a:cs typeface="Open Sans"/>
                <a:sym typeface="Open Sans"/>
              </a:rPr>
            </a:br>
            <a:r>
              <a:rPr lang="es" sz="1100">
                <a:solidFill>
                  <a:schemeClr val="dk2"/>
                </a:solidFill>
                <a:latin typeface="Cabin"/>
                <a:ea typeface="Cabin"/>
                <a:cs typeface="Cabin"/>
                <a:sym typeface="Cabin"/>
              </a:rPr>
              <a:t>Engaged learners who are college and career ready</a:t>
            </a:r>
            <a:endParaRPr sz="1100">
              <a:solidFill>
                <a:schemeClr val="dk2"/>
              </a:solidFill>
              <a:latin typeface="Cabin"/>
              <a:ea typeface="Cabin"/>
              <a:cs typeface="Cabin"/>
              <a:sym typeface="Cabin"/>
            </a:endParaRPr>
          </a:p>
          <a:p>
            <a:pPr marL="0" lvl="0" indent="0" algn="r" rtl="0">
              <a:spcBef>
                <a:spcPts val="0"/>
              </a:spcBef>
              <a:spcAft>
                <a:spcPts val="200"/>
              </a:spcAft>
              <a:buNone/>
            </a:pPr>
            <a:r>
              <a:rPr lang="es" sz="1100">
                <a:solidFill>
                  <a:srgbClr val="999999"/>
                </a:solidFill>
                <a:latin typeface="Cabin"/>
                <a:ea typeface="Cabin"/>
                <a:cs typeface="Cabin"/>
                <a:sym typeface="Cabin"/>
              </a:rPr>
              <a:t> </a:t>
            </a:r>
            <a:endParaRPr sz="1200">
              <a:solidFill>
                <a:srgbClr val="999999"/>
              </a:solidFill>
              <a:latin typeface="PT Sans"/>
              <a:ea typeface="PT Sans"/>
              <a:cs typeface="PT Sans"/>
              <a:sym typeface="PT Sans"/>
            </a:endParaRPr>
          </a:p>
        </p:txBody>
      </p:sp>
      <p:sp>
        <p:nvSpPr>
          <p:cNvPr id="406" name="Google Shape;406;p37"/>
          <p:cNvSpPr txBox="1"/>
          <p:nvPr/>
        </p:nvSpPr>
        <p:spPr>
          <a:xfrm>
            <a:off x="889050" y="2773300"/>
            <a:ext cx="1768200" cy="9285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None/>
            </a:pPr>
            <a:r>
              <a:rPr lang="es">
                <a:solidFill>
                  <a:srgbClr val="3E516C"/>
                </a:solidFill>
                <a:latin typeface="Cabin SemiBold"/>
                <a:ea typeface="Cabin SemiBold"/>
                <a:cs typeface="Cabin SemiBold"/>
                <a:sym typeface="Cabin SemiBold"/>
              </a:rPr>
              <a:t>Opportunities</a:t>
            </a:r>
            <a:r>
              <a:rPr lang="es" b="1">
                <a:solidFill>
                  <a:srgbClr val="785CB4"/>
                </a:solidFill>
                <a:latin typeface="Open Sans"/>
                <a:ea typeface="Open Sans"/>
                <a:cs typeface="Open Sans"/>
                <a:sym typeface="Open Sans"/>
              </a:rPr>
              <a:t/>
            </a:r>
            <a:br>
              <a:rPr lang="es" b="1">
                <a:solidFill>
                  <a:srgbClr val="785CB4"/>
                </a:solidFill>
                <a:latin typeface="Open Sans"/>
                <a:ea typeface="Open Sans"/>
                <a:cs typeface="Open Sans"/>
                <a:sym typeface="Open Sans"/>
              </a:rPr>
            </a:br>
            <a:r>
              <a:rPr lang="es" sz="1100">
                <a:solidFill>
                  <a:schemeClr val="dk2"/>
                </a:solidFill>
                <a:latin typeface="Cabin"/>
                <a:ea typeface="Cabin"/>
                <a:cs typeface="Cabin"/>
                <a:sym typeface="Cabin"/>
              </a:rPr>
              <a:t>Choice and flexibility to support diverse learners</a:t>
            </a:r>
            <a:endParaRPr sz="1100">
              <a:solidFill>
                <a:schemeClr val="dk2"/>
              </a:solidFill>
              <a:latin typeface="Cabin"/>
              <a:ea typeface="Cabin"/>
              <a:cs typeface="Cabin"/>
              <a:sym typeface="Cabin"/>
            </a:endParaRPr>
          </a:p>
        </p:txBody>
      </p:sp>
      <p:sp>
        <p:nvSpPr>
          <p:cNvPr id="407" name="Google Shape;407;p37"/>
          <p:cNvSpPr txBox="1"/>
          <p:nvPr/>
        </p:nvSpPr>
        <p:spPr>
          <a:xfrm>
            <a:off x="6325150" y="3759925"/>
            <a:ext cx="1847700" cy="84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s">
                <a:solidFill>
                  <a:srgbClr val="3E516C"/>
                </a:solidFill>
                <a:latin typeface="Cabin SemiBold"/>
                <a:ea typeface="Cabin SemiBold"/>
                <a:cs typeface="Cabin SemiBold"/>
                <a:sym typeface="Cabin SemiBold"/>
              </a:rPr>
              <a:t>Strategic Directions</a:t>
            </a:r>
            <a:r>
              <a:rPr lang="es" b="1">
                <a:solidFill>
                  <a:srgbClr val="7D245C"/>
                </a:solidFill>
                <a:latin typeface="Open Sans"/>
                <a:ea typeface="Open Sans"/>
                <a:cs typeface="Open Sans"/>
                <a:sym typeface="Open Sans"/>
              </a:rPr>
              <a:t/>
            </a:r>
            <a:br>
              <a:rPr lang="es" b="1">
                <a:solidFill>
                  <a:srgbClr val="7D245C"/>
                </a:solidFill>
                <a:latin typeface="Open Sans"/>
                <a:ea typeface="Open Sans"/>
                <a:cs typeface="Open Sans"/>
                <a:sym typeface="Open Sans"/>
              </a:rPr>
            </a:br>
            <a:r>
              <a:rPr lang="es" sz="1100">
                <a:solidFill>
                  <a:schemeClr val="dk2"/>
                </a:solidFill>
                <a:latin typeface="Cabin"/>
                <a:ea typeface="Cabin"/>
                <a:cs typeface="Cabin"/>
                <a:sym typeface="Cabin"/>
              </a:rPr>
              <a:t>Equity, Social Emotional Well-Being, Deep Learning</a:t>
            </a:r>
            <a:endParaRPr sz="1100">
              <a:solidFill>
                <a:schemeClr val="dk2"/>
              </a:solidFill>
              <a:latin typeface="PT Sans"/>
              <a:ea typeface="PT Sans"/>
              <a:cs typeface="PT Sans"/>
              <a:sym typeface="PT Sans"/>
            </a:endParaRPr>
          </a:p>
        </p:txBody>
      </p:sp>
      <p:cxnSp>
        <p:nvCxnSpPr>
          <p:cNvPr id="408" name="Google Shape;408;p37"/>
          <p:cNvCxnSpPr/>
          <p:nvPr/>
        </p:nvCxnSpPr>
        <p:spPr>
          <a:xfrm>
            <a:off x="2657475" y="1962150"/>
            <a:ext cx="1105200" cy="283200"/>
          </a:xfrm>
          <a:prstGeom prst="bentConnector3">
            <a:avLst>
              <a:gd name="adj1" fmla="val 50000"/>
            </a:avLst>
          </a:prstGeom>
          <a:noFill/>
          <a:ln w="9525" cap="flat" cmpd="sng">
            <a:solidFill>
              <a:srgbClr val="FDD66C"/>
            </a:solidFill>
            <a:prstDash val="solid"/>
            <a:round/>
            <a:headEnd type="oval" w="med" len="med"/>
            <a:tailEnd type="oval" w="med" len="med"/>
          </a:ln>
        </p:spPr>
      </p:cxnSp>
      <p:cxnSp>
        <p:nvCxnSpPr>
          <p:cNvPr id="409" name="Google Shape;409;p37"/>
          <p:cNvCxnSpPr/>
          <p:nvPr/>
        </p:nvCxnSpPr>
        <p:spPr>
          <a:xfrm rot="10800000" flipH="1">
            <a:off x="2667000" y="2781000"/>
            <a:ext cx="657900" cy="114600"/>
          </a:xfrm>
          <a:prstGeom prst="bentConnector3">
            <a:avLst>
              <a:gd name="adj1" fmla="val 50000"/>
            </a:avLst>
          </a:prstGeom>
          <a:noFill/>
          <a:ln w="9525" cap="flat" cmpd="sng">
            <a:solidFill>
              <a:srgbClr val="FCCC3B"/>
            </a:solidFill>
            <a:prstDash val="solid"/>
            <a:round/>
            <a:headEnd type="oval" w="med" len="med"/>
            <a:tailEnd type="oval" w="med" len="med"/>
          </a:ln>
        </p:spPr>
      </p:cxnSp>
      <p:cxnSp>
        <p:nvCxnSpPr>
          <p:cNvPr id="410" name="Google Shape;410;p37"/>
          <p:cNvCxnSpPr/>
          <p:nvPr/>
        </p:nvCxnSpPr>
        <p:spPr>
          <a:xfrm rot="10800000" flipH="1">
            <a:off x="2657475" y="3714750"/>
            <a:ext cx="638100" cy="266700"/>
          </a:xfrm>
          <a:prstGeom prst="bentConnector3">
            <a:avLst>
              <a:gd name="adj1" fmla="val 50000"/>
            </a:avLst>
          </a:prstGeom>
          <a:noFill/>
          <a:ln w="9525" cap="flat" cmpd="sng">
            <a:solidFill>
              <a:srgbClr val="5F7D95"/>
            </a:solidFill>
            <a:prstDash val="solid"/>
            <a:round/>
            <a:headEnd type="oval" w="med" len="med"/>
            <a:tailEnd type="oval" w="med" len="med"/>
          </a:ln>
        </p:spPr>
      </p:cxnSp>
      <p:cxnSp>
        <p:nvCxnSpPr>
          <p:cNvPr id="411" name="Google Shape;411;p37"/>
          <p:cNvCxnSpPr/>
          <p:nvPr/>
        </p:nvCxnSpPr>
        <p:spPr>
          <a:xfrm rot="10800000" flipH="1">
            <a:off x="5361850" y="1986950"/>
            <a:ext cx="963300" cy="204600"/>
          </a:xfrm>
          <a:prstGeom prst="bentConnector3">
            <a:avLst>
              <a:gd name="adj1" fmla="val 50000"/>
            </a:avLst>
          </a:prstGeom>
          <a:noFill/>
          <a:ln w="9525" cap="flat" cmpd="sng">
            <a:solidFill>
              <a:srgbClr val="FCCC3B"/>
            </a:solidFill>
            <a:prstDash val="solid"/>
            <a:round/>
            <a:headEnd type="diamond" w="med" len="med"/>
            <a:tailEnd type="diamond" w="med" len="med"/>
          </a:ln>
        </p:spPr>
      </p:cxnSp>
      <p:cxnSp>
        <p:nvCxnSpPr>
          <p:cNvPr id="412" name="Google Shape;412;p37"/>
          <p:cNvCxnSpPr/>
          <p:nvPr/>
        </p:nvCxnSpPr>
        <p:spPr>
          <a:xfrm>
            <a:off x="5486400" y="2843225"/>
            <a:ext cx="838800" cy="158100"/>
          </a:xfrm>
          <a:prstGeom prst="bentConnector3">
            <a:avLst>
              <a:gd name="adj1" fmla="val 50000"/>
            </a:avLst>
          </a:prstGeom>
          <a:noFill/>
          <a:ln w="9525" cap="flat" cmpd="sng">
            <a:solidFill>
              <a:srgbClr val="E9AA1B"/>
            </a:solidFill>
            <a:prstDash val="solid"/>
            <a:round/>
            <a:headEnd type="diamond" w="med" len="med"/>
            <a:tailEnd type="diamond" w="med" len="med"/>
          </a:ln>
        </p:spPr>
      </p:cxnSp>
      <p:cxnSp>
        <p:nvCxnSpPr>
          <p:cNvPr id="413" name="Google Shape;413;p37"/>
          <p:cNvCxnSpPr/>
          <p:nvPr/>
        </p:nvCxnSpPr>
        <p:spPr>
          <a:xfrm>
            <a:off x="5895975" y="3800475"/>
            <a:ext cx="453000" cy="182400"/>
          </a:xfrm>
          <a:prstGeom prst="bentConnector3">
            <a:avLst>
              <a:gd name="adj1" fmla="val 50000"/>
            </a:avLst>
          </a:prstGeom>
          <a:noFill/>
          <a:ln w="9525" cap="flat" cmpd="sng">
            <a:solidFill>
              <a:srgbClr val="435D74"/>
            </a:solidFill>
            <a:prstDash val="solid"/>
            <a:round/>
            <a:headEnd type="diamond" w="med" len="med"/>
            <a:tailEnd type="diamond" w="med" len="med"/>
          </a:ln>
        </p:spPr>
      </p:cxnSp>
      <p:grpSp>
        <p:nvGrpSpPr>
          <p:cNvPr id="414" name="Google Shape;414;p37"/>
          <p:cNvGrpSpPr/>
          <p:nvPr/>
        </p:nvGrpSpPr>
        <p:grpSpPr>
          <a:xfrm>
            <a:off x="3183576" y="1829017"/>
            <a:ext cx="2781183" cy="2776077"/>
            <a:chOff x="3573813" y="1821300"/>
            <a:chExt cx="1711918" cy="1708776"/>
          </a:xfrm>
        </p:grpSpPr>
        <p:sp>
          <p:nvSpPr>
            <p:cNvPr id="415" name="Google Shape;415;p37"/>
            <p:cNvSpPr/>
            <p:nvPr/>
          </p:nvSpPr>
          <p:spPr>
            <a:xfrm>
              <a:off x="4339547" y="2255413"/>
              <a:ext cx="751015" cy="604197"/>
            </a:xfrm>
            <a:custGeom>
              <a:avLst/>
              <a:gdLst/>
              <a:ahLst/>
              <a:cxnLst/>
              <a:rect l="l" t="t" r="r" b="b"/>
              <a:pathLst>
                <a:path w="13622" h="10959" extrusionOk="0">
                  <a:moveTo>
                    <a:pt x="4106" y="0"/>
                  </a:moveTo>
                  <a:cubicBezTo>
                    <a:pt x="1855" y="0"/>
                    <a:pt x="33" y="1825"/>
                    <a:pt x="33" y="4076"/>
                  </a:cubicBezTo>
                  <a:cubicBezTo>
                    <a:pt x="33" y="6327"/>
                    <a:pt x="1" y="10958"/>
                    <a:pt x="1" y="10958"/>
                  </a:cubicBezTo>
                  <a:cubicBezTo>
                    <a:pt x="1" y="10958"/>
                    <a:pt x="1035" y="8686"/>
                    <a:pt x="3530" y="8314"/>
                  </a:cubicBezTo>
                  <a:cubicBezTo>
                    <a:pt x="3845" y="8267"/>
                    <a:pt x="9521" y="8203"/>
                    <a:pt x="9521" y="8203"/>
                  </a:cubicBezTo>
                  <a:cubicBezTo>
                    <a:pt x="11786" y="8203"/>
                    <a:pt x="13622" y="6367"/>
                    <a:pt x="13622" y="4101"/>
                  </a:cubicBezTo>
                  <a:cubicBezTo>
                    <a:pt x="13622" y="1836"/>
                    <a:pt x="11786" y="0"/>
                    <a:pt x="9521" y="0"/>
                  </a:cubicBezTo>
                  <a:close/>
                </a:path>
              </a:pathLst>
            </a:custGeom>
            <a:solidFill>
              <a:srgbClr val="E8A8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7"/>
            <p:cNvSpPr/>
            <p:nvPr/>
          </p:nvSpPr>
          <p:spPr>
            <a:xfrm>
              <a:off x="4339547" y="1821300"/>
              <a:ext cx="628510" cy="505786"/>
            </a:xfrm>
            <a:custGeom>
              <a:avLst/>
              <a:gdLst/>
              <a:ahLst/>
              <a:cxnLst/>
              <a:rect l="l" t="t" r="r" b="b"/>
              <a:pathLst>
                <a:path w="11400" h="9174" extrusionOk="0">
                  <a:moveTo>
                    <a:pt x="3437" y="1"/>
                  </a:moveTo>
                  <a:cubicBezTo>
                    <a:pt x="1551" y="1"/>
                    <a:pt x="26" y="1529"/>
                    <a:pt x="26" y="3411"/>
                  </a:cubicBezTo>
                  <a:cubicBezTo>
                    <a:pt x="26" y="5294"/>
                    <a:pt x="1" y="9173"/>
                    <a:pt x="1" y="9173"/>
                  </a:cubicBezTo>
                  <a:cubicBezTo>
                    <a:pt x="1" y="9173"/>
                    <a:pt x="867" y="7269"/>
                    <a:pt x="2953" y="6958"/>
                  </a:cubicBezTo>
                  <a:cubicBezTo>
                    <a:pt x="3215" y="6919"/>
                    <a:pt x="7967" y="6865"/>
                    <a:pt x="7967" y="6865"/>
                  </a:cubicBezTo>
                  <a:cubicBezTo>
                    <a:pt x="9861" y="6865"/>
                    <a:pt x="11400" y="5330"/>
                    <a:pt x="11400" y="3433"/>
                  </a:cubicBezTo>
                  <a:cubicBezTo>
                    <a:pt x="11400" y="1540"/>
                    <a:pt x="9861" y="1"/>
                    <a:pt x="7967" y="1"/>
                  </a:cubicBezTo>
                  <a:close/>
                </a:path>
              </a:pathLst>
            </a:custGeom>
            <a:solidFill>
              <a:srgbClr val="FDD6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7"/>
            <p:cNvSpPr/>
            <p:nvPr/>
          </p:nvSpPr>
          <p:spPr>
            <a:xfrm>
              <a:off x="3893470" y="1951743"/>
              <a:ext cx="431577" cy="347114"/>
            </a:xfrm>
            <a:custGeom>
              <a:avLst/>
              <a:gdLst/>
              <a:ahLst/>
              <a:cxnLst/>
              <a:rect l="l" t="t" r="r" b="b"/>
              <a:pathLst>
                <a:path w="7828" h="6296" extrusionOk="0">
                  <a:moveTo>
                    <a:pt x="2359" y="0"/>
                  </a:moveTo>
                  <a:cubicBezTo>
                    <a:pt x="1056" y="0"/>
                    <a:pt x="0" y="1056"/>
                    <a:pt x="0" y="2355"/>
                  </a:cubicBezTo>
                  <a:cubicBezTo>
                    <a:pt x="0" y="3658"/>
                    <a:pt x="1056" y="4710"/>
                    <a:pt x="2359" y="4710"/>
                  </a:cubicBezTo>
                  <a:cubicBezTo>
                    <a:pt x="2359" y="4710"/>
                    <a:pt x="5619" y="4749"/>
                    <a:pt x="5798" y="4774"/>
                  </a:cubicBezTo>
                  <a:cubicBezTo>
                    <a:pt x="7229" y="4989"/>
                    <a:pt x="7827" y="6295"/>
                    <a:pt x="7827" y="6295"/>
                  </a:cubicBezTo>
                  <a:cubicBezTo>
                    <a:pt x="7827" y="6295"/>
                    <a:pt x="7809" y="3633"/>
                    <a:pt x="7809" y="2341"/>
                  </a:cubicBezTo>
                  <a:cubicBezTo>
                    <a:pt x="7809" y="1049"/>
                    <a:pt x="6761" y="0"/>
                    <a:pt x="5469" y="0"/>
                  </a:cubicBezTo>
                  <a:close/>
                </a:path>
              </a:pathLst>
            </a:custGeom>
            <a:solidFill>
              <a:srgbClr val="FEDE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8" name="Google Shape;418;p37"/>
            <p:cNvSpPr/>
            <p:nvPr/>
          </p:nvSpPr>
          <p:spPr>
            <a:xfrm>
              <a:off x="3573813" y="2255413"/>
              <a:ext cx="751235" cy="604197"/>
            </a:xfrm>
            <a:custGeom>
              <a:avLst/>
              <a:gdLst/>
              <a:ahLst/>
              <a:cxnLst/>
              <a:rect l="l" t="t" r="r" b="b"/>
              <a:pathLst>
                <a:path w="13626" h="10959" extrusionOk="0">
                  <a:moveTo>
                    <a:pt x="4102" y="0"/>
                  </a:moveTo>
                  <a:cubicBezTo>
                    <a:pt x="1836" y="0"/>
                    <a:pt x="0" y="1836"/>
                    <a:pt x="0" y="4101"/>
                  </a:cubicBezTo>
                  <a:cubicBezTo>
                    <a:pt x="0" y="6367"/>
                    <a:pt x="1836" y="8203"/>
                    <a:pt x="4102" y="8203"/>
                  </a:cubicBezTo>
                  <a:cubicBezTo>
                    <a:pt x="4102" y="8203"/>
                    <a:pt x="9781" y="8267"/>
                    <a:pt x="10096" y="8314"/>
                  </a:cubicBezTo>
                  <a:cubicBezTo>
                    <a:pt x="12587" y="8686"/>
                    <a:pt x="13625" y="10958"/>
                    <a:pt x="13625" y="10958"/>
                  </a:cubicBezTo>
                  <a:cubicBezTo>
                    <a:pt x="13625" y="10958"/>
                    <a:pt x="13593" y="6327"/>
                    <a:pt x="13593" y="4076"/>
                  </a:cubicBezTo>
                  <a:cubicBezTo>
                    <a:pt x="13593" y="1825"/>
                    <a:pt x="11768" y="0"/>
                    <a:pt x="9517" y="0"/>
                  </a:cubicBezTo>
                  <a:close/>
                </a:path>
              </a:pathLst>
            </a:custGeom>
            <a:solidFill>
              <a:srgbClr val="FCC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7"/>
            <p:cNvSpPr/>
            <p:nvPr/>
          </p:nvSpPr>
          <p:spPr>
            <a:xfrm>
              <a:off x="3573813" y="2767593"/>
              <a:ext cx="751235" cy="604252"/>
            </a:xfrm>
            <a:custGeom>
              <a:avLst/>
              <a:gdLst/>
              <a:ahLst/>
              <a:cxnLst/>
              <a:rect l="l" t="t" r="r" b="b"/>
              <a:pathLst>
                <a:path w="13626" h="10960" extrusionOk="0">
                  <a:moveTo>
                    <a:pt x="4102" y="1"/>
                  </a:moveTo>
                  <a:cubicBezTo>
                    <a:pt x="1836" y="1"/>
                    <a:pt x="0" y="1837"/>
                    <a:pt x="0" y="4102"/>
                  </a:cubicBezTo>
                  <a:cubicBezTo>
                    <a:pt x="0" y="6364"/>
                    <a:pt x="1836" y="8200"/>
                    <a:pt x="4102" y="8200"/>
                  </a:cubicBezTo>
                  <a:cubicBezTo>
                    <a:pt x="4102" y="8200"/>
                    <a:pt x="9781" y="8268"/>
                    <a:pt x="10096" y="8314"/>
                  </a:cubicBezTo>
                  <a:cubicBezTo>
                    <a:pt x="12587" y="8683"/>
                    <a:pt x="13625" y="10959"/>
                    <a:pt x="13625" y="10959"/>
                  </a:cubicBezTo>
                  <a:cubicBezTo>
                    <a:pt x="13625" y="10959"/>
                    <a:pt x="13593" y="6325"/>
                    <a:pt x="13593" y="4073"/>
                  </a:cubicBezTo>
                  <a:cubicBezTo>
                    <a:pt x="13593" y="1822"/>
                    <a:pt x="11768" y="1"/>
                    <a:pt x="95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7"/>
            <p:cNvSpPr/>
            <p:nvPr/>
          </p:nvSpPr>
          <p:spPr>
            <a:xfrm>
              <a:off x="4339547" y="2768806"/>
              <a:ext cx="946184" cy="761270"/>
            </a:xfrm>
            <a:custGeom>
              <a:avLst/>
              <a:gdLst/>
              <a:ahLst/>
              <a:cxnLst/>
              <a:rect l="l" t="t" r="r" b="b"/>
              <a:pathLst>
                <a:path w="17162" h="13808" extrusionOk="0">
                  <a:moveTo>
                    <a:pt x="5172" y="0"/>
                  </a:moveTo>
                  <a:cubicBezTo>
                    <a:pt x="2338" y="0"/>
                    <a:pt x="40" y="2298"/>
                    <a:pt x="40" y="5136"/>
                  </a:cubicBezTo>
                  <a:cubicBezTo>
                    <a:pt x="40" y="7970"/>
                    <a:pt x="1" y="13807"/>
                    <a:pt x="1" y="13807"/>
                  </a:cubicBezTo>
                  <a:cubicBezTo>
                    <a:pt x="1" y="13807"/>
                    <a:pt x="1307" y="10944"/>
                    <a:pt x="4446" y="10475"/>
                  </a:cubicBezTo>
                  <a:cubicBezTo>
                    <a:pt x="4843" y="10415"/>
                    <a:pt x="11994" y="10336"/>
                    <a:pt x="11994" y="10336"/>
                  </a:cubicBezTo>
                  <a:cubicBezTo>
                    <a:pt x="14846" y="10336"/>
                    <a:pt x="17161" y="8020"/>
                    <a:pt x="17161" y="5168"/>
                  </a:cubicBezTo>
                  <a:cubicBezTo>
                    <a:pt x="17161" y="2316"/>
                    <a:pt x="14846" y="0"/>
                    <a:pt x="119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 name="Google Shape;421;p37"/>
          <p:cNvSpPr/>
          <p:nvPr/>
        </p:nvSpPr>
        <p:spPr>
          <a:xfrm>
            <a:off x="5217083" y="2734574"/>
            <a:ext cx="295681" cy="295704"/>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 name="Google Shape;422;p37"/>
          <p:cNvGrpSpPr/>
          <p:nvPr/>
        </p:nvGrpSpPr>
        <p:grpSpPr>
          <a:xfrm>
            <a:off x="3302921" y="3608484"/>
            <a:ext cx="296932" cy="294847"/>
            <a:chOff x="-63250675" y="3744075"/>
            <a:chExt cx="320350" cy="318100"/>
          </a:xfrm>
        </p:grpSpPr>
        <p:sp>
          <p:nvSpPr>
            <p:cNvPr id="423" name="Google Shape;423;p37"/>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7"/>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7"/>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37"/>
          <p:cNvGrpSpPr/>
          <p:nvPr/>
        </p:nvGrpSpPr>
        <p:grpSpPr>
          <a:xfrm>
            <a:off x="3304286" y="2736341"/>
            <a:ext cx="294221" cy="292159"/>
            <a:chOff x="-64781025" y="3361050"/>
            <a:chExt cx="317425" cy="315200"/>
          </a:xfrm>
        </p:grpSpPr>
        <p:sp>
          <p:nvSpPr>
            <p:cNvPr id="427" name="Google Shape;427;p3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37"/>
          <p:cNvSpPr/>
          <p:nvPr/>
        </p:nvSpPr>
        <p:spPr>
          <a:xfrm>
            <a:off x="5512764" y="3702014"/>
            <a:ext cx="294221" cy="29276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432" name="Google Shape;432;p37"/>
          <p:cNvGrpSpPr/>
          <p:nvPr/>
        </p:nvGrpSpPr>
        <p:grpSpPr>
          <a:xfrm>
            <a:off x="4992151" y="1987680"/>
            <a:ext cx="293503" cy="294244"/>
            <a:chOff x="-61784125" y="3377700"/>
            <a:chExt cx="316650" cy="317450"/>
          </a:xfrm>
        </p:grpSpPr>
        <p:sp>
          <p:nvSpPr>
            <p:cNvPr id="433" name="Google Shape;433;p37"/>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7"/>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7"/>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7"/>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7"/>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7"/>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7"/>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37"/>
          <p:cNvSpPr txBox="1">
            <a:spLocks noGrp="1"/>
          </p:cNvSpPr>
          <p:nvPr>
            <p:ph type="ctrTitle"/>
          </p:nvPr>
        </p:nvSpPr>
        <p:spPr>
          <a:xfrm>
            <a:off x="2137450" y="475400"/>
            <a:ext cx="6318000" cy="59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Alternative Education </a:t>
            </a:r>
            <a:r>
              <a:rPr lang="es" b="1">
                <a:solidFill>
                  <a:srgbClr val="F8BC28"/>
                </a:solidFill>
              </a:rPr>
              <a:t>moving forward</a:t>
            </a:r>
            <a:r>
              <a:rPr lang="es"/>
              <a:t>!</a:t>
            </a:r>
            <a:endParaRPr/>
          </a:p>
        </p:txBody>
      </p:sp>
      <p:grpSp>
        <p:nvGrpSpPr>
          <p:cNvPr id="441" name="Google Shape;441;p37"/>
          <p:cNvGrpSpPr/>
          <p:nvPr/>
        </p:nvGrpSpPr>
        <p:grpSpPr>
          <a:xfrm>
            <a:off x="3845138" y="2091282"/>
            <a:ext cx="293507" cy="295707"/>
            <a:chOff x="-5971525" y="3273750"/>
            <a:chExt cx="292250" cy="290650"/>
          </a:xfrm>
        </p:grpSpPr>
        <p:sp>
          <p:nvSpPr>
            <p:cNvPr id="442" name="Google Shape;442;p3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4" name="Google Shape;444;p37"/>
          <p:cNvPicPr preferRelativeResize="0"/>
          <p:nvPr/>
        </p:nvPicPr>
        <p:blipFill>
          <a:blip r:embed="rId3">
            <a:alphaModFix/>
          </a:blip>
          <a:stretch>
            <a:fillRect/>
          </a:stretch>
        </p:blipFill>
        <p:spPr>
          <a:xfrm>
            <a:off x="8533250" y="4550975"/>
            <a:ext cx="476652" cy="476652"/>
          </a:xfrm>
          <a:prstGeom prst="rect">
            <a:avLst/>
          </a:prstGeom>
          <a:noFill/>
          <a:ln>
            <a:noFill/>
          </a:ln>
        </p:spPr>
      </p:pic>
      <p:pic>
        <p:nvPicPr>
          <p:cNvPr id="445" name="Google Shape;445;p37"/>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38"/>
          <p:cNvSpPr txBox="1">
            <a:spLocks noGrp="1"/>
          </p:cNvSpPr>
          <p:nvPr>
            <p:ph type="subTitle" idx="1"/>
          </p:nvPr>
        </p:nvSpPr>
        <p:spPr>
          <a:xfrm>
            <a:off x="144650" y="783575"/>
            <a:ext cx="8854800" cy="210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Questions?</a:t>
            </a:r>
            <a:endParaRPr/>
          </a:p>
        </p:txBody>
      </p:sp>
      <p:sp>
        <p:nvSpPr>
          <p:cNvPr id="451" name="Google Shape;451;p38"/>
          <p:cNvSpPr txBox="1">
            <a:spLocks noGrp="1"/>
          </p:cNvSpPr>
          <p:nvPr>
            <p:ph type="subTitle" idx="3"/>
          </p:nvPr>
        </p:nvSpPr>
        <p:spPr>
          <a:xfrm>
            <a:off x="684775" y="3017400"/>
            <a:ext cx="7702800" cy="90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pic>
        <p:nvPicPr>
          <p:cNvPr id="452" name="Google Shape;452;p38"/>
          <p:cNvPicPr preferRelativeResize="0"/>
          <p:nvPr/>
        </p:nvPicPr>
        <p:blipFill>
          <a:blip r:embed="rId3">
            <a:alphaModFix/>
          </a:blip>
          <a:stretch>
            <a:fillRect/>
          </a:stretch>
        </p:blipFill>
        <p:spPr>
          <a:xfrm>
            <a:off x="8522800" y="4565100"/>
            <a:ext cx="476652" cy="476652"/>
          </a:xfrm>
          <a:prstGeom prst="rect">
            <a:avLst/>
          </a:prstGeom>
          <a:noFill/>
          <a:ln>
            <a:noFill/>
          </a:ln>
        </p:spPr>
      </p:pic>
      <p:pic>
        <p:nvPicPr>
          <p:cNvPr id="453" name="Google Shape;453;p38"/>
          <p:cNvPicPr preferRelativeResize="0"/>
          <p:nvPr/>
        </p:nvPicPr>
        <p:blipFill>
          <a:blip r:embed="rId4">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57"/>
        <p:cNvGrpSpPr/>
        <p:nvPr/>
      </p:nvGrpSpPr>
      <p:grpSpPr>
        <a:xfrm>
          <a:off x="0" y="0"/>
          <a:ext cx="0" cy="0"/>
          <a:chOff x="0" y="0"/>
          <a:chExt cx="0" cy="0"/>
        </a:xfrm>
      </p:grpSpPr>
      <p:pic>
        <p:nvPicPr>
          <p:cNvPr id="458" name="Google Shape;458;p39"/>
          <p:cNvPicPr preferRelativeResize="0"/>
          <p:nvPr/>
        </p:nvPicPr>
        <p:blipFill>
          <a:blip r:embed="rId3">
            <a:alphaModFix/>
          </a:blip>
          <a:stretch>
            <a:fillRect/>
          </a:stretch>
        </p:blipFill>
        <p:spPr>
          <a:xfrm>
            <a:off x="8455500" y="4418475"/>
            <a:ext cx="593999" cy="59399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p40"/>
          <p:cNvSpPr txBox="1">
            <a:spLocks noGrp="1"/>
          </p:cNvSpPr>
          <p:nvPr>
            <p:ph type="ctrTitle"/>
          </p:nvPr>
        </p:nvSpPr>
        <p:spPr>
          <a:xfrm>
            <a:off x="4572000" y="473650"/>
            <a:ext cx="3731400" cy="189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Whoa!</a:t>
            </a:r>
            <a:endParaRPr/>
          </a:p>
        </p:txBody>
      </p:sp>
      <p:pic>
        <p:nvPicPr>
          <p:cNvPr id="464" name="Google Shape;464;p40"/>
          <p:cNvPicPr preferRelativeResize="0"/>
          <p:nvPr/>
        </p:nvPicPr>
        <p:blipFill rotWithShape="1">
          <a:blip r:embed="rId3">
            <a:alphaModFix/>
          </a:blip>
          <a:srcRect l="36330"/>
          <a:stretch/>
        </p:blipFill>
        <p:spPr>
          <a:xfrm flipH="1">
            <a:off x="187677" y="905375"/>
            <a:ext cx="4038323" cy="4230451"/>
          </a:xfrm>
          <a:prstGeom prst="rect">
            <a:avLst/>
          </a:prstGeom>
          <a:noFill/>
          <a:ln>
            <a:noFill/>
          </a:ln>
        </p:spPr>
      </p:pic>
      <p:sp>
        <p:nvSpPr>
          <p:cNvPr id="465" name="Google Shape;465;p40"/>
          <p:cNvSpPr txBox="1">
            <a:spLocks noGrp="1"/>
          </p:cNvSpPr>
          <p:nvPr>
            <p:ph type="ctrTitle" idx="2"/>
          </p:nvPr>
        </p:nvSpPr>
        <p:spPr>
          <a:xfrm>
            <a:off x="4572000" y="2367100"/>
            <a:ext cx="4326600" cy="1656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s" sz="1600"/>
              <a:t>It could be the </a:t>
            </a:r>
            <a:r>
              <a:rPr lang="es" sz="1600">
                <a:solidFill>
                  <a:srgbClr val="E8A81A"/>
                </a:solidFill>
              </a:rPr>
              <a:t>part of the presentation </a:t>
            </a:r>
            <a:r>
              <a:rPr lang="es" sz="1600"/>
              <a:t>where you can introduce yourself, write your email…</a:t>
            </a:r>
            <a:endParaRPr sz="1600"/>
          </a:p>
          <a:p>
            <a:pPr marL="0" lvl="0" indent="0" algn="l" rtl="0">
              <a:lnSpc>
                <a:spcPct val="100000"/>
              </a:lnSpc>
              <a:spcBef>
                <a:spcPts val="0"/>
              </a:spcBef>
              <a:spcAft>
                <a:spcPts val="0"/>
              </a:spcAft>
              <a:buNone/>
            </a:pPr>
            <a:endParaRPr/>
          </a:p>
        </p:txBody>
      </p:sp>
    </p:spTree>
  </p:cSld>
  <p:clrMapOvr>
    <a:masterClrMapping/>
  </p:clrMapOvr>
</p:sld>
</file>

<file path=ppt/theme/theme1.xml><?xml version="1.0" encoding="utf-8"?>
<a:theme xmlns:a="http://schemas.openxmlformats.org/drawingml/2006/main" name="Yellow Abstract Bussin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2045</Words>
  <Application>Microsoft Office PowerPoint</Application>
  <PresentationFormat>On-screen Show (16:9)</PresentationFormat>
  <Paragraphs>321</Paragraphs>
  <Slides>55</Slides>
  <Notes>55</Notes>
  <HiddenSlides>0</HiddenSlides>
  <MMClips>0</MMClips>
  <ScaleCrop>false</ScaleCrop>
  <HeadingPairs>
    <vt:vector size="6" baseType="variant">
      <vt:variant>
        <vt:lpstr>Fonts Used</vt:lpstr>
      </vt:variant>
      <vt:variant>
        <vt:i4>20</vt:i4>
      </vt:variant>
      <vt:variant>
        <vt:lpstr>Theme</vt:lpstr>
      </vt:variant>
      <vt:variant>
        <vt:i4>4</vt:i4>
      </vt:variant>
      <vt:variant>
        <vt:lpstr>Slide Titles</vt:lpstr>
      </vt:variant>
      <vt:variant>
        <vt:i4>55</vt:i4>
      </vt:variant>
    </vt:vector>
  </HeadingPairs>
  <TitlesOfParts>
    <vt:vector size="79" baseType="lpstr">
      <vt:lpstr>Proxima Nova</vt:lpstr>
      <vt:lpstr>Cabin Medium</vt:lpstr>
      <vt:lpstr>Montserrat Light</vt:lpstr>
      <vt:lpstr>Montserrat ExtraBold</vt:lpstr>
      <vt:lpstr>Quicksand Light</vt:lpstr>
      <vt:lpstr>Montserrat</vt:lpstr>
      <vt:lpstr>Cabin</vt:lpstr>
      <vt:lpstr>Montserrat Medium</vt:lpstr>
      <vt:lpstr>Old Standard TT</vt:lpstr>
      <vt:lpstr>Open Sans</vt:lpstr>
      <vt:lpstr>Proxima Nova Semibold</vt:lpstr>
      <vt:lpstr>Cabin SemiBold</vt:lpstr>
      <vt:lpstr>Montserrat ExtraLight</vt:lpstr>
      <vt:lpstr>Montserrat Black</vt:lpstr>
      <vt:lpstr>PT Sans</vt:lpstr>
      <vt:lpstr>Montserrat SemiBold</vt:lpstr>
      <vt:lpstr>Bodoni</vt:lpstr>
      <vt:lpstr>Arial</vt:lpstr>
      <vt:lpstr>Arvo</vt:lpstr>
      <vt:lpstr>Ubuntu Light</vt:lpstr>
      <vt:lpstr>Yellow Abstract Bussines</vt:lpstr>
      <vt:lpstr>SlidesGo Final Pages</vt:lpstr>
      <vt:lpstr>Slidesgo Final Pages</vt:lpstr>
      <vt:lpstr>Slidesgo Final Pages</vt:lpstr>
      <vt:lpstr>Alternative Education San Ramon Valley USD March 15, 2022</vt:lpstr>
      <vt:lpstr>The Journey</vt:lpstr>
      <vt:lpstr>Alternative Education before the pandemic</vt:lpstr>
      <vt:lpstr>AB 130 required changes to programs</vt:lpstr>
      <vt:lpstr>Alternative Education this year, in SRVUSD</vt:lpstr>
      <vt:lpstr>Alternative Education moving forward!</vt:lpstr>
      <vt:lpstr>PowerPoint Presentation</vt:lpstr>
      <vt:lpstr>PowerPoint Presentation</vt:lpstr>
      <vt:lpstr>Whoa!</vt:lpstr>
      <vt:lpstr>—Someone famous</vt:lpstr>
      <vt:lpstr>This is a great headline</vt:lpstr>
      <vt:lpstr>The slide title goes here!</vt:lpstr>
      <vt:lpstr>A picture is worth a thousand words</vt:lpstr>
      <vt:lpstr>Our work process</vt:lpstr>
      <vt:lpstr>Infographics make your idea understandable…</vt:lpstr>
      <vt:lpstr>If you want to modify this graph, click on it, follow the link, change the data and replace it here   </vt:lpstr>
      <vt:lpstr>…and the same goes for tables</vt:lpstr>
      <vt:lpstr>This is a map</vt:lpstr>
      <vt:lpstr>A timeline always works fine</vt:lpstr>
      <vt:lpstr>Do you prefer this timeline?</vt:lpstr>
      <vt:lpstr>How about the percentages?</vt:lpstr>
      <vt:lpstr>4,498,300,000</vt:lpstr>
      <vt:lpstr>333,000.00</vt:lpstr>
      <vt:lpstr>You could use three columns, why not?</vt:lpstr>
      <vt:lpstr>Sometimes, reviewing concepts is a good idea</vt:lpstr>
      <vt:lpstr>Our team!</vt:lpstr>
      <vt:lpstr>Our services</vt:lpstr>
      <vt:lpstr>Tablet App</vt:lpstr>
      <vt:lpstr>Desktop Software</vt:lpstr>
      <vt:lpstr>Mobile Web</vt:lpstr>
      <vt:lpstr>Thanks!</vt:lpstr>
      <vt:lpstr>This is where you give credit to the ones who are part of this project. Did you like the resources on this template? Get them for free at our other websites. Presentation template by Slidesgo Icons by Flaticon Images &amp; infographics by Freepik Infographics by new7ducks - Freepik.com Photos created by pressfoto - Freepik.com Content slide photo created by chokniti - Freepik.com Team slide photos created by benzoix and nensuria - Freepik.com Author introduction slide photo created by katemangostar - Freepik.com Image slide photo created by evening-tao - Freepik.com</vt:lpstr>
      <vt:lpstr>Instructions for use (premium users)</vt:lpstr>
      <vt:lpstr>Fonts &amp; colors used</vt:lpstr>
      <vt:lpstr>Use our editable graphic resources...</vt:lpstr>
      <vt:lpstr>PowerPoint Presentation</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Premium infographics... </vt:lpstr>
      <vt:lpstr>Premium infographics... </vt:lpstr>
      <vt:lpstr>Premium Icons</vt:lpstr>
      <vt:lpstr>Premium Icons</vt:lpstr>
      <vt:lpstr>Premium Icons</vt:lpstr>
      <vt:lpstr>Premium Icons</vt:lpstr>
      <vt:lpstr>Premium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Alternative Education San Ramon Valley USD March 15, 2022</dc:title>
  <dc:creator>Fischer, Cindy [EC]</dc:creator>
  <cp:lastModifiedBy>Fischer, Cindy [EC]</cp:lastModifiedBy>
  <cp:revision>1</cp:revision>
  <dcterms:modified xsi:type="dcterms:W3CDTF">2022-03-16T16:35:10Z</dcterms:modified>
</cp:coreProperties>
</file>