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6858000" cy="9144000"/>
  <p:embeddedFontLst>
    <p:embeddedFont>
      <p:font typeface="Comfortaa" panose="020B0604020202020204" charset="0"/>
      <p:regular r:id="rId14"/>
      <p:bold r:id="rId15"/>
    </p:embeddedFont>
    <p:embeddedFont>
      <p:font typeface="DM Serif Display" panose="020B0604020202020204" charset="0"/>
      <p:regular r:id="rId16"/>
      <p:italic r:id="rId17"/>
    </p:embeddedFont>
    <p:embeddedFont>
      <p:font typeface="Bebas Neue" panose="020B0604020202020204" charset="0"/>
      <p:regular r:id="rId18"/>
    </p:embeddedFont>
    <p:embeddedFont>
      <p:font typeface="Bad Script" panose="020B0604020202020204" charset="0"/>
      <p:regular r:id="rId19"/>
    </p:embeddedFont>
    <p:embeddedFont>
      <p:font typeface="Pacifico" panose="020B0604020202020204" charset="0"/>
      <p:regular r:id="rId20"/>
    </p:embeddedFont>
    <p:embeddedFont>
      <p:font typeface="Lato" panose="020B0604020202020204" charset="0"/>
      <p:regular r:id="rId21"/>
      <p:bold r:id="rId22"/>
      <p:italic r:id="rId23"/>
      <p:boldItalic r:id="rId24"/>
    </p:embeddedFont>
    <p:embeddedFont>
      <p:font typeface="Lato Light" panose="020B0604020202020204" charset="0"/>
      <p:regular r:id="rId25"/>
      <p:bold r:id="rId26"/>
      <p:italic r:id="rId27"/>
      <p:boldItalic r:id="rId28"/>
    </p:embeddedFont>
    <p:embeddedFont>
      <p:font typeface="PT Sans"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99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15cc5af1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115cc5af1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10426b52f7e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10426b52f7e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0426b52f7e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0426b52f7e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b="1">
                <a:highlight>
                  <a:srgbClr val="FFFF00"/>
                </a:highlight>
              </a:rPr>
              <a:t>Completely new slide</a:t>
            </a:r>
            <a:endParaRPr b="1">
              <a:highlight>
                <a:srgbClr val="FFFF00"/>
              </a:high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dk1"/>
                </a:solidFill>
              </a:rPr>
              <a:t>The arts are required subjects in California. The visual and performing arts standards and framework are grounded in the understanding that an artistically literate person is able to transfer arts knowledge, skills, and capacities to other subjects and contexts.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115c357add1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115c357add1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Meeting our artists’ needs during COVID proved to be a challenge but out teachers and students worked hard to mete the state and county guidelines to run the programs smoothly.  We were given special musicians PPE and moved many of our rehearsals and performances outdoors during the first semester. </a:t>
            </a:r>
            <a:endParaRPr/>
          </a:p>
          <a:p>
            <a:pPr marL="0" lvl="0" indent="0" algn="l" rtl="0">
              <a:spcBef>
                <a:spcPts val="0"/>
              </a:spcBef>
              <a:spcAft>
                <a:spcPts val="0"/>
              </a:spcAft>
              <a:buNone/>
            </a:pPr>
            <a:r>
              <a:rPr lang="fr" b="1">
                <a:highlight>
                  <a:srgbClr val="FFFF00"/>
                </a:highlight>
              </a:rPr>
              <a:t>All slides are new</a:t>
            </a:r>
            <a:endParaRPr b="1">
              <a:highlight>
                <a:srgbClr val="FFFF00"/>
              </a:highlight>
            </a:endParaRPr>
          </a:p>
          <a:p>
            <a:pPr marL="0" lvl="0" indent="0" algn="l" rtl="0">
              <a:spcBef>
                <a:spcPts val="0"/>
              </a:spcBef>
              <a:spcAft>
                <a:spcPts val="0"/>
              </a:spcAft>
              <a:buNone/>
            </a:pPr>
            <a:endParaRPr>
              <a:highlight>
                <a:srgbClr val="FFFF00"/>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b="1">
                <a:highlight>
                  <a:srgbClr val="FFFF00"/>
                </a:highlight>
              </a:rPr>
              <a:t>Repeated photos…do you want us to get new photos or remove the slide?</a:t>
            </a:r>
            <a:endParaRPr b="1">
              <a:highlight>
                <a:srgbClr val="FFFF00"/>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115c357ad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115c357ad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Arts education in our middle schools and high schools provide students with experiences in many types of artistic expression: from ceramics to orchestra..students building essential skills such as creativity, problem solving, perseverance, and collaboration.</a:t>
            </a:r>
            <a:endParaRPr/>
          </a:p>
          <a:p>
            <a:pPr marL="0" lvl="0" indent="0" algn="l" rtl="0">
              <a:spcBef>
                <a:spcPts val="0"/>
              </a:spcBef>
              <a:spcAft>
                <a:spcPts val="0"/>
              </a:spcAft>
              <a:buNone/>
            </a:pPr>
            <a:r>
              <a:rPr lang="fr" b="1">
                <a:highlight>
                  <a:srgbClr val="FFFF00"/>
                </a:highlight>
              </a:rPr>
              <a:t>New pics for ceramics, orchestra and choir</a:t>
            </a:r>
            <a:endParaRPr b="1">
              <a:highlight>
                <a:srgbClr val="FFFF00"/>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115c357add1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115c357add1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Arts education in our middle schools and high schools provide students with experiences in many types of artistic expression: from ceramics to orchestra..students building essential skills such as creativity, problem solving, perseverance, and collaboration.</a:t>
            </a:r>
            <a:endParaRPr/>
          </a:p>
          <a:p>
            <a:pPr marL="0" lvl="0" indent="0" algn="l" rtl="0">
              <a:spcBef>
                <a:spcPts val="0"/>
              </a:spcBef>
              <a:spcAft>
                <a:spcPts val="0"/>
              </a:spcAft>
              <a:buNone/>
            </a:pPr>
            <a:r>
              <a:rPr lang="fr" b="1">
                <a:highlight>
                  <a:srgbClr val="FFFF00"/>
                </a:highlight>
              </a:rPr>
              <a:t>Jazz Band photo is new</a:t>
            </a:r>
            <a:endParaRPr b="1">
              <a:highlight>
                <a:srgbClr val="FFFF00"/>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115c357add1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115c357add1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 sz="1200">
                <a:solidFill>
                  <a:schemeClr val="dk1"/>
                </a:solidFill>
              </a:rPr>
              <a:t>Advanced Ceramics students created vases using patterns, such as this fish. They rolled out many slabs of clay, traced the image on to the clay, and then cut it out. When they clay was firm, they could attach each piece to the center and base which were also made from slabs of clay. These pieces took a lot of planning, patience, and some cases, perseverance.  </a:t>
            </a:r>
            <a:r>
              <a:rPr lang="fr" sz="1200" b="1">
                <a:solidFill>
                  <a:schemeClr val="dk1"/>
                </a:solidFill>
                <a:highlight>
                  <a:srgbClr val="FFFF00"/>
                </a:highlight>
              </a:rPr>
              <a:t>Completely new slide</a:t>
            </a:r>
            <a:endParaRPr sz="1000" b="1">
              <a:solidFill>
                <a:schemeClr val="dk1"/>
              </a:solidFill>
              <a:highlight>
                <a:srgbClr val="FFFF00"/>
              </a:highlight>
            </a:endParaRPr>
          </a:p>
          <a:p>
            <a:pPr marL="0" lvl="0" indent="0" algn="l" rtl="0">
              <a:spcBef>
                <a:spcPts val="1200"/>
              </a:spcBef>
              <a:spcAft>
                <a:spcPts val="0"/>
              </a:spcAft>
              <a:buClr>
                <a:schemeClr val="dk1"/>
              </a:buClr>
              <a:buSzPts val="1100"/>
              <a:buFont typeface="Arial"/>
              <a:buNone/>
            </a:pPr>
            <a:endParaRPr>
              <a:solidFill>
                <a:srgbClr val="222222"/>
              </a:solidFill>
              <a:highlight>
                <a:srgbClr val="FFFFFF"/>
              </a:highlight>
            </a:endParaRPr>
          </a:p>
          <a:p>
            <a:pPr marL="0" lvl="0" indent="0" algn="l" rtl="0">
              <a:spcBef>
                <a:spcPts val="0"/>
              </a:spcBef>
              <a:spcAft>
                <a:spcPts val="0"/>
              </a:spcAft>
              <a:buNone/>
            </a:pPr>
            <a:endParaRPr>
              <a:solidFill>
                <a:srgbClr val="222222"/>
              </a:solidFill>
              <a:highlight>
                <a:srgbClr val="FFFFFF"/>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115c357add1_3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115c357add1_3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Students in rehearsal for their upcoming Winter Show, </a:t>
            </a:r>
            <a:r>
              <a:rPr lang="fr" i="1"/>
              <a:t>Dear Editor, </a:t>
            </a:r>
            <a:r>
              <a:rPr lang="fr"/>
              <a:t>written by California High School Senior, </a:t>
            </a:r>
            <a:r>
              <a:rPr lang="fr">
                <a:solidFill>
                  <a:srgbClr val="222222"/>
                </a:solidFill>
                <a:highlight>
                  <a:srgbClr val="FFFFFF"/>
                </a:highlight>
              </a:rPr>
              <a:t>Shiphrah Moses for the ROP play production class at California High School under the direction of Laura Woods. The play is about a run down magazine and the woman trying to bring it back to life. As the interns read old letters of advice (think Dear Abby), the characters come to life from the 1920's, 50's and 80's.</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fr">
                <a:solidFill>
                  <a:srgbClr val="222222"/>
                </a:solidFill>
                <a:highlight>
                  <a:srgbClr val="FFFFFF"/>
                </a:highlight>
              </a:rPr>
              <a:t>Everything for this show was student driven from the set design, set building to lights and costumes. Next Thursday and Friday at 7pm, we will run the show for our community</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fr" b="1">
                <a:solidFill>
                  <a:srgbClr val="222222"/>
                </a:solidFill>
                <a:highlight>
                  <a:srgbClr val="FFFF00"/>
                </a:highlight>
              </a:rPr>
              <a:t>Completely new slide</a:t>
            </a:r>
            <a:endParaRPr b="1">
              <a:solidFill>
                <a:srgbClr val="222222"/>
              </a:solidFill>
              <a:highlight>
                <a:srgbClr val="FFFF00"/>
              </a:highlight>
            </a:endParaRPr>
          </a:p>
          <a:p>
            <a:pPr marL="0" lvl="0" indent="0" algn="l" rtl="0">
              <a:spcBef>
                <a:spcPts val="0"/>
              </a:spcBef>
              <a:spcAft>
                <a:spcPts val="0"/>
              </a:spcAft>
              <a:buNone/>
            </a:pPr>
            <a:endParaRPr>
              <a:solidFill>
                <a:srgbClr val="222222"/>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115c357add1_3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115c357add1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dk1"/>
                </a:solidFill>
              </a:rPr>
              <a:t>This spring brings a return to our combined high school feeder band, orchestra and choir concerts.  While the events will largely be held outdoors, we are excited to bring the community together for the return of the highlight of our programs where we are able to feature the results of prolonged participation in the arts.</a:t>
            </a:r>
            <a:endParaRPr>
              <a:solidFill>
                <a:schemeClr val="dk1"/>
              </a:solidFill>
            </a:endParaRPr>
          </a:p>
          <a:p>
            <a:pPr marL="0" lvl="0" indent="0" algn="l" rtl="0">
              <a:spcBef>
                <a:spcPts val="0"/>
              </a:spcBef>
              <a:spcAft>
                <a:spcPts val="0"/>
              </a:spcAft>
              <a:buNone/>
            </a:pPr>
            <a:r>
              <a:rPr lang="fr" b="1">
                <a:highlight>
                  <a:srgbClr val="FFFF00"/>
                </a:highlight>
              </a:rPr>
              <a:t>Completely new slide</a:t>
            </a:r>
            <a:endParaRPr b="1">
              <a:highlight>
                <a:srgbClr val="FFFF00"/>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23.png"/><Relationship Id="rId9"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png"/><Relationship Id="rId3" Type="http://schemas.openxmlformats.org/officeDocument/2006/relationships/image" Target="../media/image14.png"/><Relationship Id="rId7" Type="http://schemas.openxmlformats.org/officeDocument/2006/relationships/image" Target="../media/image7.png"/><Relationship Id="rId12"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23.png"/><Relationship Id="rId1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9.png"/><Relationship Id="rId12"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29.png"/><Relationship Id="rId12"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23.png"/><Relationship Id="rId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18.png"/><Relationship Id="rId9"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23.png"/><Relationship Id="rId9"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7.png"/><Relationship Id="rId5" Type="http://schemas.openxmlformats.org/officeDocument/2006/relationships/image" Target="../media/image3.png"/><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6.png"/><Relationship Id="rId1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6.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25.png"/><Relationship Id="rId9"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31.png"/><Relationship Id="rId12"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18.png"/><Relationship Id="rId9"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png"/><Relationship Id="rId3" Type="http://schemas.openxmlformats.org/officeDocument/2006/relationships/image" Target="../media/image15.png"/><Relationship Id="rId7" Type="http://schemas.openxmlformats.org/officeDocument/2006/relationships/image" Target="../media/image2.png"/><Relationship Id="rId12"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4.png"/><Relationship Id="rId2" Type="http://schemas.openxmlformats.org/officeDocument/2006/relationships/image" Target="../media/image1.jpg"/><Relationship Id="rId16" Type="http://schemas.openxmlformats.org/officeDocument/2006/relationships/hyperlink" Target="http://bit.ly/2TtBDfr" TargetMode="External"/><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4.png"/><Relationship Id="rId15" Type="http://schemas.openxmlformats.org/officeDocument/2006/relationships/hyperlink" Target="http://bit.ly/2TyoMsr" TargetMode="External"/><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hyperlink" Target="http://bit.ly/2Tynxth" TargetMode="Externa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9.png"/><Relationship Id="rId12"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9.png"/><Relationship Id="rId12"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23.png"/><Relationship Id="rId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18.png"/><Relationship Id="rId9"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12.png"/><Relationship Id="rId12" Type="http://schemas.openxmlformats.org/officeDocument/2006/relationships/image" Target="../media/image8.png"/><Relationship Id="rId17" Type="http://schemas.openxmlformats.org/officeDocument/2006/relationships/image" Target="../media/image15.png"/><Relationship Id="rId2" Type="http://schemas.openxmlformats.org/officeDocument/2006/relationships/image" Target="../media/image1.jpg"/><Relationship Id="rId16"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8.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7.png"/><Relationship Id="rId14"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12"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18.png"/><Relationship Id="rId9"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7.png"/><Relationship Id="rId11"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0" name="Google Shape;10;p2"/>
          <p:cNvPicPr preferRelativeResize="0"/>
          <p:nvPr/>
        </p:nvPicPr>
        <p:blipFill rotWithShape="1">
          <a:blip r:embed="rId3">
            <a:alphaModFix amt="52000"/>
          </a:blip>
          <a:srcRect l="14340" t="13137" r="15532" b="7383"/>
          <a:stretch/>
        </p:blipFill>
        <p:spPr>
          <a:xfrm>
            <a:off x="2965315" y="690400"/>
            <a:ext cx="3213421" cy="3641850"/>
          </a:xfrm>
          <a:prstGeom prst="rect">
            <a:avLst/>
          </a:prstGeom>
          <a:noFill/>
          <a:ln>
            <a:noFill/>
          </a:ln>
        </p:spPr>
      </p:pic>
      <p:pic>
        <p:nvPicPr>
          <p:cNvPr id="11" name="Google Shape;11;p2"/>
          <p:cNvPicPr preferRelativeResize="0"/>
          <p:nvPr/>
        </p:nvPicPr>
        <p:blipFill>
          <a:blip r:embed="rId4">
            <a:alphaModFix amt="89000"/>
          </a:blip>
          <a:stretch>
            <a:fillRect/>
          </a:stretch>
        </p:blipFill>
        <p:spPr>
          <a:xfrm rot="-1871684">
            <a:off x="7809225" y="-281975"/>
            <a:ext cx="1904550" cy="1904550"/>
          </a:xfrm>
          <a:prstGeom prst="rect">
            <a:avLst/>
          </a:prstGeom>
          <a:noFill/>
          <a:ln>
            <a:noFill/>
          </a:ln>
        </p:spPr>
      </p:pic>
      <p:pic>
        <p:nvPicPr>
          <p:cNvPr id="12" name="Google Shape;12;p2"/>
          <p:cNvPicPr preferRelativeResize="0"/>
          <p:nvPr/>
        </p:nvPicPr>
        <p:blipFill rotWithShape="1">
          <a:blip r:embed="rId5">
            <a:alphaModFix amt="86000"/>
          </a:blip>
          <a:srcRect t="15644" b="22737"/>
          <a:stretch/>
        </p:blipFill>
        <p:spPr>
          <a:xfrm>
            <a:off x="-552450" y="-454650"/>
            <a:ext cx="2657850" cy="1637800"/>
          </a:xfrm>
          <a:prstGeom prst="rect">
            <a:avLst/>
          </a:prstGeom>
          <a:noFill/>
          <a:ln>
            <a:noFill/>
          </a:ln>
        </p:spPr>
      </p:pic>
      <p:pic>
        <p:nvPicPr>
          <p:cNvPr id="13" name="Google Shape;13;p2"/>
          <p:cNvPicPr preferRelativeResize="0"/>
          <p:nvPr/>
        </p:nvPicPr>
        <p:blipFill rotWithShape="1">
          <a:blip r:embed="rId6">
            <a:alphaModFix amt="34000"/>
          </a:blip>
          <a:srcRect l="38803" r="38913"/>
          <a:stretch/>
        </p:blipFill>
        <p:spPr>
          <a:xfrm rot="-6098124">
            <a:off x="3877738" y="3953305"/>
            <a:ext cx="489344" cy="2196041"/>
          </a:xfrm>
          <a:prstGeom prst="rect">
            <a:avLst/>
          </a:prstGeom>
          <a:noFill/>
          <a:ln>
            <a:noFill/>
          </a:ln>
        </p:spPr>
      </p:pic>
      <p:pic>
        <p:nvPicPr>
          <p:cNvPr id="14" name="Google Shape;14;p2"/>
          <p:cNvPicPr preferRelativeResize="0"/>
          <p:nvPr/>
        </p:nvPicPr>
        <p:blipFill rotWithShape="1">
          <a:blip r:embed="rId7">
            <a:alphaModFix amt="67000"/>
          </a:blip>
          <a:srcRect l="25238" r="30334"/>
          <a:stretch/>
        </p:blipFill>
        <p:spPr>
          <a:xfrm rot="3236953">
            <a:off x="8452177" y="2687236"/>
            <a:ext cx="1081993" cy="2435373"/>
          </a:xfrm>
          <a:prstGeom prst="rect">
            <a:avLst/>
          </a:prstGeom>
          <a:noFill/>
          <a:ln>
            <a:noFill/>
          </a:ln>
        </p:spPr>
      </p:pic>
      <p:pic>
        <p:nvPicPr>
          <p:cNvPr id="15" name="Google Shape;15;p2"/>
          <p:cNvPicPr preferRelativeResize="0"/>
          <p:nvPr/>
        </p:nvPicPr>
        <p:blipFill rotWithShape="1">
          <a:blip r:embed="rId8">
            <a:alphaModFix/>
          </a:blip>
          <a:srcRect l="6725" t="8298"/>
          <a:stretch/>
        </p:blipFill>
        <p:spPr>
          <a:xfrm>
            <a:off x="644364" y="524575"/>
            <a:ext cx="725471" cy="713250"/>
          </a:xfrm>
          <a:prstGeom prst="rect">
            <a:avLst/>
          </a:prstGeom>
          <a:noFill/>
          <a:ln>
            <a:noFill/>
          </a:ln>
        </p:spPr>
      </p:pic>
      <p:pic>
        <p:nvPicPr>
          <p:cNvPr id="16" name="Google Shape;16;p2"/>
          <p:cNvPicPr preferRelativeResize="0"/>
          <p:nvPr/>
        </p:nvPicPr>
        <p:blipFill rotWithShape="1">
          <a:blip r:embed="rId9">
            <a:alphaModFix/>
          </a:blip>
          <a:srcRect l="20769" t="7020" r="31386" b="10958"/>
          <a:stretch/>
        </p:blipFill>
        <p:spPr>
          <a:xfrm>
            <a:off x="-500600" y="1607450"/>
            <a:ext cx="1013925" cy="1738175"/>
          </a:xfrm>
          <a:prstGeom prst="rect">
            <a:avLst/>
          </a:prstGeom>
          <a:noFill/>
          <a:ln>
            <a:noFill/>
          </a:ln>
        </p:spPr>
      </p:pic>
      <p:pic>
        <p:nvPicPr>
          <p:cNvPr id="17" name="Google Shape;17;p2"/>
          <p:cNvPicPr preferRelativeResize="0"/>
          <p:nvPr/>
        </p:nvPicPr>
        <p:blipFill rotWithShape="1">
          <a:blip r:embed="rId10">
            <a:alphaModFix/>
          </a:blip>
          <a:srcRect l="33217" r="26890"/>
          <a:stretch/>
        </p:blipFill>
        <p:spPr>
          <a:xfrm rot="9045694">
            <a:off x="8241350" y="-769626"/>
            <a:ext cx="1192647" cy="2989625"/>
          </a:xfrm>
          <a:prstGeom prst="rect">
            <a:avLst/>
          </a:prstGeom>
          <a:noFill/>
          <a:ln>
            <a:noFill/>
          </a:ln>
        </p:spPr>
      </p:pic>
      <p:pic>
        <p:nvPicPr>
          <p:cNvPr id="18" name="Google Shape;18;p2"/>
          <p:cNvPicPr preferRelativeResize="0"/>
          <p:nvPr/>
        </p:nvPicPr>
        <p:blipFill rotWithShape="1">
          <a:blip r:embed="rId11">
            <a:alphaModFix amt="73000"/>
          </a:blip>
          <a:srcRect l="19177" t="20749" r="12206" b="21161"/>
          <a:stretch/>
        </p:blipFill>
        <p:spPr>
          <a:xfrm rot="-8299308">
            <a:off x="-327225" y="4097600"/>
            <a:ext cx="1454101" cy="1230924"/>
          </a:xfrm>
          <a:prstGeom prst="rect">
            <a:avLst/>
          </a:prstGeom>
          <a:noFill/>
          <a:ln>
            <a:noFill/>
          </a:ln>
        </p:spPr>
      </p:pic>
      <p:grpSp>
        <p:nvGrpSpPr>
          <p:cNvPr id="19" name="Google Shape;19;p2"/>
          <p:cNvGrpSpPr/>
          <p:nvPr/>
        </p:nvGrpSpPr>
        <p:grpSpPr>
          <a:xfrm>
            <a:off x="8391426" y="3707500"/>
            <a:ext cx="681700" cy="893750"/>
            <a:chOff x="8528601" y="3345625"/>
            <a:chExt cx="681700" cy="893750"/>
          </a:xfrm>
        </p:grpSpPr>
        <p:pic>
          <p:nvPicPr>
            <p:cNvPr id="20" name="Google Shape;20;p2"/>
            <p:cNvPicPr preferRelativeResize="0"/>
            <p:nvPr/>
          </p:nvPicPr>
          <p:blipFill rotWithShape="1">
            <a:blip r:embed="rId12">
              <a:alphaModFix/>
            </a:blip>
            <a:srcRect l="15023" t="14904" b="11857"/>
            <a:stretch/>
          </p:blipFill>
          <p:spPr>
            <a:xfrm>
              <a:off x="8528601" y="3742208"/>
              <a:ext cx="576856" cy="497166"/>
            </a:xfrm>
            <a:prstGeom prst="rect">
              <a:avLst/>
            </a:prstGeom>
            <a:noFill/>
            <a:ln>
              <a:noFill/>
            </a:ln>
          </p:spPr>
        </p:pic>
        <p:pic>
          <p:nvPicPr>
            <p:cNvPr id="21" name="Google Shape;21;p2"/>
            <p:cNvPicPr preferRelativeResize="0"/>
            <p:nvPr/>
          </p:nvPicPr>
          <p:blipFill rotWithShape="1">
            <a:blip r:embed="rId12">
              <a:alphaModFix/>
            </a:blip>
            <a:srcRect l="15023" t="14904" b="11857"/>
            <a:stretch/>
          </p:blipFill>
          <p:spPr>
            <a:xfrm rot="-10040303">
              <a:off x="8585969" y="3402800"/>
              <a:ext cx="576856" cy="497167"/>
            </a:xfrm>
            <a:prstGeom prst="rect">
              <a:avLst/>
            </a:prstGeom>
            <a:noFill/>
            <a:ln>
              <a:noFill/>
            </a:ln>
          </p:spPr>
        </p:pic>
      </p:grpSp>
      <p:pic>
        <p:nvPicPr>
          <p:cNvPr id="22" name="Google Shape;22;p2"/>
          <p:cNvPicPr preferRelativeResize="0"/>
          <p:nvPr/>
        </p:nvPicPr>
        <p:blipFill rotWithShape="1">
          <a:blip r:embed="rId13">
            <a:alphaModFix/>
          </a:blip>
          <a:srcRect t="16613" b="7937"/>
          <a:stretch/>
        </p:blipFill>
        <p:spPr>
          <a:xfrm rot="-7392327">
            <a:off x="2856368" y="4260420"/>
            <a:ext cx="1928589" cy="1455084"/>
          </a:xfrm>
          <a:prstGeom prst="rect">
            <a:avLst/>
          </a:prstGeom>
          <a:noFill/>
          <a:ln>
            <a:noFill/>
          </a:ln>
        </p:spPr>
      </p:pic>
      <p:pic>
        <p:nvPicPr>
          <p:cNvPr id="23" name="Google Shape;23;p2"/>
          <p:cNvPicPr preferRelativeResize="0"/>
          <p:nvPr/>
        </p:nvPicPr>
        <p:blipFill rotWithShape="1">
          <a:blip r:embed="rId14">
            <a:alphaModFix amt="69000"/>
          </a:blip>
          <a:srcRect l="29662" r="34322"/>
          <a:stretch/>
        </p:blipFill>
        <p:spPr>
          <a:xfrm rot="-4233241">
            <a:off x="4280562" y="-719650"/>
            <a:ext cx="582925" cy="1618500"/>
          </a:xfrm>
          <a:prstGeom prst="rect">
            <a:avLst/>
          </a:prstGeom>
          <a:noFill/>
          <a:ln>
            <a:noFill/>
          </a:ln>
        </p:spPr>
      </p:pic>
      <p:pic>
        <p:nvPicPr>
          <p:cNvPr id="24" name="Google Shape;24;p2"/>
          <p:cNvPicPr preferRelativeResize="0"/>
          <p:nvPr/>
        </p:nvPicPr>
        <p:blipFill rotWithShape="1">
          <a:blip r:embed="rId15">
            <a:alphaModFix amt="72000"/>
          </a:blip>
          <a:srcRect l="12988" t="13996" r="15011" b="14003"/>
          <a:stretch/>
        </p:blipFill>
        <p:spPr>
          <a:xfrm>
            <a:off x="1066125" y="4081000"/>
            <a:ext cx="222900" cy="222900"/>
          </a:xfrm>
          <a:prstGeom prst="rect">
            <a:avLst/>
          </a:prstGeom>
          <a:noFill/>
          <a:ln>
            <a:noFill/>
          </a:ln>
        </p:spPr>
      </p:pic>
      <p:pic>
        <p:nvPicPr>
          <p:cNvPr id="25" name="Google Shape;25;p2"/>
          <p:cNvPicPr preferRelativeResize="0"/>
          <p:nvPr/>
        </p:nvPicPr>
        <p:blipFill rotWithShape="1">
          <a:blip r:embed="rId15">
            <a:alphaModFix amt="72000"/>
          </a:blip>
          <a:srcRect l="12988" t="13996" r="15011" b="14003"/>
          <a:stretch/>
        </p:blipFill>
        <p:spPr>
          <a:xfrm>
            <a:off x="7114900" y="254250"/>
            <a:ext cx="222900" cy="222900"/>
          </a:xfrm>
          <a:prstGeom prst="rect">
            <a:avLst/>
          </a:prstGeom>
          <a:noFill/>
          <a:ln>
            <a:noFill/>
          </a:ln>
        </p:spPr>
      </p:pic>
      <p:pic>
        <p:nvPicPr>
          <p:cNvPr id="26" name="Google Shape;26;p2"/>
          <p:cNvPicPr preferRelativeResize="0"/>
          <p:nvPr/>
        </p:nvPicPr>
        <p:blipFill rotWithShape="1">
          <a:blip r:embed="rId16">
            <a:alphaModFix amt="72000"/>
          </a:blip>
          <a:srcRect l="12988" t="13996" r="15011" b="14003"/>
          <a:stretch/>
        </p:blipFill>
        <p:spPr>
          <a:xfrm>
            <a:off x="7230775" y="4533625"/>
            <a:ext cx="222900" cy="222900"/>
          </a:xfrm>
          <a:prstGeom prst="rect">
            <a:avLst/>
          </a:prstGeom>
          <a:noFill/>
          <a:ln>
            <a:noFill/>
          </a:ln>
        </p:spPr>
      </p:pic>
      <p:pic>
        <p:nvPicPr>
          <p:cNvPr id="27" name="Google Shape;27;p2"/>
          <p:cNvPicPr preferRelativeResize="0"/>
          <p:nvPr/>
        </p:nvPicPr>
        <p:blipFill rotWithShape="1">
          <a:blip r:embed="rId15">
            <a:alphaModFix amt="72000"/>
          </a:blip>
          <a:srcRect l="12988" t="13996" r="15011" b="14003"/>
          <a:stretch/>
        </p:blipFill>
        <p:spPr>
          <a:xfrm>
            <a:off x="7422800" y="4355000"/>
            <a:ext cx="107275" cy="107275"/>
          </a:xfrm>
          <a:prstGeom prst="rect">
            <a:avLst/>
          </a:prstGeom>
          <a:noFill/>
          <a:ln>
            <a:noFill/>
          </a:ln>
        </p:spPr>
      </p:pic>
      <p:pic>
        <p:nvPicPr>
          <p:cNvPr id="28" name="Google Shape;28;p2"/>
          <p:cNvPicPr preferRelativeResize="0"/>
          <p:nvPr/>
        </p:nvPicPr>
        <p:blipFill rotWithShape="1">
          <a:blip r:embed="rId16">
            <a:alphaModFix amt="72000"/>
          </a:blip>
          <a:srcRect l="12988" t="13996" r="15011" b="14003"/>
          <a:stretch/>
        </p:blipFill>
        <p:spPr>
          <a:xfrm>
            <a:off x="6579250" y="205900"/>
            <a:ext cx="107275" cy="107275"/>
          </a:xfrm>
          <a:prstGeom prst="rect">
            <a:avLst/>
          </a:prstGeom>
          <a:noFill/>
          <a:ln>
            <a:noFill/>
          </a:ln>
        </p:spPr>
      </p:pic>
      <p:pic>
        <p:nvPicPr>
          <p:cNvPr id="29" name="Google Shape;29;p2"/>
          <p:cNvPicPr preferRelativeResize="0"/>
          <p:nvPr/>
        </p:nvPicPr>
        <p:blipFill rotWithShape="1">
          <a:blip r:embed="rId16">
            <a:alphaModFix amt="72000"/>
          </a:blip>
          <a:srcRect l="12988" t="13996" r="15011" b="14003"/>
          <a:stretch/>
        </p:blipFill>
        <p:spPr>
          <a:xfrm>
            <a:off x="603525" y="3645575"/>
            <a:ext cx="107275" cy="107275"/>
          </a:xfrm>
          <a:prstGeom prst="rect">
            <a:avLst/>
          </a:prstGeom>
          <a:noFill/>
          <a:ln>
            <a:noFill/>
          </a:ln>
        </p:spPr>
      </p:pic>
      <p:pic>
        <p:nvPicPr>
          <p:cNvPr id="30" name="Google Shape;30;p2"/>
          <p:cNvPicPr preferRelativeResize="0"/>
          <p:nvPr/>
        </p:nvPicPr>
        <p:blipFill rotWithShape="1">
          <a:blip r:embed="rId8">
            <a:alphaModFix/>
          </a:blip>
          <a:srcRect l="6725" t="8298"/>
          <a:stretch/>
        </p:blipFill>
        <p:spPr>
          <a:xfrm rot="6220822">
            <a:off x="8291048" y="2306713"/>
            <a:ext cx="607835" cy="597613"/>
          </a:xfrm>
          <a:prstGeom prst="rect">
            <a:avLst/>
          </a:prstGeom>
          <a:noFill/>
          <a:ln>
            <a:noFill/>
          </a:ln>
        </p:spPr>
      </p:pic>
      <p:grpSp>
        <p:nvGrpSpPr>
          <p:cNvPr id="31" name="Google Shape;31;p2"/>
          <p:cNvGrpSpPr/>
          <p:nvPr/>
        </p:nvGrpSpPr>
        <p:grpSpPr>
          <a:xfrm>
            <a:off x="-334486" y="4121675"/>
            <a:ext cx="681700" cy="893750"/>
            <a:chOff x="8528601" y="3345625"/>
            <a:chExt cx="681700" cy="893750"/>
          </a:xfrm>
        </p:grpSpPr>
        <p:pic>
          <p:nvPicPr>
            <p:cNvPr id="32" name="Google Shape;32;p2"/>
            <p:cNvPicPr preferRelativeResize="0"/>
            <p:nvPr/>
          </p:nvPicPr>
          <p:blipFill rotWithShape="1">
            <a:blip r:embed="rId12">
              <a:alphaModFix/>
            </a:blip>
            <a:srcRect l="15023" t="14904" b="11857"/>
            <a:stretch/>
          </p:blipFill>
          <p:spPr>
            <a:xfrm>
              <a:off x="8528601" y="3742208"/>
              <a:ext cx="576856" cy="497166"/>
            </a:xfrm>
            <a:prstGeom prst="rect">
              <a:avLst/>
            </a:prstGeom>
            <a:noFill/>
            <a:ln>
              <a:noFill/>
            </a:ln>
          </p:spPr>
        </p:pic>
        <p:pic>
          <p:nvPicPr>
            <p:cNvPr id="33" name="Google Shape;33;p2"/>
            <p:cNvPicPr preferRelativeResize="0"/>
            <p:nvPr/>
          </p:nvPicPr>
          <p:blipFill rotWithShape="1">
            <a:blip r:embed="rId12">
              <a:alphaModFix/>
            </a:blip>
            <a:srcRect l="15023" t="14904" b="11857"/>
            <a:stretch/>
          </p:blipFill>
          <p:spPr>
            <a:xfrm rot="-10040303">
              <a:off x="8585969" y="3402800"/>
              <a:ext cx="576856" cy="497167"/>
            </a:xfrm>
            <a:prstGeom prst="rect">
              <a:avLst/>
            </a:prstGeom>
            <a:noFill/>
            <a:ln>
              <a:noFill/>
            </a:ln>
          </p:spPr>
        </p:pic>
      </p:grpSp>
      <p:sp>
        <p:nvSpPr>
          <p:cNvPr id="34" name="Google Shape;34;p2"/>
          <p:cNvSpPr txBox="1">
            <a:spLocks noGrp="1"/>
          </p:cNvSpPr>
          <p:nvPr>
            <p:ph type="ctrTitle"/>
          </p:nvPr>
        </p:nvSpPr>
        <p:spPr>
          <a:xfrm>
            <a:off x="1690325" y="1390650"/>
            <a:ext cx="5763300" cy="1886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8500"/>
              <a:buNone/>
              <a:defRPr sz="8500">
                <a:latin typeface="DM Serif Display"/>
                <a:ea typeface="DM Serif Display"/>
                <a:cs typeface="DM Serif Display"/>
                <a:sym typeface="DM Serif Display"/>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5" name="Google Shape;35;p2"/>
          <p:cNvSpPr txBox="1">
            <a:spLocks noGrp="1"/>
          </p:cNvSpPr>
          <p:nvPr>
            <p:ph type="subTitle" idx="1"/>
          </p:nvPr>
        </p:nvSpPr>
        <p:spPr>
          <a:xfrm>
            <a:off x="1690375" y="3277050"/>
            <a:ext cx="57633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atin typeface="Lato"/>
                <a:ea typeface="Lato"/>
                <a:cs typeface="Lato"/>
                <a:sym typeface="Lat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2"/>
        <p:cNvGrpSpPr/>
        <p:nvPr/>
      </p:nvGrpSpPr>
      <p:grpSpPr>
        <a:xfrm>
          <a:off x="0" y="0"/>
          <a:ext cx="0" cy="0"/>
          <a:chOff x="0" y="0"/>
          <a:chExt cx="0" cy="0"/>
        </a:xfrm>
      </p:grpSpPr>
      <p:pic>
        <p:nvPicPr>
          <p:cNvPr id="203" name="Google Shape;203;p11"/>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04" name="Google Shape;204;p11"/>
          <p:cNvPicPr preferRelativeResize="0"/>
          <p:nvPr/>
        </p:nvPicPr>
        <p:blipFill rotWithShape="1">
          <a:blip r:embed="rId3">
            <a:alphaModFix amt="52000"/>
          </a:blip>
          <a:srcRect l="14340" t="13137" r="15532" b="7383"/>
          <a:stretch/>
        </p:blipFill>
        <p:spPr>
          <a:xfrm rot="10800000">
            <a:off x="6826486" y="2449200"/>
            <a:ext cx="3213421" cy="3641850"/>
          </a:xfrm>
          <a:prstGeom prst="rect">
            <a:avLst/>
          </a:prstGeom>
          <a:noFill/>
          <a:ln>
            <a:noFill/>
          </a:ln>
        </p:spPr>
      </p:pic>
      <p:pic>
        <p:nvPicPr>
          <p:cNvPr id="205" name="Google Shape;205;p11"/>
          <p:cNvPicPr preferRelativeResize="0"/>
          <p:nvPr/>
        </p:nvPicPr>
        <p:blipFill rotWithShape="1">
          <a:blip r:embed="rId3">
            <a:alphaModFix amt="52000"/>
          </a:blip>
          <a:srcRect l="14340" t="13137" r="15532" b="7383"/>
          <a:stretch/>
        </p:blipFill>
        <p:spPr>
          <a:xfrm rot="10800000">
            <a:off x="-895952" y="-862050"/>
            <a:ext cx="3213421" cy="3641850"/>
          </a:xfrm>
          <a:prstGeom prst="rect">
            <a:avLst/>
          </a:prstGeom>
          <a:noFill/>
          <a:ln>
            <a:noFill/>
          </a:ln>
        </p:spPr>
      </p:pic>
      <p:pic>
        <p:nvPicPr>
          <p:cNvPr id="206" name="Google Shape;206;p11"/>
          <p:cNvPicPr preferRelativeResize="0"/>
          <p:nvPr/>
        </p:nvPicPr>
        <p:blipFill>
          <a:blip r:embed="rId4">
            <a:alphaModFix amt="89000"/>
          </a:blip>
          <a:stretch>
            <a:fillRect/>
          </a:stretch>
        </p:blipFill>
        <p:spPr>
          <a:xfrm rot="8928316">
            <a:off x="-503579" y="3528749"/>
            <a:ext cx="1904550" cy="1904550"/>
          </a:xfrm>
          <a:prstGeom prst="rect">
            <a:avLst/>
          </a:prstGeom>
          <a:noFill/>
          <a:ln>
            <a:noFill/>
          </a:ln>
        </p:spPr>
      </p:pic>
      <p:pic>
        <p:nvPicPr>
          <p:cNvPr id="207" name="Google Shape;207;p11"/>
          <p:cNvPicPr preferRelativeResize="0"/>
          <p:nvPr/>
        </p:nvPicPr>
        <p:blipFill rotWithShape="1">
          <a:blip r:embed="rId5">
            <a:alphaModFix amt="86000"/>
          </a:blip>
          <a:srcRect t="15644" b="22737"/>
          <a:stretch/>
        </p:blipFill>
        <p:spPr>
          <a:xfrm rot="10800000">
            <a:off x="7333396" y="3968175"/>
            <a:ext cx="2657850" cy="1637800"/>
          </a:xfrm>
          <a:prstGeom prst="rect">
            <a:avLst/>
          </a:prstGeom>
          <a:noFill/>
          <a:ln>
            <a:noFill/>
          </a:ln>
        </p:spPr>
      </p:pic>
      <p:pic>
        <p:nvPicPr>
          <p:cNvPr id="208" name="Google Shape;208;p11"/>
          <p:cNvPicPr preferRelativeResize="0"/>
          <p:nvPr/>
        </p:nvPicPr>
        <p:blipFill rotWithShape="1">
          <a:blip r:embed="rId6">
            <a:alphaModFix amt="34000"/>
          </a:blip>
          <a:srcRect l="38803" r="38913"/>
          <a:stretch/>
        </p:blipFill>
        <p:spPr>
          <a:xfrm rot="4701876">
            <a:off x="4843114" y="-998021"/>
            <a:ext cx="489344" cy="2196041"/>
          </a:xfrm>
          <a:prstGeom prst="rect">
            <a:avLst/>
          </a:prstGeom>
          <a:noFill/>
          <a:ln>
            <a:noFill/>
          </a:ln>
        </p:spPr>
      </p:pic>
      <p:pic>
        <p:nvPicPr>
          <p:cNvPr id="209" name="Google Shape;209;p11"/>
          <p:cNvPicPr preferRelativeResize="0"/>
          <p:nvPr/>
        </p:nvPicPr>
        <p:blipFill rotWithShape="1">
          <a:blip r:embed="rId7">
            <a:alphaModFix amt="67000"/>
          </a:blip>
          <a:srcRect l="25238" r="30334"/>
          <a:stretch/>
        </p:blipFill>
        <p:spPr>
          <a:xfrm rot="-7563047">
            <a:off x="-323973" y="-258810"/>
            <a:ext cx="1081993" cy="2435373"/>
          </a:xfrm>
          <a:prstGeom prst="rect">
            <a:avLst/>
          </a:prstGeom>
          <a:noFill/>
          <a:ln>
            <a:noFill/>
          </a:ln>
        </p:spPr>
      </p:pic>
      <p:pic>
        <p:nvPicPr>
          <p:cNvPr id="210" name="Google Shape;210;p11"/>
          <p:cNvPicPr preferRelativeResize="0"/>
          <p:nvPr/>
        </p:nvPicPr>
        <p:blipFill rotWithShape="1">
          <a:blip r:embed="rId8">
            <a:alphaModFix/>
          </a:blip>
          <a:srcRect l="6725" t="8298"/>
          <a:stretch/>
        </p:blipFill>
        <p:spPr>
          <a:xfrm rot="10800000">
            <a:off x="7840361" y="3913500"/>
            <a:ext cx="725471" cy="713250"/>
          </a:xfrm>
          <a:prstGeom prst="rect">
            <a:avLst/>
          </a:prstGeom>
          <a:noFill/>
          <a:ln>
            <a:noFill/>
          </a:ln>
        </p:spPr>
      </p:pic>
      <p:pic>
        <p:nvPicPr>
          <p:cNvPr id="211" name="Google Shape;211;p11"/>
          <p:cNvPicPr preferRelativeResize="0"/>
          <p:nvPr/>
        </p:nvPicPr>
        <p:blipFill rotWithShape="1">
          <a:blip r:embed="rId9">
            <a:alphaModFix/>
          </a:blip>
          <a:srcRect l="20769" t="7020" r="31386" b="10958"/>
          <a:stretch/>
        </p:blipFill>
        <p:spPr>
          <a:xfrm rot="10800000">
            <a:off x="8696871" y="1805700"/>
            <a:ext cx="1013925" cy="1738175"/>
          </a:xfrm>
          <a:prstGeom prst="rect">
            <a:avLst/>
          </a:prstGeom>
          <a:noFill/>
          <a:ln>
            <a:noFill/>
          </a:ln>
        </p:spPr>
      </p:pic>
      <p:pic>
        <p:nvPicPr>
          <p:cNvPr id="212" name="Google Shape;212;p11"/>
          <p:cNvPicPr preferRelativeResize="0"/>
          <p:nvPr/>
        </p:nvPicPr>
        <p:blipFill rotWithShape="1">
          <a:blip r:embed="rId10">
            <a:alphaModFix/>
          </a:blip>
          <a:srcRect l="33217" r="26890"/>
          <a:stretch/>
        </p:blipFill>
        <p:spPr>
          <a:xfrm rot="-1754306">
            <a:off x="-223801" y="2931325"/>
            <a:ext cx="1192647" cy="2989625"/>
          </a:xfrm>
          <a:prstGeom prst="rect">
            <a:avLst/>
          </a:prstGeom>
          <a:noFill/>
          <a:ln>
            <a:noFill/>
          </a:ln>
        </p:spPr>
      </p:pic>
      <p:pic>
        <p:nvPicPr>
          <p:cNvPr id="213" name="Google Shape;213;p11"/>
          <p:cNvPicPr preferRelativeResize="0"/>
          <p:nvPr/>
        </p:nvPicPr>
        <p:blipFill rotWithShape="1">
          <a:blip r:embed="rId11">
            <a:alphaModFix amt="73000"/>
          </a:blip>
          <a:srcRect l="19177" t="20749" r="12206" b="21161"/>
          <a:stretch/>
        </p:blipFill>
        <p:spPr>
          <a:xfrm rot="2500692">
            <a:off x="8083321" y="-177200"/>
            <a:ext cx="1454101" cy="1230924"/>
          </a:xfrm>
          <a:prstGeom prst="rect">
            <a:avLst/>
          </a:prstGeom>
          <a:noFill/>
          <a:ln>
            <a:noFill/>
          </a:ln>
        </p:spPr>
      </p:pic>
      <p:grpSp>
        <p:nvGrpSpPr>
          <p:cNvPr id="214" name="Google Shape;214;p11"/>
          <p:cNvGrpSpPr/>
          <p:nvPr/>
        </p:nvGrpSpPr>
        <p:grpSpPr>
          <a:xfrm rot="10800000">
            <a:off x="137070" y="262550"/>
            <a:ext cx="681700" cy="893750"/>
            <a:chOff x="8528601" y="3345625"/>
            <a:chExt cx="681700" cy="893750"/>
          </a:xfrm>
        </p:grpSpPr>
        <p:pic>
          <p:nvPicPr>
            <p:cNvPr id="215" name="Google Shape;215;p11"/>
            <p:cNvPicPr preferRelativeResize="0"/>
            <p:nvPr/>
          </p:nvPicPr>
          <p:blipFill rotWithShape="1">
            <a:blip r:embed="rId12">
              <a:alphaModFix/>
            </a:blip>
            <a:srcRect l="15023" t="14904" b="11857"/>
            <a:stretch/>
          </p:blipFill>
          <p:spPr>
            <a:xfrm>
              <a:off x="8528601" y="3742208"/>
              <a:ext cx="576856" cy="497166"/>
            </a:xfrm>
            <a:prstGeom prst="rect">
              <a:avLst/>
            </a:prstGeom>
            <a:noFill/>
            <a:ln>
              <a:noFill/>
            </a:ln>
          </p:spPr>
        </p:pic>
        <p:pic>
          <p:nvPicPr>
            <p:cNvPr id="216" name="Google Shape;216;p11"/>
            <p:cNvPicPr preferRelativeResize="0"/>
            <p:nvPr/>
          </p:nvPicPr>
          <p:blipFill rotWithShape="1">
            <a:blip r:embed="rId12">
              <a:alphaModFix/>
            </a:blip>
            <a:srcRect l="15023" t="14904" b="11857"/>
            <a:stretch/>
          </p:blipFill>
          <p:spPr>
            <a:xfrm rot="-10040303">
              <a:off x="8585969" y="3402800"/>
              <a:ext cx="576856" cy="497167"/>
            </a:xfrm>
            <a:prstGeom prst="rect">
              <a:avLst/>
            </a:prstGeom>
            <a:noFill/>
            <a:ln>
              <a:noFill/>
            </a:ln>
          </p:spPr>
        </p:pic>
      </p:grpSp>
      <p:pic>
        <p:nvPicPr>
          <p:cNvPr id="217" name="Google Shape;217;p11"/>
          <p:cNvPicPr preferRelativeResize="0"/>
          <p:nvPr/>
        </p:nvPicPr>
        <p:blipFill rotWithShape="1">
          <a:blip r:embed="rId13">
            <a:alphaModFix/>
          </a:blip>
          <a:srcRect t="16613" b="7937"/>
          <a:stretch/>
        </p:blipFill>
        <p:spPr>
          <a:xfrm rot="3407673">
            <a:off x="4425240" y="-564180"/>
            <a:ext cx="1928589" cy="1455084"/>
          </a:xfrm>
          <a:prstGeom prst="rect">
            <a:avLst/>
          </a:prstGeom>
          <a:noFill/>
          <a:ln>
            <a:noFill/>
          </a:ln>
        </p:spPr>
      </p:pic>
      <p:pic>
        <p:nvPicPr>
          <p:cNvPr id="218" name="Google Shape;218;p11"/>
          <p:cNvPicPr preferRelativeResize="0"/>
          <p:nvPr/>
        </p:nvPicPr>
        <p:blipFill rotWithShape="1">
          <a:blip r:embed="rId14">
            <a:alphaModFix amt="69000"/>
          </a:blip>
          <a:srcRect l="29662" r="34322"/>
          <a:stretch/>
        </p:blipFill>
        <p:spPr>
          <a:xfrm rot="6566759">
            <a:off x="4346709" y="4252475"/>
            <a:ext cx="582925" cy="1618500"/>
          </a:xfrm>
          <a:prstGeom prst="rect">
            <a:avLst/>
          </a:prstGeom>
          <a:noFill/>
          <a:ln>
            <a:noFill/>
          </a:ln>
        </p:spPr>
      </p:pic>
      <p:pic>
        <p:nvPicPr>
          <p:cNvPr id="219" name="Google Shape;219;p11"/>
          <p:cNvPicPr preferRelativeResize="0"/>
          <p:nvPr/>
        </p:nvPicPr>
        <p:blipFill rotWithShape="1">
          <a:blip r:embed="rId15">
            <a:alphaModFix amt="72000"/>
          </a:blip>
          <a:srcRect l="12988" t="13996" r="15011" b="14003"/>
          <a:stretch/>
        </p:blipFill>
        <p:spPr>
          <a:xfrm rot="10800000">
            <a:off x="7921171" y="847425"/>
            <a:ext cx="222900" cy="222900"/>
          </a:xfrm>
          <a:prstGeom prst="rect">
            <a:avLst/>
          </a:prstGeom>
          <a:noFill/>
          <a:ln>
            <a:noFill/>
          </a:ln>
        </p:spPr>
      </p:pic>
      <p:pic>
        <p:nvPicPr>
          <p:cNvPr id="220" name="Google Shape;220;p11"/>
          <p:cNvPicPr preferRelativeResize="0"/>
          <p:nvPr/>
        </p:nvPicPr>
        <p:blipFill rotWithShape="1">
          <a:blip r:embed="rId15">
            <a:alphaModFix amt="72000"/>
          </a:blip>
          <a:srcRect l="12988" t="13996" r="15011" b="14003"/>
          <a:stretch/>
        </p:blipFill>
        <p:spPr>
          <a:xfrm rot="10800000">
            <a:off x="1872396" y="4674175"/>
            <a:ext cx="222900" cy="222900"/>
          </a:xfrm>
          <a:prstGeom prst="rect">
            <a:avLst/>
          </a:prstGeom>
          <a:noFill/>
          <a:ln>
            <a:noFill/>
          </a:ln>
        </p:spPr>
      </p:pic>
      <p:pic>
        <p:nvPicPr>
          <p:cNvPr id="221" name="Google Shape;221;p11"/>
          <p:cNvPicPr preferRelativeResize="0"/>
          <p:nvPr/>
        </p:nvPicPr>
        <p:blipFill rotWithShape="1">
          <a:blip r:embed="rId16">
            <a:alphaModFix amt="72000"/>
          </a:blip>
          <a:srcRect l="12988" t="13996" r="15011" b="14003"/>
          <a:stretch/>
        </p:blipFill>
        <p:spPr>
          <a:xfrm rot="10800000">
            <a:off x="1756521" y="394800"/>
            <a:ext cx="222900" cy="222900"/>
          </a:xfrm>
          <a:prstGeom prst="rect">
            <a:avLst/>
          </a:prstGeom>
          <a:noFill/>
          <a:ln>
            <a:noFill/>
          </a:ln>
        </p:spPr>
      </p:pic>
      <p:pic>
        <p:nvPicPr>
          <p:cNvPr id="222" name="Google Shape;222;p11"/>
          <p:cNvPicPr preferRelativeResize="0"/>
          <p:nvPr/>
        </p:nvPicPr>
        <p:blipFill rotWithShape="1">
          <a:blip r:embed="rId15">
            <a:alphaModFix amt="72000"/>
          </a:blip>
          <a:srcRect l="12988" t="13996" r="15011" b="14003"/>
          <a:stretch/>
        </p:blipFill>
        <p:spPr>
          <a:xfrm rot="10800000">
            <a:off x="1680121" y="689050"/>
            <a:ext cx="107275" cy="107275"/>
          </a:xfrm>
          <a:prstGeom prst="rect">
            <a:avLst/>
          </a:prstGeom>
          <a:noFill/>
          <a:ln>
            <a:noFill/>
          </a:ln>
        </p:spPr>
      </p:pic>
      <p:pic>
        <p:nvPicPr>
          <p:cNvPr id="223" name="Google Shape;223;p11"/>
          <p:cNvPicPr preferRelativeResize="0"/>
          <p:nvPr/>
        </p:nvPicPr>
        <p:blipFill rotWithShape="1">
          <a:blip r:embed="rId16">
            <a:alphaModFix amt="72000"/>
          </a:blip>
          <a:srcRect l="12988" t="13996" r="15011" b="14003"/>
          <a:stretch/>
        </p:blipFill>
        <p:spPr>
          <a:xfrm rot="10800000">
            <a:off x="2523671" y="4838150"/>
            <a:ext cx="107275" cy="107275"/>
          </a:xfrm>
          <a:prstGeom prst="rect">
            <a:avLst/>
          </a:prstGeom>
          <a:noFill/>
          <a:ln>
            <a:noFill/>
          </a:ln>
        </p:spPr>
      </p:pic>
      <p:pic>
        <p:nvPicPr>
          <p:cNvPr id="224" name="Google Shape;224;p11"/>
          <p:cNvPicPr preferRelativeResize="0"/>
          <p:nvPr/>
        </p:nvPicPr>
        <p:blipFill rotWithShape="1">
          <a:blip r:embed="rId16">
            <a:alphaModFix amt="72000"/>
          </a:blip>
          <a:srcRect l="12988" t="13996" r="15011" b="14003"/>
          <a:stretch/>
        </p:blipFill>
        <p:spPr>
          <a:xfrm rot="10800000">
            <a:off x="8499396" y="1398475"/>
            <a:ext cx="107275" cy="107275"/>
          </a:xfrm>
          <a:prstGeom prst="rect">
            <a:avLst/>
          </a:prstGeom>
          <a:noFill/>
          <a:ln>
            <a:noFill/>
          </a:ln>
        </p:spPr>
      </p:pic>
      <p:pic>
        <p:nvPicPr>
          <p:cNvPr id="225" name="Google Shape;225;p11"/>
          <p:cNvPicPr preferRelativeResize="0"/>
          <p:nvPr/>
        </p:nvPicPr>
        <p:blipFill rotWithShape="1">
          <a:blip r:embed="rId8">
            <a:alphaModFix/>
          </a:blip>
          <a:srcRect l="6725" t="8298"/>
          <a:stretch/>
        </p:blipFill>
        <p:spPr>
          <a:xfrm rot="-4579178">
            <a:off x="311313" y="2246999"/>
            <a:ext cx="607835" cy="597613"/>
          </a:xfrm>
          <a:prstGeom prst="rect">
            <a:avLst/>
          </a:prstGeom>
          <a:noFill/>
          <a:ln>
            <a:noFill/>
          </a:ln>
        </p:spPr>
      </p:pic>
      <p:grpSp>
        <p:nvGrpSpPr>
          <p:cNvPr id="226" name="Google Shape;226;p11"/>
          <p:cNvGrpSpPr/>
          <p:nvPr/>
        </p:nvGrpSpPr>
        <p:grpSpPr>
          <a:xfrm rot="10800000">
            <a:off x="8862982" y="135900"/>
            <a:ext cx="681700" cy="893750"/>
            <a:chOff x="8528601" y="3345625"/>
            <a:chExt cx="681700" cy="893750"/>
          </a:xfrm>
        </p:grpSpPr>
        <p:pic>
          <p:nvPicPr>
            <p:cNvPr id="227" name="Google Shape;227;p11"/>
            <p:cNvPicPr preferRelativeResize="0"/>
            <p:nvPr/>
          </p:nvPicPr>
          <p:blipFill rotWithShape="1">
            <a:blip r:embed="rId12">
              <a:alphaModFix/>
            </a:blip>
            <a:srcRect l="15023" t="14904" b="11857"/>
            <a:stretch/>
          </p:blipFill>
          <p:spPr>
            <a:xfrm>
              <a:off x="8528601" y="3742208"/>
              <a:ext cx="576856" cy="497166"/>
            </a:xfrm>
            <a:prstGeom prst="rect">
              <a:avLst/>
            </a:prstGeom>
            <a:noFill/>
            <a:ln>
              <a:noFill/>
            </a:ln>
          </p:spPr>
        </p:pic>
        <p:pic>
          <p:nvPicPr>
            <p:cNvPr id="228" name="Google Shape;228;p11"/>
            <p:cNvPicPr preferRelativeResize="0"/>
            <p:nvPr/>
          </p:nvPicPr>
          <p:blipFill rotWithShape="1">
            <a:blip r:embed="rId12">
              <a:alphaModFix/>
            </a:blip>
            <a:srcRect l="15023" t="14904" b="11857"/>
            <a:stretch/>
          </p:blipFill>
          <p:spPr>
            <a:xfrm rot="-10040303">
              <a:off x="8585969" y="3402800"/>
              <a:ext cx="576856" cy="497167"/>
            </a:xfrm>
            <a:prstGeom prst="rect">
              <a:avLst/>
            </a:prstGeom>
            <a:noFill/>
            <a:ln>
              <a:noFill/>
            </a:ln>
          </p:spPr>
        </p:pic>
      </p:grpSp>
      <p:sp>
        <p:nvSpPr>
          <p:cNvPr id="229" name="Google Shape;229;p11"/>
          <p:cNvSpPr txBox="1">
            <a:spLocks noGrp="1"/>
          </p:cNvSpPr>
          <p:nvPr>
            <p:ph type="title" hasCustomPrompt="1"/>
          </p:nvPr>
        </p:nvSpPr>
        <p:spPr>
          <a:xfrm>
            <a:off x="1284000" y="1256013"/>
            <a:ext cx="6576000" cy="2134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9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30" name="Google Shape;230;p11"/>
          <p:cNvSpPr txBox="1">
            <a:spLocks noGrp="1"/>
          </p:cNvSpPr>
          <p:nvPr>
            <p:ph type="subTitle" idx="1"/>
          </p:nvPr>
        </p:nvSpPr>
        <p:spPr>
          <a:xfrm>
            <a:off x="1284000" y="3390388"/>
            <a:ext cx="6576000" cy="49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32"/>
        <p:cNvGrpSpPr/>
        <p:nvPr/>
      </p:nvGrpSpPr>
      <p:grpSpPr>
        <a:xfrm>
          <a:off x="0" y="0"/>
          <a:ext cx="0" cy="0"/>
          <a:chOff x="0" y="0"/>
          <a:chExt cx="0" cy="0"/>
        </a:xfrm>
      </p:grpSpPr>
      <p:pic>
        <p:nvPicPr>
          <p:cNvPr id="233" name="Google Shape;233;p13"/>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34" name="Google Shape;234;p13"/>
          <p:cNvPicPr preferRelativeResize="0"/>
          <p:nvPr/>
        </p:nvPicPr>
        <p:blipFill rotWithShape="1">
          <a:blip r:embed="rId3">
            <a:alphaModFix amt="67000"/>
          </a:blip>
          <a:srcRect l="25238" r="30334"/>
          <a:stretch/>
        </p:blipFill>
        <p:spPr>
          <a:xfrm rot="-2294928">
            <a:off x="8018327" y="-596439"/>
            <a:ext cx="1081993" cy="2435374"/>
          </a:xfrm>
          <a:prstGeom prst="rect">
            <a:avLst/>
          </a:prstGeom>
          <a:noFill/>
          <a:ln>
            <a:noFill/>
          </a:ln>
        </p:spPr>
      </p:pic>
      <p:pic>
        <p:nvPicPr>
          <p:cNvPr id="235" name="Google Shape;235;p13"/>
          <p:cNvPicPr preferRelativeResize="0"/>
          <p:nvPr/>
        </p:nvPicPr>
        <p:blipFill rotWithShape="1">
          <a:blip r:embed="rId4">
            <a:alphaModFix/>
          </a:blip>
          <a:srcRect l="3814" t="1347" r="3823" b="11749"/>
          <a:stretch/>
        </p:blipFill>
        <p:spPr>
          <a:xfrm>
            <a:off x="8069975" y="0"/>
            <a:ext cx="1668050" cy="1569500"/>
          </a:xfrm>
          <a:prstGeom prst="rect">
            <a:avLst/>
          </a:prstGeom>
          <a:noFill/>
          <a:ln>
            <a:noFill/>
          </a:ln>
        </p:spPr>
      </p:pic>
      <p:pic>
        <p:nvPicPr>
          <p:cNvPr id="236" name="Google Shape;236;p13"/>
          <p:cNvPicPr preferRelativeResize="0"/>
          <p:nvPr/>
        </p:nvPicPr>
        <p:blipFill rotWithShape="1">
          <a:blip r:embed="rId5">
            <a:alphaModFix amt="52000"/>
          </a:blip>
          <a:srcRect l="14340" t="13137" r="15532" b="7383"/>
          <a:stretch/>
        </p:blipFill>
        <p:spPr>
          <a:xfrm>
            <a:off x="-763670" y="-317075"/>
            <a:ext cx="1799175" cy="2039050"/>
          </a:xfrm>
          <a:prstGeom prst="rect">
            <a:avLst/>
          </a:prstGeom>
          <a:noFill/>
          <a:ln>
            <a:noFill/>
          </a:ln>
        </p:spPr>
      </p:pic>
      <p:pic>
        <p:nvPicPr>
          <p:cNvPr id="237" name="Google Shape;237;p13"/>
          <p:cNvPicPr preferRelativeResize="0"/>
          <p:nvPr/>
        </p:nvPicPr>
        <p:blipFill rotWithShape="1">
          <a:blip r:embed="rId6">
            <a:alphaModFix/>
          </a:blip>
          <a:srcRect l="20769" t="7020" r="31386" b="10958"/>
          <a:stretch/>
        </p:blipFill>
        <p:spPr>
          <a:xfrm>
            <a:off x="-534900" y="922750"/>
            <a:ext cx="1013925" cy="1738175"/>
          </a:xfrm>
          <a:prstGeom prst="rect">
            <a:avLst/>
          </a:prstGeom>
          <a:noFill/>
          <a:ln>
            <a:noFill/>
          </a:ln>
        </p:spPr>
      </p:pic>
      <p:pic>
        <p:nvPicPr>
          <p:cNvPr id="238" name="Google Shape;238;p13"/>
          <p:cNvPicPr preferRelativeResize="0"/>
          <p:nvPr/>
        </p:nvPicPr>
        <p:blipFill rotWithShape="1">
          <a:blip r:embed="rId7">
            <a:alphaModFix amt="43000"/>
          </a:blip>
          <a:srcRect l="29662" r="34322"/>
          <a:stretch/>
        </p:blipFill>
        <p:spPr>
          <a:xfrm rot="-4233241">
            <a:off x="481237" y="-849950"/>
            <a:ext cx="582925" cy="1618500"/>
          </a:xfrm>
          <a:prstGeom prst="rect">
            <a:avLst/>
          </a:prstGeom>
          <a:noFill/>
          <a:ln>
            <a:noFill/>
          </a:ln>
        </p:spPr>
      </p:pic>
      <p:pic>
        <p:nvPicPr>
          <p:cNvPr id="239" name="Google Shape;239;p13"/>
          <p:cNvPicPr preferRelativeResize="0"/>
          <p:nvPr/>
        </p:nvPicPr>
        <p:blipFill rotWithShape="1">
          <a:blip r:embed="rId8">
            <a:alphaModFix amt="72000"/>
          </a:blip>
          <a:srcRect l="12988" t="13996" r="15011" b="14003"/>
          <a:stretch/>
        </p:blipFill>
        <p:spPr>
          <a:xfrm>
            <a:off x="256175" y="3717650"/>
            <a:ext cx="222900" cy="222900"/>
          </a:xfrm>
          <a:prstGeom prst="rect">
            <a:avLst/>
          </a:prstGeom>
          <a:noFill/>
          <a:ln>
            <a:noFill/>
          </a:ln>
        </p:spPr>
      </p:pic>
      <p:pic>
        <p:nvPicPr>
          <p:cNvPr id="240" name="Google Shape;240;p13"/>
          <p:cNvPicPr preferRelativeResize="0"/>
          <p:nvPr/>
        </p:nvPicPr>
        <p:blipFill rotWithShape="1">
          <a:blip r:embed="rId9">
            <a:alphaModFix amt="72000"/>
          </a:blip>
          <a:srcRect l="12988" t="13996" r="15011" b="14003"/>
          <a:stretch/>
        </p:blipFill>
        <p:spPr>
          <a:xfrm>
            <a:off x="448200" y="3539025"/>
            <a:ext cx="107275" cy="107275"/>
          </a:xfrm>
          <a:prstGeom prst="rect">
            <a:avLst/>
          </a:prstGeom>
          <a:noFill/>
          <a:ln>
            <a:noFill/>
          </a:ln>
        </p:spPr>
      </p:pic>
      <p:pic>
        <p:nvPicPr>
          <p:cNvPr id="241" name="Google Shape;241;p13"/>
          <p:cNvPicPr preferRelativeResize="0"/>
          <p:nvPr/>
        </p:nvPicPr>
        <p:blipFill rotWithShape="1">
          <a:blip r:embed="rId9">
            <a:alphaModFix amt="72000"/>
          </a:blip>
          <a:srcRect l="12988" t="13996" r="15011" b="14003"/>
          <a:stretch/>
        </p:blipFill>
        <p:spPr>
          <a:xfrm>
            <a:off x="8553050" y="4670800"/>
            <a:ext cx="222900" cy="222900"/>
          </a:xfrm>
          <a:prstGeom prst="rect">
            <a:avLst/>
          </a:prstGeom>
          <a:noFill/>
          <a:ln>
            <a:noFill/>
          </a:ln>
        </p:spPr>
      </p:pic>
      <p:pic>
        <p:nvPicPr>
          <p:cNvPr id="242" name="Google Shape;242;p13"/>
          <p:cNvPicPr preferRelativeResize="0"/>
          <p:nvPr/>
        </p:nvPicPr>
        <p:blipFill rotWithShape="1">
          <a:blip r:embed="rId8">
            <a:alphaModFix amt="72000"/>
          </a:blip>
          <a:srcRect l="12988" t="13996" r="15011" b="14003"/>
          <a:stretch/>
        </p:blipFill>
        <p:spPr>
          <a:xfrm>
            <a:off x="8850363" y="3992000"/>
            <a:ext cx="107275" cy="107275"/>
          </a:xfrm>
          <a:prstGeom prst="rect">
            <a:avLst/>
          </a:prstGeom>
          <a:noFill/>
          <a:ln>
            <a:noFill/>
          </a:ln>
        </p:spPr>
      </p:pic>
      <p:sp>
        <p:nvSpPr>
          <p:cNvPr id="243" name="Google Shape;243;p1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4" name="Google Shape;244;p13"/>
          <p:cNvSpPr txBox="1">
            <a:spLocks noGrp="1"/>
          </p:cNvSpPr>
          <p:nvPr>
            <p:ph type="title" idx="2"/>
          </p:nvPr>
        </p:nvSpPr>
        <p:spPr>
          <a:xfrm>
            <a:off x="1970863" y="1643500"/>
            <a:ext cx="2523900" cy="392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5" name="Google Shape;245;p13"/>
          <p:cNvSpPr txBox="1">
            <a:spLocks noGrp="1"/>
          </p:cNvSpPr>
          <p:nvPr>
            <p:ph type="subTitle" idx="1"/>
          </p:nvPr>
        </p:nvSpPr>
        <p:spPr>
          <a:xfrm>
            <a:off x="1970863" y="2036200"/>
            <a:ext cx="2523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6" name="Google Shape;246;p13"/>
          <p:cNvSpPr txBox="1">
            <a:spLocks noGrp="1"/>
          </p:cNvSpPr>
          <p:nvPr>
            <p:ph type="title" idx="3"/>
          </p:nvPr>
        </p:nvSpPr>
        <p:spPr>
          <a:xfrm>
            <a:off x="5584613" y="1643500"/>
            <a:ext cx="2523900" cy="392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7" name="Google Shape;247;p13"/>
          <p:cNvSpPr txBox="1">
            <a:spLocks noGrp="1"/>
          </p:cNvSpPr>
          <p:nvPr>
            <p:ph type="subTitle" idx="4"/>
          </p:nvPr>
        </p:nvSpPr>
        <p:spPr>
          <a:xfrm>
            <a:off x="5584613" y="2036200"/>
            <a:ext cx="2523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8" name="Google Shape;248;p13"/>
          <p:cNvSpPr txBox="1">
            <a:spLocks noGrp="1"/>
          </p:cNvSpPr>
          <p:nvPr>
            <p:ph type="title" idx="5"/>
          </p:nvPr>
        </p:nvSpPr>
        <p:spPr>
          <a:xfrm>
            <a:off x="1970863" y="3490725"/>
            <a:ext cx="2523900" cy="392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9" name="Google Shape;249;p13"/>
          <p:cNvSpPr txBox="1">
            <a:spLocks noGrp="1"/>
          </p:cNvSpPr>
          <p:nvPr>
            <p:ph type="subTitle" idx="6"/>
          </p:nvPr>
        </p:nvSpPr>
        <p:spPr>
          <a:xfrm>
            <a:off x="1970863" y="3883275"/>
            <a:ext cx="2523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0" name="Google Shape;250;p13"/>
          <p:cNvSpPr txBox="1">
            <a:spLocks noGrp="1"/>
          </p:cNvSpPr>
          <p:nvPr>
            <p:ph type="title" idx="7"/>
          </p:nvPr>
        </p:nvSpPr>
        <p:spPr>
          <a:xfrm>
            <a:off x="5584613" y="3490725"/>
            <a:ext cx="2523900" cy="392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1" name="Google Shape;251;p13"/>
          <p:cNvSpPr txBox="1">
            <a:spLocks noGrp="1"/>
          </p:cNvSpPr>
          <p:nvPr>
            <p:ph type="subTitle" idx="8"/>
          </p:nvPr>
        </p:nvSpPr>
        <p:spPr>
          <a:xfrm>
            <a:off x="5584613" y="3883275"/>
            <a:ext cx="2523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2" name="Google Shape;252;p13"/>
          <p:cNvSpPr txBox="1">
            <a:spLocks noGrp="1"/>
          </p:cNvSpPr>
          <p:nvPr>
            <p:ph type="title" idx="9" hasCustomPrompt="1"/>
          </p:nvPr>
        </p:nvSpPr>
        <p:spPr>
          <a:xfrm>
            <a:off x="4649238" y="1912450"/>
            <a:ext cx="780900" cy="3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53" name="Google Shape;253;p13"/>
          <p:cNvSpPr txBox="1">
            <a:spLocks noGrp="1"/>
          </p:cNvSpPr>
          <p:nvPr>
            <p:ph type="title" idx="13" hasCustomPrompt="1"/>
          </p:nvPr>
        </p:nvSpPr>
        <p:spPr>
          <a:xfrm>
            <a:off x="1035488" y="1912450"/>
            <a:ext cx="780900" cy="3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54" name="Google Shape;254;p13"/>
          <p:cNvSpPr txBox="1">
            <a:spLocks noGrp="1"/>
          </p:cNvSpPr>
          <p:nvPr>
            <p:ph type="title" idx="14" hasCustomPrompt="1"/>
          </p:nvPr>
        </p:nvSpPr>
        <p:spPr>
          <a:xfrm>
            <a:off x="4649238" y="3759675"/>
            <a:ext cx="780900" cy="3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55" name="Google Shape;255;p13"/>
          <p:cNvSpPr txBox="1">
            <a:spLocks noGrp="1"/>
          </p:cNvSpPr>
          <p:nvPr>
            <p:ph type="title" idx="15" hasCustomPrompt="1"/>
          </p:nvPr>
        </p:nvSpPr>
        <p:spPr>
          <a:xfrm>
            <a:off x="1035488" y="3759675"/>
            <a:ext cx="780900" cy="3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56"/>
        <p:cNvGrpSpPr/>
        <p:nvPr/>
      </p:nvGrpSpPr>
      <p:grpSpPr>
        <a:xfrm>
          <a:off x="0" y="0"/>
          <a:ext cx="0" cy="0"/>
          <a:chOff x="0" y="0"/>
          <a:chExt cx="0" cy="0"/>
        </a:xfrm>
      </p:grpSpPr>
      <p:pic>
        <p:nvPicPr>
          <p:cNvPr id="257" name="Google Shape;257;p14"/>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58" name="Google Shape;258;p14"/>
          <p:cNvPicPr preferRelativeResize="0"/>
          <p:nvPr/>
        </p:nvPicPr>
        <p:blipFill rotWithShape="1">
          <a:blip r:embed="rId3">
            <a:alphaModFix amt="78000"/>
          </a:blip>
          <a:srcRect l="12988" t="13996" r="15011" b="14003"/>
          <a:stretch/>
        </p:blipFill>
        <p:spPr>
          <a:xfrm>
            <a:off x="480524" y="515293"/>
            <a:ext cx="1384610" cy="1384624"/>
          </a:xfrm>
          <a:prstGeom prst="rect">
            <a:avLst/>
          </a:prstGeom>
          <a:noFill/>
          <a:ln>
            <a:noFill/>
          </a:ln>
        </p:spPr>
      </p:pic>
      <p:pic>
        <p:nvPicPr>
          <p:cNvPr id="259" name="Google Shape;259;p14"/>
          <p:cNvPicPr preferRelativeResize="0"/>
          <p:nvPr/>
        </p:nvPicPr>
        <p:blipFill rotWithShape="1">
          <a:blip r:embed="rId4">
            <a:alphaModFix amt="86000"/>
          </a:blip>
          <a:srcRect t="15644" b="22737"/>
          <a:stretch/>
        </p:blipFill>
        <p:spPr>
          <a:xfrm rot="3890046">
            <a:off x="-1025637" y="3645150"/>
            <a:ext cx="2657850" cy="1637799"/>
          </a:xfrm>
          <a:prstGeom prst="rect">
            <a:avLst/>
          </a:prstGeom>
          <a:noFill/>
          <a:ln>
            <a:noFill/>
          </a:ln>
        </p:spPr>
      </p:pic>
      <p:pic>
        <p:nvPicPr>
          <p:cNvPr id="260" name="Google Shape;260;p14"/>
          <p:cNvPicPr preferRelativeResize="0"/>
          <p:nvPr/>
        </p:nvPicPr>
        <p:blipFill rotWithShape="1">
          <a:blip r:embed="rId5">
            <a:alphaModFix amt="52000"/>
          </a:blip>
          <a:srcRect l="14340" t="13137" r="15532" b="7383"/>
          <a:stretch/>
        </p:blipFill>
        <p:spPr>
          <a:xfrm rot="10013724">
            <a:off x="-852807" y="1989543"/>
            <a:ext cx="3295815" cy="3735265"/>
          </a:xfrm>
          <a:prstGeom prst="rect">
            <a:avLst/>
          </a:prstGeom>
          <a:noFill/>
          <a:ln>
            <a:noFill/>
          </a:ln>
        </p:spPr>
      </p:pic>
      <p:pic>
        <p:nvPicPr>
          <p:cNvPr id="261" name="Google Shape;261;p14"/>
          <p:cNvPicPr preferRelativeResize="0"/>
          <p:nvPr/>
        </p:nvPicPr>
        <p:blipFill rotWithShape="1">
          <a:blip r:embed="rId6">
            <a:alphaModFix amt="50000"/>
          </a:blip>
          <a:srcRect l="25238" r="30334"/>
          <a:stretch/>
        </p:blipFill>
        <p:spPr>
          <a:xfrm rot="7932280" flipH="1">
            <a:off x="-237720" y="543311"/>
            <a:ext cx="1081993" cy="2435373"/>
          </a:xfrm>
          <a:prstGeom prst="rect">
            <a:avLst/>
          </a:prstGeom>
          <a:noFill/>
          <a:ln>
            <a:noFill/>
          </a:ln>
        </p:spPr>
      </p:pic>
      <p:pic>
        <p:nvPicPr>
          <p:cNvPr id="262" name="Google Shape;262;p14"/>
          <p:cNvPicPr preferRelativeResize="0"/>
          <p:nvPr/>
        </p:nvPicPr>
        <p:blipFill rotWithShape="1">
          <a:blip r:embed="rId5">
            <a:alphaModFix amt="52000"/>
          </a:blip>
          <a:srcRect l="14340" t="13137" r="15532" b="7383"/>
          <a:stretch/>
        </p:blipFill>
        <p:spPr>
          <a:xfrm>
            <a:off x="6394340" y="-613325"/>
            <a:ext cx="3213421" cy="3641850"/>
          </a:xfrm>
          <a:prstGeom prst="rect">
            <a:avLst/>
          </a:prstGeom>
          <a:noFill/>
          <a:ln>
            <a:noFill/>
          </a:ln>
        </p:spPr>
      </p:pic>
      <p:pic>
        <p:nvPicPr>
          <p:cNvPr id="263" name="Google Shape;263;p14"/>
          <p:cNvPicPr preferRelativeResize="0"/>
          <p:nvPr/>
        </p:nvPicPr>
        <p:blipFill rotWithShape="1">
          <a:blip r:embed="rId7">
            <a:alphaModFix/>
          </a:blip>
          <a:srcRect l="6725" t="8298"/>
          <a:stretch/>
        </p:blipFill>
        <p:spPr>
          <a:xfrm>
            <a:off x="295361" y="260322"/>
            <a:ext cx="999498" cy="982670"/>
          </a:xfrm>
          <a:prstGeom prst="rect">
            <a:avLst/>
          </a:prstGeom>
          <a:noFill/>
          <a:ln>
            <a:noFill/>
          </a:ln>
        </p:spPr>
      </p:pic>
      <p:pic>
        <p:nvPicPr>
          <p:cNvPr id="264" name="Google Shape;264;p14"/>
          <p:cNvPicPr preferRelativeResize="0"/>
          <p:nvPr/>
        </p:nvPicPr>
        <p:blipFill rotWithShape="1">
          <a:blip r:embed="rId8">
            <a:alphaModFix/>
          </a:blip>
          <a:srcRect l="33217" r="26890"/>
          <a:stretch/>
        </p:blipFill>
        <p:spPr>
          <a:xfrm rot="-10361456">
            <a:off x="235937" y="3277933"/>
            <a:ext cx="895250" cy="2244134"/>
          </a:xfrm>
          <a:prstGeom prst="rect">
            <a:avLst/>
          </a:prstGeom>
          <a:noFill/>
          <a:ln>
            <a:noFill/>
          </a:ln>
        </p:spPr>
      </p:pic>
      <p:pic>
        <p:nvPicPr>
          <p:cNvPr id="265" name="Google Shape;265;p14"/>
          <p:cNvPicPr preferRelativeResize="0"/>
          <p:nvPr/>
        </p:nvPicPr>
        <p:blipFill rotWithShape="1">
          <a:blip r:embed="rId9">
            <a:alphaModFix/>
          </a:blip>
          <a:srcRect l="3814" t="1347" r="3823" b="11749"/>
          <a:stretch/>
        </p:blipFill>
        <p:spPr>
          <a:xfrm>
            <a:off x="-692950" y="2275425"/>
            <a:ext cx="1173475" cy="1104145"/>
          </a:xfrm>
          <a:prstGeom prst="rect">
            <a:avLst/>
          </a:prstGeom>
          <a:noFill/>
          <a:ln>
            <a:noFill/>
          </a:ln>
        </p:spPr>
      </p:pic>
      <p:pic>
        <p:nvPicPr>
          <p:cNvPr id="266" name="Google Shape;266;p14"/>
          <p:cNvPicPr preferRelativeResize="0"/>
          <p:nvPr/>
        </p:nvPicPr>
        <p:blipFill rotWithShape="1">
          <a:blip r:embed="rId10">
            <a:alphaModFix amt="69000"/>
          </a:blip>
          <a:srcRect l="29662" r="34322"/>
          <a:stretch/>
        </p:blipFill>
        <p:spPr>
          <a:xfrm rot="-4233241">
            <a:off x="-153450" y="-811250"/>
            <a:ext cx="582925" cy="1618500"/>
          </a:xfrm>
          <a:prstGeom prst="rect">
            <a:avLst/>
          </a:prstGeom>
          <a:noFill/>
          <a:ln>
            <a:noFill/>
          </a:ln>
        </p:spPr>
      </p:pic>
      <p:grpSp>
        <p:nvGrpSpPr>
          <p:cNvPr id="267" name="Google Shape;267;p14"/>
          <p:cNvGrpSpPr/>
          <p:nvPr/>
        </p:nvGrpSpPr>
        <p:grpSpPr>
          <a:xfrm rot="10800000">
            <a:off x="1328700" y="3062805"/>
            <a:ext cx="1037275" cy="1359930"/>
            <a:chOff x="8528601" y="3345625"/>
            <a:chExt cx="681700" cy="893750"/>
          </a:xfrm>
        </p:grpSpPr>
        <p:pic>
          <p:nvPicPr>
            <p:cNvPr id="268" name="Google Shape;268;p14"/>
            <p:cNvPicPr preferRelativeResize="0"/>
            <p:nvPr/>
          </p:nvPicPr>
          <p:blipFill rotWithShape="1">
            <a:blip r:embed="rId11">
              <a:alphaModFix/>
            </a:blip>
            <a:srcRect l="15023" t="14904" b="11857"/>
            <a:stretch/>
          </p:blipFill>
          <p:spPr>
            <a:xfrm>
              <a:off x="8528601" y="3742208"/>
              <a:ext cx="576856" cy="497166"/>
            </a:xfrm>
            <a:prstGeom prst="rect">
              <a:avLst/>
            </a:prstGeom>
            <a:noFill/>
            <a:ln>
              <a:noFill/>
            </a:ln>
          </p:spPr>
        </p:pic>
        <p:pic>
          <p:nvPicPr>
            <p:cNvPr id="269" name="Google Shape;269;p14"/>
            <p:cNvPicPr preferRelativeResize="0"/>
            <p:nvPr/>
          </p:nvPicPr>
          <p:blipFill rotWithShape="1">
            <a:blip r:embed="rId11">
              <a:alphaModFix/>
            </a:blip>
            <a:srcRect l="15023" t="14904" b="11857"/>
            <a:stretch/>
          </p:blipFill>
          <p:spPr>
            <a:xfrm rot="-10040303">
              <a:off x="8585969" y="3402800"/>
              <a:ext cx="576856" cy="497167"/>
            </a:xfrm>
            <a:prstGeom prst="rect">
              <a:avLst/>
            </a:prstGeom>
            <a:noFill/>
            <a:ln>
              <a:noFill/>
            </a:ln>
          </p:spPr>
        </p:pic>
      </p:grpSp>
      <p:pic>
        <p:nvPicPr>
          <p:cNvPr id="270" name="Google Shape;270;p14"/>
          <p:cNvPicPr preferRelativeResize="0"/>
          <p:nvPr/>
        </p:nvPicPr>
        <p:blipFill rotWithShape="1">
          <a:blip r:embed="rId12">
            <a:alphaModFix amt="78000"/>
          </a:blip>
          <a:srcRect l="12988" t="13996" r="15011" b="14003"/>
          <a:stretch/>
        </p:blipFill>
        <p:spPr>
          <a:xfrm>
            <a:off x="8433202" y="-513401"/>
            <a:ext cx="1144300" cy="1144325"/>
          </a:xfrm>
          <a:prstGeom prst="rect">
            <a:avLst/>
          </a:prstGeom>
          <a:noFill/>
          <a:ln>
            <a:noFill/>
          </a:ln>
        </p:spPr>
      </p:pic>
      <p:pic>
        <p:nvPicPr>
          <p:cNvPr id="271" name="Google Shape;271;p14"/>
          <p:cNvPicPr preferRelativeResize="0"/>
          <p:nvPr/>
        </p:nvPicPr>
        <p:blipFill rotWithShape="1">
          <a:blip r:embed="rId13">
            <a:alphaModFix amt="35000"/>
          </a:blip>
          <a:srcRect l="41502" r="39776"/>
          <a:stretch/>
        </p:blipFill>
        <p:spPr>
          <a:xfrm rot="-1205820" flipH="1">
            <a:off x="8819284" y="3483498"/>
            <a:ext cx="496976" cy="2654753"/>
          </a:xfrm>
          <a:prstGeom prst="rect">
            <a:avLst/>
          </a:prstGeom>
          <a:noFill/>
          <a:ln>
            <a:noFill/>
          </a:ln>
        </p:spPr>
      </p:pic>
      <p:pic>
        <p:nvPicPr>
          <p:cNvPr id="272" name="Google Shape;272;p14"/>
          <p:cNvPicPr preferRelativeResize="0"/>
          <p:nvPr/>
        </p:nvPicPr>
        <p:blipFill rotWithShape="1">
          <a:blip r:embed="rId14">
            <a:alphaModFix/>
          </a:blip>
          <a:srcRect l="20769" t="7020" r="31386" b="10958"/>
          <a:stretch/>
        </p:blipFill>
        <p:spPr>
          <a:xfrm rot="-9714870">
            <a:off x="8081988" y="4049248"/>
            <a:ext cx="1013925" cy="1738175"/>
          </a:xfrm>
          <a:prstGeom prst="rect">
            <a:avLst/>
          </a:prstGeom>
          <a:noFill/>
          <a:ln>
            <a:noFill/>
          </a:ln>
        </p:spPr>
      </p:pic>
      <p:pic>
        <p:nvPicPr>
          <p:cNvPr id="273" name="Google Shape;273;p14"/>
          <p:cNvPicPr preferRelativeResize="0"/>
          <p:nvPr/>
        </p:nvPicPr>
        <p:blipFill rotWithShape="1">
          <a:blip r:embed="rId12">
            <a:alphaModFix amt="72000"/>
          </a:blip>
          <a:srcRect l="12988" t="13996" r="15011" b="14003"/>
          <a:stretch/>
        </p:blipFill>
        <p:spPr>
          <a:xfrm>
            <a:off x="6980163" y="4695525"/>
            <a:ext cx="107275" cy="107275"/>
          </a:xfrm>
          <a:prstGeom prst="rect">
            <a:avLst/>
          </a:prstGeom>
          <a:noFill/>
          <a:ln>
            <a:noFill/>
          </a:ln>
        </p:spPr>
      </p:pic>
      <p:pic>
        <p:nvPicPr>
          <p:cNvPr id="274" name="Google Shape;274;p14"/>
          <p:cNvPicPr preferRelativeResize="0"/>
          <p:nvPr/>
        </p:nvPicPr>
        <p:blipFill rotWithShape="1">
          <a:blip r:embed="rId3">
            <a:alphaModFix amt="72000"/>
          </a:blip>
          <a:srcRect l="12988" t="13996" r="15011" b="14003"/>
          <a:stretch/>
        </p:blipFill>
        <p:spPr>
          <a:xfrm>
            <a:off x="7318163" y="4731175"/>
            <a:ext cx="222900" cy="222900"/>
          </a:xfrm>
          <a:prstGeom prst="rect">
            <a:avLst/>
          </a:prstGeom>
          <a:noFill/>
          <a:ln>
            <a:noFill/>
          </a:ln>
        </p:spPr>
      </p:pic>
      <p:pic>
        <p:nvPicPr>
          <p:cNvPr id="275" name="Google Shape;275;p14"/>
          <p:cNvPicPr preferRelativeResize="0"/>
          <p:nvPr/>
        </p:nvPicPr>
        <p:blipFill rotWithShape="1">
          <a:blip r:embed="rId12">
            <a:alphaModFix amt="72000"/>
          </a:blip>
          <a:srcRect l="12988" t="13996" r="15011" b="14003"/>
          <a:stretch/>
        </p:blipFill>
        <p:spPr>
          <a:xfrm>
            <a:off x="3492475" y="222850"/>
            <a:ext cx="222900" cy="222900"/>
          </a:xfrm>
          <a:prstGeom prst="rect">
            <a:avLst/>
          </a:prstGeom>
          <a:noFill/>
          <a:ln>
            <a:noFill/>
          </a:ln>
        </p:spPr>
      </p:pic>
      <p:pic>
        <p:nvPicPr>
          <p:cNvPr id="276" name="Google Shape;276;p14"/>
          <p:cNvPicPr preferRelativeResize="0"/>
          <p:nvPr/>
        </p:nvPicPr>
        <p:blipFill rotWithShape="1">
          <a:blip r:embed="rId3">
            <a:alphaModFix amt="72000"/>
          </a:blip>
          <a:srcRect l="12988" t="13996" r="15011" b="14003"/>
          <a:stretch/>
        </p:blipFill>
        <p:spPr>
          <a:xfrm>
            <a:off x="4164575" y="377163"/>
            <a:ext cx="107275" cy="107275"/>
          </a:xfrm>
          <a:prstGeom prst="rect">
            <a:avLst/>
          </a:prstGeom>
          <a:noFill/>
          <a:ln>
            <a:noFill/>
          </a:ln>
        </p:spPr>
      </p:pic>
      <p:pic>
        <p:nvPicPr>
          <p:cNvPr id="277" name="Google Shape;277;p14"/>
          <p:cNvPicPr preferRelativeResize="0"/>
          <p:nvPr/>
        </p:nvPicPr>
        <p:blipFill rotWithShape="1">
          <a:blip r:embed="rId3">
            <a:alphaModFix amt="72000"/>
          </a:blip>
          <a:srcRect l="12988" t="13996" r="15011" b="14003"/>
          <a:stretch/>
        </p:blipFill>
        <p:spPr>
          <a:xfrm>
            <a:off x="2304250" y="720795"/>
            <a:ext cx="61725" cy="61725"/>
          </a:xfrm>
          <a:prstGeom prst="rect">
            <a:avLst/>
          </a:prstGeom>
          <a:noFill/>
          <a:ln>
            <a:noFill/>
          </a:ln>
        </p:spPr>
      </p:pic>
      <p:pic>
        <p:nvPicPr>
          <p:cNvPr id="278" name="Google Shape;278;p14"/>
          <p:cNvPicPr preferRelativeResize="0"/>
          <p:nvPr/>
        </p:nvPicPr>
        <p:blipFill rotWithShape="1">
          <a:blip r:embed="rId3">
            <a:alphaModFix amt="72000"/>
          </a:blip>
          <a:srcRect l="12988" t="13996" r="15011" b="14003"/>
          <a:stretch/>
        </p:blipFill>
        <p:spPr>
          <a:xfrm>
            <a:off x="8822075" y="3062796"/>
            <a:ext cx="61725" cy="61725"/>
          </a:xfrm>
          <a:prstGeom prst="rect">
            <a:avLst/>
          </a:prstGeom>
          <a:noFill/>
          <a:ln>
            <a:noFill/>
          </a:ln>
        </p:spPr>
      </p:pic>
      <p:pic>
        <p:nvPicPr>
          <p:cNvPr id="279" name="Google Shape;279;p14"/>
          <p:cNvPicPr preferRelativeResize="0"/>
          <p:nvPr/>
        </p:nvPicPr>
        <p:blipFill rotWithShape="1">
          <a:blip r:embed="rId3">
            <a:alphaModFix amt="72000"/>
          </a:blip>
          <a:srcRect l="12988" t="13996" r="15011" b="14003"/>
          <a:stretch/>
        </p:blipFill>
        <p:spPr>
          <a:xfrm>
            <a:off x="2967125" y="4887470"/>
            <a:ext cx="61725" cy="61725"/>
          </a:xfrm>
          <a:prstGeom prst="rect">
            <a:avLst/>
          </a:prstGeom>
          <a:noFill/>
          <a:ln>
            <a:noFill/>
          </a:ln>
        </p:spPr>
      </p:pic>
      <p:pic>
        <p:nvPicPr>
          <p:cNvPr id="280" name="Google Shape;280;p14"/>
          <p:cNvPicPr preferRelativeResize="0"/>
          <p:nvPr/>
        </p:nvPicPr>
        <p:blipFill rotWithShape="1">
          <a:blip r:embed="rId12">
            <a:alphaModFix amt="72000"/>
          </a:blip>
          <a:srcRect l="12988" t="13996" r="15011" b="14003"/>
          <a:stretch/>
        </p:blipFill>
        <p:spPr>
          <a:xfrm>
            <a:off x="3402713" y="4806875"/>
            <a:ext cx="222900" cy="222900"/>
          </a:xfrm>
          <a:prstGeom prst="rect">
            <a:avLst/>
          </a:prstGeom>
          <a:noFill/>
          <a:ln>
            <a:noFill/>
          </a:ln>
        </p:spPr>
      </p:pic>
      <p:pic>
        <p:nvPicPr>
          <p:cNvPr id="281" name="Google Shape;281;p14"/>
          <p:cNvPicPr preferRelativeResize="0"/>
          <p:nvPr/>
        </p:nvPicPr>
        <p:blipFill rotWithShape="1">
          <a:blip r:embed="rId3">
            <a:alphaModFix amt="72000"/>
          </a:blip>
          <a:srcRect l="12988" t="13996" r="15011" b="14003"/>
          <a:stretch/>
        </p:blipFill>
        <p:spPr>
          <a:xfrm>
            <a:off x="5171613" y="154275"/>
            <a:ext cx="222900" cy="222900"/>
          </a:xfrm>
          <a:prstGeom prst="rect">
            <a:avLst/>
          </a:prstGeom>
          <a:noFill/>
          <a:ln>
            <a:noFill/>
          </a:ln>
        </p:spPr>
      </p:pic>
      <p:pic>
        <p:nvPicPr>
          <p:cNvPr id="282" name="Google Shape;282;p14"/>
          <p:cNvPicPr preferRelativeResize="0"/>
          <p:nvPr/>
        </p:nvPicPr>
        <p:blipFill rotWithShape="1">
          <a:blip r:embed="rId3">
            <a:alphaModFix amt="72000"/>
          </a:blip>
          <a:srcRect l="12988" t="13996" r="15011" b="14003"/>
          <a:stretch/>
        </p:blipFill>
        <p:spPr>
          <a:xfrm>
            <a:off x="3999475" y="4757250"/>
            <a:ext cx="107275" cy="107275"/>
          </a:xfrm>
          <a:prstGeom prst="rect">
            <a:avLst/>
          </a:prstGeom>
          <a:noFill/>
          <a:ln>
            <a:noFill/>
          </a:ln>
        </p:spPr>
      </p:pic>
      <p:pic>
        <p:nvPicPr>
          <p:cNvPr id="283" name="Google Shape;283;p14"/>
          <p:cNvPicPr preferRelativeResize="0"/>
          <p:nvPr/>
        </p:nvPicPr>
        <p:blipFill rotWithShape="1">
          <a:blip r:embed="rId12">
            <a:alphaModFix amt="72000"/>
          </a:blip>
          <a:srcRect l="12988" t="13996" r="15011" b="14003"/>
          <a:stretch/>
        </p:blipFill>
        <p:spPr>
          <a:xfrm>
            <a:off x="1865113" y="2411825"/>
            <a:ext cx="107275" cy="107275"/>
          </a:xfrm>
          <a:prstGeom prst="rect">
            <a:avLst/>
          </a:prstGeom>
          <a:noFill/>
          <a:ln>
            <a:noFill/>
          </a:ln>
        </p:spPr>
      </p:pic>
      <p:sp>
        <p:nvSpPr>
          <p:cNvPr id="284" name="Google Shape;284;p14"/>
          <p:cNvSpPr txBox="1">
            <a:spLocks noGrp="1"/>
          </p:cNvSpPr>
          <p:nvPr>
            <p:ph type="title"/>
          </p:nvPr>
        </p:nvSpPr>
        <p:spPr>
          <a:xfrm>
            <a:off x="2785700" y="2947053"/>
            <a:ext cx="5647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25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85" name="Google Shape;285;p14"/>
          <p:cNvSpPr txBox="1">
            <a:spLocks noGrp="1"/>
          </p:cNvSpPr>
          <p:nvPr>
            <p:ph type="subTitle" idx="1"/>
          </p:nvPr>
        </p:nvSpPr>
        <p:spPr>
          <a:xfrm>
            <a:off x="2785700" y="1664550"/>
            <a:ext cx="5647500" cy="1282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286"/>
        <p:cNvGrpSpPr/>
        <p:nvPr/>
      </p:nvGrpSpPr>
      <p:grpSpPr>
        <a:xfrm>
          <a:off x="0" y="0"/>
          <a:ext cx="0" cy="0"/>
          <a:chOff x="0" y="0"/>
          <a:chExt cx="0" cy="0"/>
        </a:xfrm>
      </p:grpSpPr>
      <p:pic>
        <p:nvPicPr>
          <p:cNvPr id="287" name="Google Shape;287;p15"/>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88" name="Google Shape;288;p15"/>
          <p:cNvPicPr preferRelativeResize="0"/>
          <p:nvPr/>
        </p:nvPicPr>
        <p:blipFill rotWithShape="1">
          <a:blip r:embed="rId3">
            <a:alphaModFix amt="67000"/>
          </a:blip>
          <a:srcRect l="25238" r="30334"/>
          <a:stretch/>
        </p:blipFill>
        <p:spPr>
          <a:xfrm rot="7226894" flipH="1">
            <a:off x="-51122" y="3973857"/>
            <a:ext cx="834135" cy="1877485"/>
          </a:xfrm>
          <a:prstGeom prst="rect">
            <a:avLst/>
          </a:prstGeom>
          <a:noFill/>
          <a:ln>
            <a:noFill/>
          </a:ln>
        </p:spPr>
      </p:pic>
      <p:grpSp>
        <p:nvGrpSpPr>
          <p:cNvPr id="289" name="Google Shape;289;p15"/>
          <p:cNvGrpSpPr/>
          <p:nvPr/>
        </p:nvGrpSpPr>
        <p:grpSpPr>
          <a:xfrm flipH="1">
            <a:off x="330233" y="4190350"/>
            <a:ext cx="681700" cy="893750"/>
            <a:chOff x="8528601" y="3345625"/>
            <a:chExt cx="681700" cy="893750"/>
          </a:xfrm>
        </p:grpSpPr>
        <p:pic>
          <p:nvPicPr>
            <p:cNvPr id="290" name="Google Shape;290;p15"/>
            <p:cNvPicPr preferRelativeResize="0"/>
            <p:nvPr/>
          </p:nvPicPr>
          <p:blipFill rotWithShape="1">
            <a:blip r:embed="rId4">
              <a:alphaModFix/>
            </a:blip>
            <a:srcRect l="15023" t="14904" b="11857"/>
            <a:stretch/>
          </p:blipFill>
          <p:spPr>
            <a:xfrm>
              <a:off x="8528601" y="3742208"/>
              <a:ext cx="576856" cy="497166"/>
            </a:xfrm>
            <a:prstGeom prst="rect">
              <a:avLst/>
            </a:prstGeom>
            <a:noFill/>
            <a:ln>
              <a:noFill/>
            </a:ln>
          </p:spPr>
        </p:pic>
        <p:pic>
          <p:nvPicPr>
            <p:cNvPr id="291" name="Google Shape;291;p15"/>
            <p:cNvPicPr preferRelativeResize="0"/>
            <p:nvPr/>
          </p:nvPicPr>
          <p:blipFill rotWithShape="1">
            <a:blip r:embed="rId4">
              <a:alphaModFix/>
            </a:blip>
            <a:srcRect l="15023" t="14904" b="11857"/>
            <a:stretch/>
          </p:blipFill>
          <p:spPr>
            <a:xfrm rot="-10040303">
              <a:off x="8585969" y="3402800"/>
              <a:ext cx="576856" cy="497167"/>
            </a:xfrm>
            <a:prstGeom prst="rect">
              <a:avLst/>
            </a:prstGeom>
            <a:noFill/>
            <a:ln>
              <a:noFill/>
            </a:ln>
          </p:spPr>
        </p:pic>
      </p:grpSp>
      <p:pic>
        <p:nvPicPr>
          <p:cNvPr id="292" name="Google Shape;292;p15"/>
          <p:cNvPicPr preferRelativeResize="0"/>
          <p:nvPr/>
        </p:nvPicPr>
        <p:blipFill rotWithShape="1">
          <a:blip r:embed="rId5">
            <a:alphaModFix amt="52000"/>
          </a:blip>
          <a:srcRect l="14340" t="13137" r="15532" b="7383"/>
          <a:stretch/>
        </p:blipFill>
        <p:spPr>
          <a:xfrm flipH="1">
            <a:off x="-683220" y="-617200"/>
            <a:ext cx="1799175" cy="2039050"/>
          </a:xfrm>
          <a:prstGeom prst="rect">
            <a:avLst/>
          </a:prstGeom>
          <a:noFill/>
          <a:ln>
            <a:noFill/>
          </a:ln>
        </p:spPr>
      </p:pic>
      <p:pic>
        <p:nvPicPr>
          <p:cNvPr id="293" name="Google Shape;293;p15"/>
          <p:cNvPicPr preferRelativeResize="0"/>
          <p:nvPr/>
        </p:nvPicPr>
        <p:blipFill rotWithShape="1">
          <a:blip r:embed="rId6">
            <a:alphaModFix amt="34000"/>
          </a:blip>
          <a:srcRect l="22483" t="2840" r="55233" b="-2840"/>
          <a:stretch/>
        </p:blipFill>
        <p:spPr>
          <a:xfrm rot="3273537" flipH="1">
            <a:off x="-251324" y="-313345"/>
            <a:ext cx="489344" cy="2196042"/>
          </a:xfrm>
          <a:prstGeom prst="rect">
            <a:avLst/>
          </a:prstGeom>
          <a:noFill/>
          <a:ln>
            <a:noFill/>
          </a:ln>
        </p:spPr>
      </p:pic>
      <p:pic>
        <p:nvPicPr>
          <p:cNvPr id="294" name="Google Shape;294;p15"/>
          <p:cNvPicPr preferRelativeResize="0"/>
          <p:nvPr/>
        </p:nvPicPr>
        <p:blipFill rotWithShape="1">
          <a:blip r:embed="rId7">
            <a:alphaModFix/>
          </a:blip>
          <a:srcRect t="16613" b="7937"/>
          <a:stretch/>
        </p:blipFill>
        <p:spPr>
          <a:xfrm rot="7392327" flipH="1">
            <a:off x="-396697" y="-325217"/>
            <a:ext cx="1928589" cy="1455084"/>
          </a:xfrm>
          <a:prstGeom prst="rect">
            <a:avLst/>
          </a:prstGeom>
          <a:noFill/>
          <a:ln>
            <a:noFill/>
          </a:ln>
        </p:spPr>
      </p:pic>
      <p:pic>
        <p:nvPicPr>
          <p:cNvPr id="295" name="Google Shape;295;p15"/>
          <p:cNvPicPr preferRelativeResize="0"/>
          <p:nvPr/>
        </p:nvPicPr>
        <p:blipFill rotWithShape="1">
          <a:blip r:embed="rId8">
            <a:alphaModFix amt="72000"/>
          </a:blip>
          <a:srcRect l="12988" t="13996" r="15011" b="14003"/>
          <a:stretch/>
        </p:blipFill>
        <p:spPr>
          <a:xfrm flipH="1">
            <a:off x="192135" y="1935800"/>
            <a:ext cx="222900" cy="222900"/>
          </a:xfrm>
          <a:prstGeom prst="rect">
            <a:avLst/>
          </a:prstGeom>
          <a:noFill/>
          <a:ln>
            <a:noFill/>
          </a:ln>
        </p:spPr>
      </p:pic>
      <p:pic>
        <p:nvPicPr>
          <p:cNvPr id="296" name="Google Shape;296;p15"/>
          <p:cNvPicPr preferRelativeResize="0"/>
          <p:nvPr/>
        </p:nvPicPr>
        <p:blipFill rotWithShape="1">
          <a:blip r:embed="rId9">
            <a:alphaModFix amt="72000"/>
          </a:blip>
          <a:srcRect l="12988" t="13996" r="15011" b="14003"/>
          <a:stretch/>
        </p:blipFill>
        <p:spPr>
          <a:xfrm flipH="1">
            <a:off x="249947" y="2600688"/>
            <a:ext cx="107275" cy="107275"/>
          </a:xfrm>
          <a:prstGeom prst="rect">
            <a:avLst/>
          </a:prstGeom>
          <a:noFill/>
          <a:ln>
            <a:noFill/>
          </a:ln>
        </p:spPr>
      </p:pic>
      <p:pic>
        <p:nvPicPr>
          <p:cNvPr id="297" name="Google Shape;297;p15"/>
          <p:cNvPicPr preferRelativeResize="0"/>
          <p:nvPr/>
        </p:nvPicPr>
        <p:blipFill rotWithShape="1">
          <a:blip r:embed="rId10">
            <a:alphaModFix amt="69000"/>
          </a:blip>
          <a:srcRect l="41502" r="39776"/>
          <a:stretch/>
        </p:blipFill>
        <p:spPr>
          <a:xfrm rot="2491506">
            <a:off x="8371943" y="3188093"/>
            <a:ext cx="441918" cy="2360654"/>
          </a:xfrm>
          <a:prstGeom prst="rect">
            <a:avLst/>
          </a:prstGeom>
          <a:noFill/>
          <a:ln>
            <a:noFill/>
          </a:ln>
        </p:spPr>
      </p:pic>
      <p:pic>
        <p:nvPicPr>
          <p:cNvPr id="298" name="Google Shape;298;p15"/>
          <p:cNvPicPr preferRelativeResize="0"/>
          <p:nvPr/>
        </p:nvPicPr>
        <p:blipFill rotWithShape="1">
          <a:blip r:embed="rId9">
            <a:alphaModFix amt="72000"/>
          </a:blip>
          <a:srcRect l="12988" t="13996" r="15011" b="14003"/>
          <a:stretch/>
        </p:blipFill>
        <p:spPr>
          <a:xfrm>
            <a:off x="8085575" y="-342925"/>
            <a:ext cx="1327375" cy="1327375"/>
          </a:xfrm>
          <a:prstGeom prst="rect">
            <a:avLst/>
          </a:prstGeom>
          <a:noFill/>
          <a:ln>
            <a:noFill/>
          </a:ln>
        </p:spPr>
      </p:pic>
      <p:pic>
        <p:nvPicPr>
          <p:cNvPr id="299" name="Google Shape;299;p15"/>
          <p:cNvPicPr preferRelativeResize="0"/>
          <p:nvPr/>
        </p:nvPicPr>
        <p:blipFill rotWithShape="1">
          <a:blip r:embed="rId11">
            <a:alphaModFix/>
          </a:blip>
          <a:srcRect l="6725" t="8298"/>
          <a:stretch/>
        </p:blipFill>
        <p:spPr>
          <a:xfrm>
            <a:off x="7707739" y="30800"/>
            <a:ext cx="725471" cy="713250"/>
          </a:xfrm>
          <a:prstGeom prst="rect">
            <a:avLst/>
          </a:prstGeom>
          <a:noFill/>
          <a:ln>
            <a:noFill/>
          </a:ln>
        </p:spPr>
      </p:pic>
      <p:pic>
        <p:nvPicPr>
          <p:cNvPr id="300" name="Google Shape;300;p15"/>
          <p:cNvPicPr preferRelativeResize="0"/>
          <p:nvPr/>
        </p:nvPicPr>
        <p:blipFill rotWithShape="1">
          <a:blip r:embed="rId12">
            <a:alphaModFix/>
          </a:blip>
          <a:srcRect l="33217" r="26890"/>
          <a:stretch/>
        </p:blipFill>
        <p:spPr>
          <a:xfrm rot="3657732">
            <a:off x="7651576" y="3393174"/>
            <a:ext cx="1192647" cy="2989625"/>
          </a:xfrm>
          <a:prstGeom prst="rect">
            <a:avLst/>
          </a:prstGeom>
          <a:noFill/>
          <a:ln>
            <a:noFill/>
          </a:ln>
        </p:spPr>
      </p:pic>
      <p:pic>
        <p:nvPicPr>
          <p:cNvPr id="301" name="Google Shape;301;p15"/>
          <p:cNvPicPr preferRelativeResize="0"/>
          <p:nvPr/>
        </p:nvPicPr>
        <p:blipFill rotWithShape="1">
          <a:blip r:embed="rId9">
            <a:alphaModFix amt="72000"/>
          </a:blip>
          <a:srcRect l="12988" t="13996" r="15011" b="14003"/>
          <a:stretch/>
        </p:blipFill>
        <p:spPr>
          <a:xfrm>
            <a:off x="6028525" y="4530175"/>
            <a:ext cx="142150" cy="142150"/>
          </a:xfrm>
          <a:prstGeom prst="rect">
            <a:avLst/>
          </a:prstGeom>
          <a:noFill/>
          <a:ln>
            <a:noFill/>
          </a:ln>
        </p:spPr>
      </p:pic>
      <p:pic>
        <p:nvPicPr>
          <p:cNvPr id="302" name="Google Shape;302;p15"/>
          <p:cNvPicPr preferRelativeResize="0"/>
          <p:nvPr/>
        </p:nvPicPr>
        <p:blipFill rotWithShape="1">
          <a:blip r:embed="rId8">
            <a:alphaModFix amt="72000"/>
          </a:blip>
          <a:srcRect l="12988" t="13996" r="15011" b="14003"/>
          <a:stretch/>
        </p:blipFill>
        <p:spPr>
          <a:xfrm flipH="1">
            <a:off x="5626810" y="4672325"/>
            <a:ext cx="222900" cy="222900"/>
          </a:xfrm>
          <a:prstGeom prst="rect">
            <a:avLst/>
          </a:prstGeom>
          <a:noFill/>
          <a:ln>
            <a:noFill/>
          </a:ln>
        </p:spPr>
      </p:pic>
      <p:pic>
        <p:nvPicPr>
          <p:cNvPr id="303" name="Google Shape;303;p15"/>
          <p:cNvPicPr preferRelativeResize="0"/>
          <p:nvPr/>
        </p:nvPicPr>
        <p:blipFill rotWithShape="1">
          <a:blip r:embed="rId8">
            <a:alphaModFix amt="72000"/>
          </a:blip>
          <a:srcRect l="12988" t="13996" r="15011" b="14003"/>
          <a:stretch/>
        </p:blipFill>
        <p:spPr>
          <a:xfrm flipH="1">
            <a:off x="6288135" y="430800"/>
            <a:ext cx="222900" cy="222900"/>
          </a:xfrm>
          <a:prstGeom prst="rect">
            <a:avLst/>
          </a:prstGeom>
          <a:noFill/>
          <a:ln>
            <a:noFill/>
          </a:ln>
        </p:spPr>
      </p:pic>
      <p:pic>
        <p:nvPicPr>
          <p:cNvPr id="304" name="Google Shape;304;p15"/>
          <p:cNvPicPr preferRelativeResize="0"/>
          <p:nvPr/>
        </p:nvPicPr>
        <p:blipFill rotWithShape="1">
          <a:blip r:embed="rId9">
            <a:alphaModFix amt="72000"/>
          </a:blip>
          <a:srcRect l="12988" t="13996" r="15011" b="14003"/>
          <a:stretch/>
        </p:blipFill>
        <p:spPr>
          <a:xfrm>
            <a:off x="6028525" y="542250"/>
            <a:ext cx="142150" cy="142150"/>
          </a:xfrm>
          <a:prstGeom prst="rect">
            <a:avLst/>
          </a:prstGeom>
          <a:noFill/>
          <a:ln>
            <a:noFill/>
          </a:ln>
        </p:spPr>
      </p:pic>
      <p:sp>
        <p:nvSpPr>
          <p:cNvPr id="305" name="Google Shape;305;p15"/>
          <p:cNvSpPr txBox="1">
            <a:spLocks noGrp="1"/>
          </p:cNvSpPr>
          <p:nvPr>
            <p:ph type="title"/>
          </p:nvPr>
        </p:nvSpPr>
        <p:spPr>
          <a:xfrm flipH="1">
            <a:off x="5436300" y="1668150"/>
            <a:ext cx="2987700" cy="726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6" name="Google Shape;306;p15"/>
          <p:cNvSpPr txBox="1">
            <a:spLocks noGrp="1"/>
          </p:cNvSpPr>
          <p:nvPr>
            <p:ph type="subTitle" idx="1"/>
          </p:nvPr>
        </p:nvSpPr>
        <p:spPr>
          <a:xfrm flipH="1">
            <a:off x="5436300" y="2395050"/>
            <a:ext cx="2987700" cy="108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307"/>
        <p:cNvGrpSpPr/>
        <p:nvPr/>
      </p:nvGrpSpPr>
      <p:grpSpPr>
        <a:xfrm>
          <a:off x="0" y="0"/>
          <a:ext cx="0" cy="0"/>
          <a:chOff x="0" y="0"/>
          <a:chExt cx="0" cy="0"/>
        </a:xfrm>
      </p:grpSpPr>
      <p:pic>
        <p:nvPicPr>
          <p:cNvPr id="308" name="Google Shape;308;p16"/>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309" name="Google Shape;309;p16"/>
          <p:cNvPicPr preferRelativeResize="0"/>
          <p:nvPr/>
        </p:nvPicPr>
        <p:blipFill rotWithShape="1">
          <a:blip r:embed="rId3">
            <a:alphaModFix amt="72000"/>
          </a:blip>
          <a:srcRect l="12988" t="13996" r="15011" b="14003"/>
          <a:stretch/>
        </p:blipFill>
        <p:spPr>
          <a:xfrm flipH="1">
            <a:off x="8330863" y="0"/>
            <a:ext cx="1005000" cy="1005000"/>
          </a:xfrm>
          <a:prstGeom prst="rect">
            <a:avLst/>
          </a:prstGeom>
          <a:noFill/>
          <a:ln>
            <a:noFill/>
          </a:ln>
        </p:spPr>
      </p:pic>
      <p:grpSp>
        <p:nvGrpSpPr>
          <p:cNvPr id="310" name="Google Shape;310;p16"/>
          <p:cNvGrpSpPr/>
          <p:nvPr/>
        </p:nvGrpSpPr>
        <p:grpSpPr>
          <a:xfrm flipH="1">
            <a:off x="8444336" y="484225"/>
            <a:ext cx="681700" cy="893750"/>
            <a:chOff x="8528601" y="3345625"/>
            <a:chExt cx="681700" cy="893750"/>
          </a:xfrm>
        </p:grpSpPr>
        <p:pic>
          <p:nvPicPr>
            <p:cNvPr id="311" name="Google Shape;311;p16"/>
            <p:cNvPicPr preferRelativeResize="0"/>
            <p:nvPr/>
          </p:nvPicPr>
          <p:blipFill rotWithShape="1">
            <a:blip r:embed="rId4">
              <a:alphaModFix/>
            </a:blip>
            <a:srcRect l="15023" t="14904" b="11857"/>
            <a:stretch/>
          </p:blipFill>
          <p:spPr>
            <a:xfrm>
              <a:off x="8528601" y="3742208"/>
              <a:ext cx="576856" cy="497166"/>
            </a:xfrm>
            <a:prstGeom prst="rect">
              <a:avLst/>
            </a:prstGeom>
            <a:noFill/>
            <a:ln>
              <a:noFill/>
            </a:ln>
          </p:spPr>
        </p:pic>
        <p:pic>
          <p:nvPicPr>
            <p:cNvPr id="312" name="Google Shape;312;p16"/>
            <p:cNvPicPr preferRelativeResize="0"/>
            <p:nvPr/>
          </p:nvPicPr>
          <p:blipFill rotWithShape="1">
            <a:blip r:embed="rId4">
              <a:alphaModFix/>
            </a:blip>
            <a:srcRect l="15023" t="14904" b="11857"/>
            <a:stretch/>
          </p:blipFill>
          <p:spPr>
            <a:xfrm rot="-10040303">
              <a:off x="8585969" y="3402800"/>
              <a:ext cx="576856" cy="497167"/>
            </a:xfrm>
            <a:prstGeom prst="rect">
              <a:avLst/>
            </a:prstGeom>
            <a:noFill/>
            <a:ln>
              <a:noFill/>
            </a:ln>
          </p:spPr>
        </p:pic>
      </p:grpSp>
      <p:pic>
        <p:nvPicPr>
          <p:cNvPr id="313" name="Google Shape;313;p16"/>
          <p:cNvPicPr preferRelativeResize="0"/>
          <p:nvPr/>
        </p:nvPicPr>
        <p:blipFill rotWithShape="1">
          <a:blip r:embed="rId5">
            <a:alphaModFix amt="52000"/>
          </a:blip>
          <a:srcRect l="14340" t="13137" r="15532" b="7383"/>
          <a:stretch/>
        </p:blipFill>
        <p:spPr>
          <a:xfrm flipH="1">
            <a:off x="-886667" y="-617200"/>
            <a:ext cx="1799175" cy="2039050"/>
          </a:xfrm>
          <a:prstGeom prst="rect">
            <a:avLst/>
          </a:prstGeom>
          <a:noFill/>
          <a:ln>
            <a:noFill/>
          </a:ln>
        </p:spPr>
      </p:pic>
      <p:pic>
        <p:nvPicPr>
          <p:cNvPr id="314" name="Google Shape;314;p16"/>
          <p:cNvPicPr preferRelativeResize="0"/>
          <p:nvPr/>
        </p:nvPicPr>
        <p:blipFill rotWithShape="1">
          <a:blip r:embed="rId5">
            <a:alphaModFix amt="52000"/>
          </a:blip>
          <a:srcRect l="14340" t="13137" r="15532" b="7383"/>
          <a:stretch/>
        </p:blipFill>
        <p:spPr>
          <a:xfrm rot="-6375684" flipH="1">
            <a:off x="7143335" y="3521194"/>
            <a:ext cx="2274950" cy="2578263"/>
          </a:xfrm>
          <a:prstGeom prst="rect">
            <a:avLst/>
          </a:prstGeom>
          <a:noFill/>
          <a:ln>
            <a:noFill/>
          </a:ln>
        </p:spPr>
      </p:pic>
      <p:pic>
        <p:nvPicPr>
          <p:cNvPr id="315" name="Google Shape;315;p16"/>
          <p:cNvPicPr preferRelativeResize="0"/>
          <p:nvPr/>
        </p:nvPicPr>
        <p:blipFill rotWithShape="1">
          <a:blip r:embed="rId6">
            <a:alphaModFix amt="69000"/>
          </a:blip>
          <a:srcRect l="41502" r="39776"/>
          <a:stretch/>
        </p:blipFill>
        <p:spPr>
          <a:xfrm rot="2826862" flipH="1">
            <a:off x="7013170" y="3581120"/>
            <a:ext cx="420785" cy="2247761"/>
          </a:xfrm>
          <a:prstGeom prst="rect">
            <a:avLst/>
          </a:prstGeom>
          <a:noFill/>
          <a:ln>
            <a:noFill/>
          </a:ln>
        </p:spPr>
      </p:pic>
      <p:pic>
        <p:nvPicPr>
          <p:cNvPr id="316" name="Google Shape;316;p16"/>
          <p:cNvPicPr preferRelativeResize="0"/>
          <p:nvPr/>
        </p:nvPicPr>
        <p:blipFill rotWithShape="1">
          <a:blip r:embed="rId7">
            <a:alphaModFix amt="52999"/>
          </a:blip>
          <a:srcRect l="22483" t="2840" r="55233" b="-2840"/>
          <a:stretch/>
        </p:blipFill>
        <p:spPr>
          <a:xfrm rot="3273537" flipH="1">
            <a:off x="-454770" y="-313345"/>
            <a:ext cx="489344" cy="2196042"/>
          </a:xfrm>
          <a:prstGeom prst="rect">
            <a:avLst/>
          </a:prstGeom>
          <a:noFill/>
          <a:ln>
            <a:noFill/>
          </a:ln>
        </p:spPr>
      </p:pic>
      <p:pic>
        <p:nvPicPr>
          <p:cNvPr id="317" name="Google Shape;317;p16"/>
          <p:cNvPicPr preferRelativeResize="0"/>
          <p:nvPr/>
        </p:nvPicPr>
        <p:blipFill rotWithShape="1">
          <a:blip r:embed="rId8">
            <a:alphaModFix amt="40000"/>
          </a:blip>
          <a:srcRect l="19177" t="20749" r="12206" b="21161"/>
          <a:stretch/>
        </p:blipFill>
        <p:spPr>
          <a:xfrm rot="-8299308">
            <a:off x="-390937" y="4439300"/>
            <a:ext cx="1454101" cy="1230924"/>
          </a:xfrm>
          <a:prstGeom prst="rect">
            <a:avLst/>
          </a:prstGeom>
          <a:noFill/>
          <a:ln>
            <a:noFill/>
          </a:ln>
        </p:spPr>
      </p:pic>
      <p:pic>
        <p:nvPicPr>
          <p:cNvPr id="318" name="Google Shape;318;p16"/>
          <p:cNvPicPr preferRelativeResize="0"/>
          <p:nvPr/>
        </p:nvPicPr>
        <p:blipFill rotWithShape="1">
          <a:blip r:embed="rId9">
            <a:alphaModFix/>
          </a:blip>
          <a:srcRect l="6725" t="8298"/>
          <a:stretch/>
        </p:blipFill>
        <p:spPr>
          <a:xfrm rot="-9995142" flipH="1">
            <a:off x="-119572" y="4111625"/>
            <a:ext cx="725471" cy="713249"/>
          </a:xfrm>
          <a:prstGeom prst="rect">
            <a:avLst/>
          </a:prstGeom>
          <a:noFill/>
          <a:ln>
            <a:noFill/>
          </a:ln>
        </p:spPr>
      </p:pic>
      <p:pic>
        <p:nvPicPr>
          <p:cNvPr id="319" name="Google Shape;319;p16"/>
          <p:cNvPicPr preferRelativeResize="0"/>
          <p:nvPr/>
        </p:nvPicPr>
        <p:blipFill rotWithShape="1">
          <a:blip r:embed="rId10">
            <a:alphaModFix/>
          </a:blip>
          <a:srcRect l="33217" r="26890"/>
          <a:stretch/>
        </p:blipFill>
        <p:spPr>
          <a:xfrm rot="-8588081" flipH="1">
            <a:off x="8543001" y="3247782"/>
            <a:ext cx="895250" cy="2244135"/>
          </a:xfrm>
          <a:prstGeom prst="rect">
            <a:avLst/>
          </a:prstGeom>
          <a:noFill/>
          <a:ln>
            <a:noFill/>
          </a:ln>
        </p:spPr>
      </p:pic>
      <p:pic>
        <p:nvPicPr>
          <p:cNvPr id="320" name="Google Shape;320;p16"/>
          <p:cNvPicPr preferRelativeResize="0"/>
          <p:nvPr/>
        </p:nvPicPr>
        <p:blipFill rotWithShape="1">
          <a:blip r:embed="rId11">
            <a:alphaModFix/>
          </a:blip>
          <a:srcRect t="16613" b="7937"/>
          <a:stretch/>
        </p:blipFill>
        <p:spPr>
          <a:xfrm rot="7392327" flipH="1">
            <a:off x="-600143" y="-325217"/>
            <a:ext cx="1928589" cy="1455084"/>
          </a:xfrm>
          <a:prstGeom prst="rect">
            <a:avLst/>
          </a:prstGeom>
          <a:noFill/>
          <a:ln>
            <a:noFill/>
          </a:ln>
        </p:spPr>
      </p:pic>
      <p:pic>
        <p:nvPicPr>
          <p:cNvPr id="321" name="Google Shape;321;p16"/>
          <p:cNvPicPr preferRelativeResize="0"/>
          <p:nvPr/>
        </p:nvPicPr>
        <p:blipFill rotWithShape="1">
          <a:blip r:embed="rId12">
            <a:alphaModFix amt="72000"/>
          </a:blip>
          <a:srcRect l="12988" t="13996" r="15011" b="14003"/>
          <a:stretch/>
        </p:blipFill>
        <p:spPr>
          <a:xfrm flipH="1">
            <a:off x="7911888" y="248575"/>
            <a:ext cx="118550" cy="118550"/>
          </a:xfrm>
          <a:prstGeom prst="rect">
            <a:avLst/>
          </a:prstGeom>
          <a:noFill/>
          <a:ln>
            <a:noFill/>
          </a:ln>
        </p:spPr>
      </p:pic>
      <p:pic>
        <p:nvPicPr>
          <p:cNvPr id="322" name="Google Shape;322;p16"/>
          <p:cNvPicPr preferRelativeResize="0"/>
          <p:nvPr/>
        </p:nvPicPr>
        <p:blipFill rotWithShape="1">
          <a:blip r:embed="rId3">
            <a:alphaModFix amt="72000"/>
          </a:blip>
          <a:srcRect l="12988" t="13996" r="15011" b="14003"/>
          <a:stretch/>
        </p:blipFill>
        <p:spPr>
          <a:xfrm flipH="1">
            <a:off x="-11312" y="1543525"/>
            <a:ext cx="222900" cy="222900"/>
          </a:xfrm>
          <a:prstGeom prst="rect">
            <a:avLst/>
          </a:prstGeom>
          <a:noFill/>
          <a:ln>
            <a:noFill/>
          </a:ln>
        </p:spPr>
      </p:pic>
      <p:pic>
        <p:nvPicPr>
          <p:cNvPr id="323" name="Google Shape;323;p16"/>
          <p:cNvPicPr preferRelativeResize="0"/>
          <p:nvPr/>
        </p:nvPicPr>
        <p:blipFill rotWithShape="1">
          <a:blip r:embed="rId3">
            <a:alphaModFix amt="72000"/>
          </a:blip>
          <a:srcRect l="12988" t="13996" r="15011" b="14003"/>
          <a:stretch/>
        </p:blipFill>
        <p:spPr>
          <a:xfrm flipH="1">
            <a:off x="6131088" y="4664775"/>
            <a:ext cx="222900" cy="222900"/>
          </a:xfrm>
          <a:prstGeom prst="rect">
            <a:avLst/>
          </a:prstGeom>
          <a:noFill/>
          <a:ln>
            <a:noFill/>
          </a:ln>
        </p:spPr>
      </p:pic>
      <p:pic>
        <p:nvPicPr>
          <p:cNvPr id="324" name="Google Shape;324;p16"/>
          <p:cNvPicPr preferRelativeResize="0"/>
          <p:nvPr/>
        </p:nvPicPr>
        <p:blipFill rotWithShape="1">
          <a:blip r:embed="rId12">
            <a:alphaModFix amt="72000"/>
          </a:blip>
          <a:srcRect l="12988" t="13996" r="15011" b="14003"/>
          <a:stretch/>
        </p:blipFill>
        <p:spPr>
          <a:xfrm flipH="1">
            <a:off x="5930688" y="4111625"/>
            <a:ext cx="118550" cy="118550"/>
          </a:xfrm>
          <a:prstGeom prst="rect">
            <a:avLst/>
          </a:prstGeom>
          <a:noFill/>
          <a:ln>
            <a:noFill/>
          </a:ln>
        </p:spPr>
      </p:pic>
      <p:sp>
        <p:nvSpPr>
          <p:cNvPr id="325" name="Google Shape;325;p16"/>
          <p:cNvSpPr txBox="1">
            <a:spLocks noGrp="1"/>
          </p:cNvSpPr>
          <p:nvPr>
            <p:ph type="body" idx="1"/>
          </p:nvPr>
        </p:nvSpPr>
        <p:spPr>
          <a:xfrm>
            <a:off x="720000" y="1995675"/>
            <a:ext cx="3852000" cy="2605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Char char="●"/>
              <a:defRPr sz="12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326" name="Google Shape;326;p16"/>
          <p:cNvSpPr txBox="1">
            <a:spLocks noGrp="1"/>
          </p:cNvSpPr>
          <p:nvPr>
            <p:ph type="body" idx="2"/>
          </p:nvPr>
        </p:nvSpPr>
        <p:spPr>
          <a:xfrm>
            <a:off x="4572000" y="1995675"/>
            <a:ext cx="3861300" cy="2605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lt1"/>
              </a:buClr>
              <a:buSzPts val="1200"/>
              <a:buFont typeface="DM Serif Display"/>
              <a:buChar char="●"/>
              <a:defRPr sz="2500">
                <a:solidFill>
                  <a:schemeClr val="lt1"/>
                </a:solidFill>
                <a:latin typeface="DM Serif Display"/>
                <a:ea typeface="DM Serif Display"/>
                <a:cs typeface="DM Serif Display"/>
                <a:sym typeface="DM Serif Display"/>
              </a:defRPr>
            </a:lvl1pPr>
            <a:lvl2pPr marL="914400" lvl="1" indent="-304800" rtl="0">
              <a:lnSpc>
                <a:spcPct val="115000"/>
              </a:lnSpc>
              <a:spcBef>
                <a:spcPts val="100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327" name="Google Shape;327;p1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28"/>
        <p:cNvGrpSpPr/>
        <p:nvPr/>
      </p:nvGrpSpPr>
      <p:grpSpPr>
        <a:xfrm>
          <a:off x="0" y="0"/>
          <a:ext cx="0" cy="0"/>
          <a:chOff x="0" y="0"/>
          <a:chExt cx="0" cy="0"/>
        </a:xfrm>
      </p:grpSpPr>
      <p:pic>
        <p:nvPicPr>
          <p:cNvPr id="329" name="Google Shape;329;p17"/>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330" name="Google Shape;330;p17"/>
          <p:cNvPicPr preferRelativeResize="0"/>
          <p:nvPr/>
        </p:nvPicPr>
        <p:blipFill rotWithShape="1">
          <a:blip r:embed="rId3">
            <a:alphaModFix amt="73000"/>
          </a:blip>
          <a:srcRect l="19177" t="20749" r="12206" b="21161"/>
          <a:stretch/>
        </p:blipFill>
        <p:spPr>
          <a:xfrm rot="-8299308">
            <a:off x="-289494" y="4461900"/>
            <a:ext cx="1454101" cy="1230924"/>
          </a:xfrm>
          <a:prstGeom prst="rect">
            <a:avLst/>
          </a:prstGeom>
          <a:noFill/>
          <a:ln>
            <a:noFill/>
          </a:ln>
        </p:spPr>
      </p:pic>
      <p:pic>
        <p:nvPicPr>
          <p:cNvPr id="331" name="Google Shape;331;p17"/>
          <p:cNvPicPr preferRelativeResize="0"/>
          <p:nvPr/>
        </p:nvPicPr>
        <p:blipFill rotWithShape="1">
          <a:blip r:embed="rId4">
            <a:alphaModFix amt="52000"/>
          </a:blip>
          <a:srcRect l="14340" t="13137" r="15532" b="7383"/>
          <a:stretch/>
        </p:blipFill>
        <p:spPr>
          <a:xfrm>
            <a:off x="-763670" y="-317075"/>
            <a:ext cx="1799175" cy="2039050"/>
          </a:xfrm>
          <a:prstGeom prst="rect">
            <a:avLst/>
          </a:prstGeom>
          <a:noFill/>
          <a:ln>
            <a:noFill/>
          </a:ln>
        </p:spPr>
      </p:pic>
      <p:pic>
        <p:nvPicPr>
          <p:cNvPr id="332" name="Google Shape;332;p17"/>
          <p:cNvPicPr preferRelativeResize="0"/>
          <p:nvPr/>
        </p:nvPicPr>
        <p:blipFill rotWithShape="1">
          <a:blip r:embed="rId5">
            <a:alphaModFix amt="86000"/>
          </a:blip>
          <a:srcRect t="15644" b="22737"/>
          <a:stretch/>
        </p:blipFill>
        <p:spPr>
          <a:xfrm flipH="1">
            <a:off x="7807450" y="0"/>
            <a:ext cx="2657850" cy="1637800"/>
          </a:xfrm>
          <a:prstGeom prst="rect">
            <a:avLst/>
          </a:prstGeom>
          <a:noFill/>
          <a:ln>
            <a:noFill/>
          </a:ln>
        </p:spPr>
      </p:pic>
      <p:pic>
        <p:nvPicPr>
          <p:cNvPr id="333" name="Google Shape;333;p17"/>
          <p:cNvPicPr preferRelativeResize="0"/>
          <p:nvPr/>
        </p:nvPicPr>
        <p:blipFill rotWithShape="1">
          <a:blip r:embed="rId6">
            <a:alphaModFix amt="67000"/>
          </a:blip>
          <a:srcRect l="25238" r="30334"/>
          <a:stretch/>
        </p:blipFill>
        <p:spPr>
          <a:xfrm rot="-8556388">
            <a:off x="-385578" y="391307"/>
            <a:ext cx="834135" cy="1877485"/>
          </a:xfrm>
          <a:prstGeom prst="rect">
            <a:avLst/>
          </a:prstGeom>
          <a:noFill/>
          <a:ln>
            <a:noFill/>
          </a:ln>
        </p:spPr>
      </p:pic>
      <p:pic>
        <p:nvPicPr>
          <p:cNvPr id="334" name="Google Shape;334;p17"/>
          <p:cNvPicPr preferRelativeResize="0"/>
          <p:nvPr/>
        </p:nvPicPr>
        <p:blipFill rotWithShape="1">
          <a:blip r:embed="rId7">
            <a:alphaModFix/>
          </a:blip>
          <a:srcRect l="44193" r="37758"/>
          <a:stretch/>
        </p:blipFill>
        <p:spPr>
          <a:xfrm rot="-1743593">
            <a:off x="8268525" y="-1184500"/>
            <a:ext cx="473150" cy="2621501"/>
          </a:xfrm>
          <a:prstGeom prst="rect">
            <a:avLst/>
          </a:prstGeom>
          <a:noFill/>
          <a:ln>
            <a:noFill/>
          </a:ln>
        </p:spPr>
      </p:pic>
      <p:pic>
        <p:nvPicPr>
          <p:cNvPr id="335" name="Google Shape;335;p17"/>
          <p:cNvPicPr preferRelativeResize="0"/>
          <p:nvPr/>
        </p:nvPicPr>
        <p:blipFill rotWithShape="1">
          <a:blip r:embed="rId8">
            <a:alphaModFix/>
          </a:blip>
          <a:srcRect l="6725" t="8298"/>
          <a:stretch/>
        </p:blipFill>
        <p:spPr>
          <a:xfrm>
            <a:off x="-62011" y="542250"/>
            <a:ext cx="725471" cy="713250"/>
          </a:xfrm>
          <a:prstGeom prst="rect">
            <a:avLst/>
          </a:prstGeom>
          <a:noFill/>
          <a:ln>
            <a:noFill/>
          </a:ln>
        </p:spPr>
      </p:pic>
      <p:pic>
        <p:nvPicPr>
          <p:cNvPr id="336" name="Google Shape;336;p17"/>
          <p:cNvPicPr preferRelativeResize="0"/>
          <p:nvPr/>
        </p:nvPicPr>
        <p:blipFill rotWithShape="1">
          <a:blip r:embed="rId9">
            <a:alphaModFix amt="95000"/>
          </a:blip>
          <a:srcRect l="12988" t="13996" r="15011" b="14003"/>
          <a:stretch/>
        </p:blipFill>
        <p:spPr>
          <a:xfrm>
            <a:off x="235600" y="2167750"/>
            <a:ext cx="222900" cy="222900"/>
          </a:xfrm>
          <a:prstGeom prst="rect">
            <a:avLst/>
          </a:prstGeom>
          <a:noFill/>
          <a:ln>
            <a:noFill/>
          </a:ln>
        </p:spPr>
      </p:pic>
      <p:pic>
        <p:nvPicPr>
          <p:cNvPr id="337" name="Google Shape;337;p17"/>
          <p:cNvPicPr preferRelativeResize="0"/>
          <p:nvPr/>
        </p:nvPicPr>
        <p:blipFill rotWithShape="1">
          <a:blip r:embed="rId10">
            <a:alphaModFix amt="72000"/>
          </a:blip>
          <a:srcRect l="12988" t="13996" r="15011" b="14003"/>
          <a:stretch/>
        </p:blipFill>
        <p:spPr>
          <a:xfrm>
            <a:off x="427625" y="1989125"/>
            <a:ext cx="107275" cy="107275"/>
          </a:xfrm>
          <a:prstGeom prst="rect">
            <a:avLst/>
          </a:prstGeom>
          <a:noFill/>
          <a:ln>
            <a:noFill/>
          </a:ln>
        </p:spPr>
      </p:pic>
      <p:pic>
        <p:nvPicPr>
          <p:cNvPr id="338" name="Google Shape;338;p17"/>
          <p:cNvPicPr preferRelativeResize="0"/>
          <p:nvPr/>
        </p:nvPicPr>
        <p:blipFill rotWithShape="1">
          <a:blip r:embed="rId9">
            <a:alphaModFix amt="72000"/>
          </a:blip>
          <a:srcRect l="12988" t="13996" r="15011" b="14003"/>
          <a:stretch/>
        </p:blipFill>
        <p:spPr>
          <a:xfrm>
            <a:off x="8732675" y="1801375"/>
            <a:ext cx="107275" cy="107275"/>
          </a:xfrm>
          <a:prstGeom prst="rect">
            <a:avLst/>
          </a:prstGeom>
          <a:noFill/>
          <a:ln>
            <a:noFill/>
          </a:ln>
        </p:spPr>
      </p:pic>
      <p:pic>
        <p:nvPicPr>
          <p:cNvPr id="339" name="Google Shape;339;p17"/>
          <p:cNvPicPr preferRelativeResize="0"/>
          <p:nvPr/>
        </p:nvPicPr>
        <p:blipFill rotWithShape="1">
          <a:blip r:embed="rId10">
            <a:alphaModFix amt="72000"/>
          </a:blip>
          <a:srcRect l="12988" t="13996" r="15011" b="14003"/>
          <a:stretch/>
        </p:blipFill>
        <p:spPr>
          <a:xfrm>
            <a:off x="8780675" y="2141725"/>
            <a:ext cx="222900" cy="222900"/>
          </a:xfrm>
          <a:prstGeom prst="rect">
            <a:avLst/>
          </a:prstGeom>
          <a:noFill/>
          <a:ln>
            <a:noFill/>
          </a:ln>
        </p:spPr>
      </p:pic>
      <p:pic>
        <p:nvPicPr>
          <p:cNvPr id="340" name="Google Shape;340;p17"/>
          <p:cNvPicPr preferRelativeResize="0"/>
          <p:nvPr/>
        </p:nvPicPr>
        <p:blipFill rotWithShape="1">
          <a:blip r:embed="rId11">
            <a:alphaModFix amt="34000"/>
          </a:blip>
          <a:srcRect l="38803" r="38913"/>
          <a:stretch/>
        </p:blipFill>
        <p:spPr>
          <a:xfrm rot="6098124" flipH="1">
            <a:off x="8474786" y="3755842"/>
            <a:ext cx="489344" cy="2196041"/>
          </a:xfrm>
          <a:prstGeom prst="rect">
            <a:avLst/>
          </a:prstGeom>
          <a:noFill/>
          <a:ln>
            <a:noFill/>
          </a:ln>
        </p:spPr>
      </p:pic>
      <p:pic>
        <p:nvPicPr>
          <p:cNvPr id="341" name="Google Shape;341;p17"/>
          <p:cNvPicPr preferRelativeResize="0"/>
          <p:nvPr/>
        </p:nvPicPr>
        <p:blipFill rotWithShape="1">
          <a:blip r:embed="rId12">
            <a:alphaModFix/>
          </a:blip>
          <a:srcRect t="16613" b="7937"/>
          <a:stretch/>
        </p:blipFill>
        <p:spPr>
          <a:xfrm rot="6172752" flipH="1">
            <a:off x="7755162" y="4126320"/>
            <a:ext cx="1928589" cy="1455085"/>
          </a:xfrm>
          <a:prstGeom prst="rect">
            <a:avLst/>
          </a:prstGeom>
          <a:noFill/>
          <a:ln>
            <a:noFill/>
          </a:ln>
        </p:spPr>
      </p:pic>
      <p:pic>
        <p:nvPicPr>
          <p:cNvPr id="342" name="Google Shape;342;p17"/>
          <p:cNvPicPr preferRelativeResize="0"/>
          <p:nvPr/>
        </p:nvPicPr>
        <p:blipFill rotWithShape="1">
          <a:blip r:embed="rId13">
            <a:alphaModFix/>
          </a:blip>
          <a:srcRect l="33217" r="26890"/>
          <a:stretch/>
        </p:blipFill>
        <p:spPr>
          <a:xfrm rot="-3657732" flipH="1">
            <a:off x="175958" y="3393174"/>
            <a:ext cx="1192647" cy="2989625"/>
          </a:xfrm>
          <a:prstGeom prst="rect">
            <a:avLst/>
          </a:prstGeom>
          <a:noFill/>
          <a:ln>
            <a:noFill/>
          </a:ln>
        </p:spPr>
      </p:pic>
      <p:pic>
        <p:nvPicPr>
          <p:cNvPr id="343" name="Google Shape;343;p17"/>
          <p:cNvPicPr preferRelativeResize="0"/>
          <p:nvPr/>
        </p:nvPicPr>
        <p:blipFill rotWithShape="1">
          <a:blip r:embed="rId10">
            <a:alphaModFix amt="72000"/>
          </a:blip>
          <a:srcRect l="12988" t="13996" r="15011" b="14003"/>
          <a:stretch/>
        </p:blipFill>
        <p:spPr>
          <a:xfrm>
            <a:off x="1520550" y="178150"/>
            <a:ext cx="152800" cy="152800"/>
          </a:xfrm>
          <a:prstGeom prst="rect">
            <a:avLst/>
          </a:prstGeom>
          <a:noFill/>
          <a:ln>
            <a:noFill/>
          </a:ln>
        </p:spPr>
      </p:pic>
      <p:pic>
        <p:nvPicPr>
          <p:cNvPr id="344" name="Google Shape;344;p17"/>
          <p:cNvPicPr preferRelativeResize="0"/>
          <p:nvPr/>
        </p:nvPicPr>
        <p:blipFill rotWithShape="1">
          <a:blip r:embed="rId9">
            <a:alphaModFix amt="95000"/>
          </a:blip>
          <a:srcRect l="12988" t="13996" r="15011" b="14003"/>
          <a:stretch/>
        </p:blipFill>
        <p:spPr>
          <a:xfrm>
            <a:off x="7038725" y="4877725"/>
            <a:ext cx="118550" cy="118550"/>
          </a:xfrm>
          <a:prstGeom prst="rect">
            <a:avLst/>
          </a:prstGeom>
          <a:noFill/>
          <a:ln>
            <a:noFill/>
          </a:ln>
        </p:spPr>
      </p:pic>
      <p:sp>
        <p:nvSpPr>
          <p:cNvPr id="345" name="Google Shape;345;p1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6" name="Google Shape;346;p17"/>
          <p:cNvSpPr txBox="1">
            <a:spLocks noGrp="1"/>
          </p:cNvSpPr>
          <p:nvPr>
            <p:ph type="title" idx="2"/>
          </p:nvPr>
        </p:nvSpPr>
        <p:spPr>
          <a:xfrm>
            <a:off x="720000" y="2756925"/>
            <a:ext cx="230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7" name="Google Shape;347;p17"/>
          <p:cNvSpPr txBox="1">
            <a:spLocks noGrp="1"/>
          </p:cNvSpPr>
          <p:nvPr>
            <p:ph type="subTitle" idx="1"/>
          </p:nvPr>
        </p:nvSpPr>
        <p:spPr>
          <a:xfrm>
            <a:off x="720000" y="3138575"/>
            <a:ext cx="2305500" cy="70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8" name="Google Shape;348;p17"/>
          <p:cNvSpPr txBox="1">
            <a:spLocks noGrp="1"/>
          </p:cNvSpPr>
          <p:nvPr>
            <p:ph type="title" idx="3"/>
          </p:nvPr>
        </p:nvSpPr>
        <p:spPr>
          <a:xfrm>
            <a:off x="3419234" y="2756925"/>
            <a:ext cx="230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9" name="Google Shape;349;p17"/>
          <p:cNvSpPr txBox="1">
            <a:spLocks noGrp="1"/>
          </p:cNvSpPr>
          <p:nvPr>
            <p:ph type="subTitle" idx="4"/>
          </p:nvPr>
        </p:nvSpPr>
        <p:spPr>
          <a:xfrm>
            <a:off x="3419225" y="3138575"/>
            <a:ext cx="2305500" cy="70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0" name="Google Shape;350;p17"/>
          <p:cNvSpPr txBox="1">
            <a:spLocks noGrp="1"/>
          </p:cNvSpPr>
          <p:nvPr>
            <p:ph type="title" idx="5"/>
          </p:nvPr>
        </p:nvSpPr>
        <p:spPr>
          <a:xfrm>
            <a:off x="6118476" y="2756925"/>
            <a:ext cx="230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1" name="Google Shape;351;p17"/>
          <p:cNvSpPr txBox="1">
            <a:spLocks noGrp="1"/>
          </p:cNvSpPr>
          <p:nvPr>
            <p:ph type="subTitle" idx="6"/>
          </p:nvPr>
        </p:nvSpPr>
        <p:spPr>
          <a:xfrm>
            <a:off x="6118471" y="3138575"/>
            <a:ext cx="2305500" cy="70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52"/>
        <p:cNvGrpSpPr/>
        <p:nvPr/>
      </p:nvGrpSpPr>
      <p:grpSpPr>
        <a:xfrm>
          <a:off x="0" y="0"/>
          <a:ext cx="0" cy="0"/>
          <a:chOff x="0" y="0"/>
          <a:chExt cx="0" cy="0"/>
        </a:xfrm>
      </p:grpSpPr>
      <p:pic>
        <p:nvPicPr>
          <p:cNvPr id="353" name="Google Shape;353;p18"/>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354" name="Google Shape;354;p18"/>
          <p:cNvPicPr preferRelativeResize="0"/>
          <p:nvPr/>
        </p:nvPicPr>
        <p:blipFill rotWithShape="1">
          <a:blip r:embed="rId3">
            <a:alphaModFix amt="52000"/>
          </a:blip>
          <a:srcRect l="14340" t="13137" r="15532" b="7383"/>
          <a:stretch/>
        </p:blipFill>
        <p:spPr>
          <a:xfrm rot="6375682">
            <a:off x="-1007920" y="3487715"/>
            <a:ext cx="1799175" cy="2039050"/>
          </a:xfrm>
          <a:prstGeom prst="rect">
            <a:avLst/>
          </a:prstGeom>
          <a:noFill/>
          <a:ln>
            <a:noFill/>
          </a:ln>
        </p:spPr>
      </p:pic>
      <p:pic>
        <p:nvPicPr>
          <p:cNvPr id="355" name="Google Shape;355;p18"/>
          <p:cNvPicPr preferRelativeResize="0"/>
          <p:nvPr/>
        </p:nvPicPr>
        <p:blipFill rotWithShape="1">
          <a:blip r:embed="rId4">
            <a:alphaModFix amt="69000"/>
          </a:blip>
          <a:srcRect l="41502" r="39776"/>
          <a:stretch/>
        </p:blipFill>
        <p:spPr>
          <a:xfrm rot="-1106159">
            <a:off x="516583" y="3653790"/>
            <a:ext cx="349385" cy="1866350"/>
          </a:xfrm>
          <a:prstGeom prst="rect">
            <a:avLst/>
          </a:prstGeom>
          <a:noFill/>
          <a:ln>
            <a:noFill/>
          </a:ln>
        </p:spPr>
      </p:pic>
      <p:pic>
        <p:nvPicPr>
          <p:cNvPr id="356" name="Google Shape;356;p18"/>
          <p:cNvPicPr preferRelativeResize="0"/>
          <p:nvPr/>
        </p:nvPicPr>
        <p:blipFill rotWithShape="1">
          <a:blip r:embed="rId5">
            <a:alphaModFix/>
          </a:blip>
          <a:srcRect l="33217" r="26890"/>
          <a:stretch/>
        </p:blipFill>
        <p:spPr>
          <a:xfrm rot="10491745">
            <a:off x="-150687" y="2678547"/>
            <a:ext cx="895249" cy="2244134"/>
          </a:xfrm>
          <a:prstGeom prst="rect">
            <a:avLst/>
          </a:prstGeom>
          <a:noFill/>
          <a:ln>
            <a:noFill/>
          </a:ln>
        </p:spPr>
      </p:pic>
      <p:pic>
        <p:nvPicPr>
          <p:cNvPr id="357" name="Google Shape;357;p18"/>
          <p:cNvPicPr preferRelativeResize="0"/>
          <p:nvPr/>
        </p:nvPicPr>
        <p:blipFill rotWithShape="1">
          <a:blip r:embed="rId6">
            <a:alphaModFix amt="72000"/>
          </a:blip>
          <a:srcRect l="12988" t="13996" r="15011" b="14003"/>
          <a:stretch/>
        </p:blipFill>
        <p:spPr>
          <a:xfrm flipH="1">
            <a:off x="-205562" y="-176831"/>
            <a:ext cx="1005000" cy="1005000"/>
          </a:xfrm>
          <a:prstGeom prst="rect">
            <a:avLst/>
          </a:prstGeom>
          <a:noFill/>
          <a:ln>
            <a:noFill/>
          </a:ln>
        </p:spPr>
      </p:pic>
      <p:grpSp>
        <p:nvGrpSpPr>
          <p:cNvPr id="358" name="Google Shape;358;p18"/>
          <p:cNvGrpSpPr/>
          <p:nvPr/>
        </p:nvGrpSpPr>
        <p:grpSpPr>
          <a:xfrm flipH="1">
            <a:off x="-92089" y="307394"/>
            <a:ext cx="681700" cy="893750"/>
            <a:chOff x="8528601" y="3345625"/>
            <a:chExt cx="681700" cy="893750"/>
          </a:xfrm>
        </p:grpSpPr>
        <p:pic>
          <p:nvPicPr>
            <p:cNvPr id="359" name="Google Shape;359;p18"/>
            <p:cNvPicPr preferRelativeResize="0"/>
            <p:nvPr/>
          </p:nvPicPr>
          <p:blipFill rotWithShape="1">
            <a:blip r:embed="rId7">
              <a:alphaModFix/>
            </a:blip>
            <a:srcRect l="15023" t="14904" b="11857"/>
            <a:stretch/>
          </p:blipFill>
          <p:spPr>
            <a:xfrm>
              <a:off x="8528601" y="3742208"/>
              <a:ext cx="576856" cy="497166"/>
            </a:xfrm>
            <a:prstGeom prst="rect">
              <a:avLst/>
            </a:prstGeom>
            <a:noFill/>
            <a:ln>
              <a:noFill/>
            </a:ln>
          </p:spPr>
        </p:pic>
        <p:pic>
          <p:nvPicPr>
            <p:cNvPr id="360" name="Google Shape;360;p18"/>
            <p:cNvPicPr preferRelativeResize="0"/>
            <p:nvPr/>
          </p:nvPicPr>
          <p:blipFill rotWithShape="1">
            <a:blip r:embed="rId7">
              <a:alphaModFix/>
            </a:blip>
            <a:srcRect l="15023" t="14904" b="11857"/>
            <a:stretch/>
          </p:blipFill>
          <p:spPr>
            <a:xfrm rot="-10040303">
              <a:off x="8585969" y="3402800"/>
              <a:ext cx="576856" cy="497167"/>
            </a:xfrm>
            <a:prstGeom prst="rect">
              <a:avLst/>
            </a:prstGeom>
            <a:noFill/>
            <a:ln>
              <a:noFill/>
            </a:ln>
          </p:spPr>
        </p:pic>
      </p:grpSp>
      <p:pic>
        <p:nvPicPr>
          <p:cNvPr id="361" name="Google Shape;361;p18"/>
          <p:cNvPicPr preferRelativeResize="0"/>
          <p:nvPr/>
        </p:nvPicPr>
        <p:blipFill rotWithShape="1">
          <a:blip r:embed="rId3">
            <a:alphaModFix amt="52000"/>
          </a:blip>
          <a:srcRect l="14340" t="13137" r="15532" b="7383"/>
          <a:stretch/>
        </p:blipFill>
        <p:spPr>
          <a:xfrm rot="10800000" flipH="1">
            <a:off x="7712830" y="3391431"/>
            <a:ext cx="1799175" cy="2039050"/>
          </a:xfrm>
          <a:prstGeom prst="rect">
            <a:avLst/>
          </a:prstGeom>
          <a:noFill/>
          <a:ln>
            <a:noFill/>
          </a:ln>
        </p:spPr>
      </p:pic>
      <p:pic>
        <p:nvPicPr>
          <p:cNvPr id="362" name="Google Shape;362;p18"/>
          <p:cNvPicPr preferRelativeResize="0"/>
          <p:nvPr/>
        </p:nvPicPr>
        <p:blipFill rotWithShape="1">
          <a:blip r:embed="rId8">
            <a:alphaModFix/>
          </a:blip>
          <a:srcRect l="20769" t="7020" r="31386" b="10958"/>
          <a:stretch/>
        </p:blipFill>
        <p:spPr>
          <a:xfrm rot="10800000">
            <a:off x="8498075" y="2452481"/>
            <a:ext cx="1013925" cy="1738175"/>
          </a:xfrm>
          <a:prstGeom prst="rect">
            <a:avLst/>
          </a:prstGeom>
          <a:noFill/>
          <a:ln>
            <a:noFill/>
          </a:ln>
        </p:spPr>
      </p:pic>
      <p:pic>
        <p:nvPicPr>
          <p:cNvPr id="363" name="Google Shape;363;p18"/>
          <p:cNvPicPr preferRelativeResize="0"/>
          <p:nvPr/>
        </p:nvPicPr>
        <p:blipFill rotWithShape="1">
          <a:blip r:embed="rId9">
            <a:alphaModFix amt="43000"/>
          </a:blip>
          <a:srcRect l="29662" r="34322"/>
          <a:stretch/>
        </p:blipFill>
        <p:spPr>
          <a:xfrm rot="-6566759" flipH="1">
            <a:off x="8751987" y="4118557"/>
            <a:ext cx="582925" cy="1618500"/>
          </a:xfrm>
          <a:prstGeom prst="rect">
            <a:avLst/>
          </a:prstGeom>
          <a:noFill/>
          <a:ln>
            <a:noFill/>
          </a:ln>
        </p:spPr>
      </p:pic>
      <p:pic>
        <p:nvPicPr>
          <p:cNvPr id="364" name="Google Shape;364;p18"/>
          <p:cNvPicPr preferRelativeResize="0"/>
          <p:nvPr/>
        </p:nvPicPr>
        <p:blipFill rotWithShape="1">
          <a:blip r:embed="rId10">
            <a:alphaModFix amt="67000"/>
          </a:blip>
          <a:srcRect l="25238" r="30334"/>
          <a:stretch/>
        </p:blipFill>
        <p:spPr>
          <a:xfrm rot="8505072">
            <a:off x="8107480" y="-623228"/>
            <a:ext cx="1081993" cy="2435374"/>
          </a:xfrm>
          <a:prstGeom prst="rect">
            <a:avLst/>
          </a:prstGeom>
          <a:noFill/>
          <a:ln>
            <a:noFill/>
          </a:ln>
        </p:spPr>
      </p:pic>
      <p:pic>
        <p:nvPicPr>
          <p:cNvPr id="365" name="Google Shape;365;p18"/>
          <p:cNvPicPr preferRelativeResize="0"/>
          <p:nvPr/>
        </p:nvPicPr>
        <p:blipFill rotWithShape="1">
          <a:blip r:embed="rId11">
            <a:alphaModFix/>
          </a:blip>
          <a:srcRect l="3814" t="1347" r="3823" b="11749"/>
          <a:stretch/>
        </p:blipFill>
        <p:spPr>
          <a:xfrm rot="10800000">
            <a:off x="7910462" y="-775619"/>
            <a:ext cx="1668050" cy="1569500"/>
          </a:xfrm>
          <a:prstGeom prst="rect">
            <a:avLst/>
          </a:prstGeom>
          <a:noFill/>
          <a:ln>
            <a:noFill/>
          </a:ln>
        </p:spPr>
      </p:pic>
      <p:pic>
        <p:nvPicPr>
          <p:cNvPr id="366" name="Google Shape;366;p18"/>
          <p:cNvPicPr preferRelativeResize="0"/>
          <p:nvPr/>
        </p:nvPicPr>
        <p:blipFill rotWithShape="1">
          <a:blip r:embed="rId12">
            <a:alphaModFix amt="72000"/>
          </a:blip>
          <a:srcRect l="12988" t="13996" r="15011" b="14003"/>
          <a:stretch/>
        </p:blipFill>
        <p:spPr>
          <a:xfrm rot="10800000" flipH="1">
            <a:off x="289900" y="2187656"/>
            <a:ext cx="107275" cy="107275"/>
          </a:xfrm>
          <a:prstGeom prst="rect">
            <a:avLst/>
          </a:prstGeom>
          <a:noFill/>
          <a:ln>
            <a:noFill/>
          </a:ln>
        </p:spPr>
      </p:pic>
      <p:pic>
        <p:nvPicPr>
          <p:cNvPr id="367" name="Google Shape;367;p18"/>
          <p:cNvPicPr preferRelativeResize="0"/>
          <p:nvPr/>
        </p:nvPicPr>
        <p:blipFill rotWithShape="1">
          <a:blip r:embed="rId6">
            <a:alphaModFix amt="72000"/>
          </a:blip>
          <a:srcRect l="12988" t="13996" r="15011" b="14003"/>
          <a:stretch/>
        </p:blipFill>
        <p:spPr>
          <a:xfrm rot="10800000" flipH="1">
            <a:off x="366700" y="1702356"/>
            <a:ext cx="222900" cy="222900"/>
          </a:xfrm>
          <a:prstGeom prst="rect">
            <a:avLst/>
          </a:prstGeom>
          <a:noFill/>
          <a:ln>
            <a:noFill/>
          </a:ln>
        </p:spPr>
      </p:pic>
      <p:pic>
        <p:nvPicPr>
          <p:cNvPr id="368" name="Google Shape;368;p18"/>
          <p:cNvPicPr preferRelativeResize="0"/>
          <p:nvPr/>
        </p:nvPicPr>
        <p:blipFill rotWithShape="1">
          <a:blip r:embed="rId12">
            <a:alphaModFix amt="72000"/>
          </a:blip>
          <a:srcRect l="12988" t="13996" r="15011" b="14003"/>
          <a:stretch/>
        </p:blipFill>
        <p:spPr>
          <a:xfrm rot="10800000" flipH="1">
            <a:off x="8498825" y="2102806"/>
            <a:ext cx="222900" cy="222900"/>
          </a:xfrm>
          <a:prstGeom prst="rect">
            <a:avLst/>
          </a:prstGeom>
          <a:noFill/>
          <a:ln>
            <a:noFill/>
          </a:ln>
        </p:spPr>
      </p:pic>
      <p:pic>
        <p:nvPicPr>
          <p:cNvPr id="369" name="Google Shape;369;p18"/>
          <p:cNvPicPr preferRelativeResize="0"/>
          <p:nvPr/>
        </p:nvPicPr>
        <p:blipFill rotWithShape="1">
          <a:blip r:embed="rId6">
            <a:alphaModFix amt="72000"/>
          </a:blip>
          <a:srcRect l="12988" t="13996" r="15011" b="14003"/>
          <a:stretch/>
        </p:blipFill>
        <p:spPr>
          <a:xfrm rot="10800000" flipH="1">
            <a:off x="8690850" y="2397056"/>
            <a:ext cx="107275" cy="107275"/>
          </a:xfrm>
          <a:prstGeom prst="rect">
            <a:avLst/>
          </a:prstGeom>
          <a:noFill/>
          <a:ln>
            <a:noFill/>
          </a:ln>
        </p:spPr>
      </p:pic>
      <p:pic>
        <p:nvPicPr>
          <p:cNvPr id="370" name="Google Shape;370;p18"/>
          <p:cNvPicPr preferRelativeResize="0"/>
          <p:nvPr/>
        </p:nvPicPr>
        <p:blipFill rotWithShape="1">
          <a:blip r:embed="rId6">
            <a:alphaModFix amt="72000"/>
          </a:blip>
          <a:srcRect l="12988" t="13996" r="15011" b="14003"/>
          <a:stretch/>
        </p:blipFill>
        <p:spPr>
          <a:xfrm rot="10800000" flipH="1">
            <a:off x="6983200" y="4783656"/>
            <a:ext cx="107275" cy="107275"/>
          </a:xfrm>
          <a:prstGeom prst="rect">
            <a:avLst/>
          </a:prstGeom>
          <a:noFill/>
          <a:ln>
            <a:noFill/>
          </a:ln>
        </p:spPr>
      </p:pic>
      <p:pic>
        <p:nvPicPr>
          <p:cNvPr id="371" name="Google Shape;371;p18"/>
          <p:cNvPicPr preferRelativeResize="0"/>
          <p:nvPr/>
        </p:nvPicPr>
        <p:blipFill rotWithShape="1">
          <a:blip r:embed="rId12">
            <a:alphaModFix amt="72000"/>
          </a:blip>
          <a:srcRect l="12988" t="13996" r="15011" b="14003"/>
          <a:stretch/>
        </p:blipFill>
        <p:spPr>
          <a:xfrm rot="10800000" flipH="1">
            <a:off x="1523475" y="4816356"/>
            <a:ext cx="222900" cy="222900"/>
          </a:xfrm>
          <a:prstGeom prst="rect">
            <a:avLst/>
          </a:prstGeom>
          <a:noFill/>
          <a:ln>
            <a:noFill/>
          </a:ln>
        </p:spPr>
      </p:pic>
      <p:sp>
        <p:nvSpPr>
          <p:cNvPr id="372" name="Google Shape;372;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3" name="Google Shape;373;p18"/>
          <p:cNvSpPr txBox="1">
            <a:spLocks noGrp="1"/>
          </p:cNvSpPr>
          <p:nvPr>
            <p:ph type="title" idx="2"/>
          </p:nvPr>
        </p:nvSpPr>
        <p:spPr>
          <a:xfrm>
            <a:off x="1121025" y="1814050"/>
            <a:ext cx="2155800" cy="38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4" name="Google Shape;374;p18"/>
          <p:cNvSpPr txBox="1">
            <a:spLocks noGrp="1"/>
          </p:cNvSpPr>
          <p:nvPr>
            <p:ph type="subTitle" idx="1"/>
          </p:nvPr>
        </p:nvSpPr>
        <p:spPr>
          <a:xfrm>
            <a:off x="1121025" y="2195700"/>
            <a:ext cx="2155800" cy="489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5" name="Google Shape;375;p18"/>
          <p:cNvSpPr txBox="1">
            <a:spLocks noGrp="1"/>
          </p:cNvSpPr>
          <p:nvPr>
            <p:ph type="title" idx="3"/>
          </p:nvPr>
        </p:nvSpPr>
        <p:spPr>
          <a:xfrm>
            <a:off x="5867178" y="1814050"/>
            <a:ext cx="2155800" cy="38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6" name="Google Shape;376;p18"/>
          <p:cNvSpPr txBox="1">
            <a:spLocks noGrp="1"/>
          </p:cNvSpPr>
          <p:nvPr>
            <p:ph type="subTitle" idx="4"/>
          </p:nvPr>
        </p:nvSpPr>
        <p:spPr>
          <a:xfrm>
            <a:off x="5867176" y="2195700"/>
            <a:ext cx="2155800" cy="48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7" name="Google Shape;377;p18"/>
          <p:cNvSpPr txBox="1">
            <a:spLocks noGrp="1"/>
          </p:cNvSpPr>
          <p:nvPr>
            <p:ph type="title" idx="5"/>
          </p:nvPr>
        </p:nvSpPr>
        <p:spPr>
          <a:xfrm>
            <a:off x="1121025" y="3247500"/>
            <a:ext cx="2155800" cy="38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8" name="Google Shape;378;p18"/>
          <p:cNvSpPr txBox="1">
            <a:spLocks noGrp="1"/>
          </p:cNvSpPr>
          <p:nvPr>
            <p:ph type="subTitle" idx="6"/>
          </p:nvPr>
        </p:nvSpPr>
        <p:spPr>
          <a:xfrm>
            <a:off x="1121025" y="3629100"/>
            <a:ext cx="2155800" cy="489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9" name="Google Shape;379;p18"/>
          <p:cNvSpPr txBox="1">
            <a:spLocks noGrp="1"/>
          </p:cNvSpPr>
          <p:nvPr>
            <p:ph type="title" idx="7"/>
          </p:nvPr>
        </p:nvSpPr>
        <p:spPr>
          <a:xfrm>
            <a:off x="5867178" y="3247500"/>
            <a:ext cx="2155800" cy="38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0" name="Google Shape;380;p18"/>
          <p:cNvSpPr txBox="1">
            <a:spLocks noGrp="1"/>
          </p:cNvSpPr>
          <p:nvPr>
            <p:ph type="subTitle" idx="8"/>
          </p:nvPr>
        </p:nvSpPr>
        <p:spPr>
          <a:xfrm>
            <a:off x="5867176" y="3629100"/>
            <a:ext cx="2155800" cy="48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381"/>
        <p:cNvGrpSpPr/>
        <p:nvPr/>
      </p:nvGrpSpPr>
      <p:grpSpPr>
        <a:xfrm>
          <a:off x="0" y="0"/>
          <a:ext cx="0" cy="0"/>
          <a:chOff x="0" y="0"/>
          <a:chExt cx="0" cy="0"/>
        </a:xfrm>
      </p:grpSpPr>
      <p:pic>
        <p:nvPicPr>
          <p:cNvPr id="382" name="Google Shape;382;p19"/>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383" name="Google Shape;383;p19"/>
          <p:cNvPicPr preferRelativeResize="0"/>
          <p:nvPr/>
        </p:nvPicPr>
        <p:blipFill rotWithShape="1">
          <a:blip r:embed="rId3">
            <a:alphaModFix amt="67000"/>
          </a:blip>
          <a:srcRect l="25238" r="30334"/>
          <a:stretch/>
        </p:blipFill>
        <p:spPr>
          <a:xfrm rot="2294928" flipH="1">
            <a:off x="-41140" y="-596439"/>
            <a:ext cx="1081993" cy="2435374"/>
          </a:xfrm>
          <a:prstGeom prst="rect">
            <a:avLst/>
          </a:prstGeom>
          <a:noFill/>
          <a:ln>
            <a:noFill/>
          </a:ln>
        </p:spPr>
      </p:pic>
      <p:pic>
        <p:nvPicPr>
          <p:cNvPr id="384" name="Google Shape;384;p19"/>
          <p:cNvPicPr preferRelativeResize="0"/>
          <p:nvPr/>
        </p:nvPicPr>
        <p:blipFill rotWithShape="1">
          <a:blip r:embed="rId4">
            <a:alphaModFix/>
          </a:blip>
          <a:srcRect l="3814" t="1347" r="3823" b="11749"/>
          <a:stretch/>
        </p:blipFill>
        <p:spPr>
          <a:xfrm flipH="1">
            <a:off x="-678845" y="0"/>
            <a:ext cx="1668050" cy="1569500"/>
          </a:xfrm>
          <a:prstGeom prst="rect">
            <a:avLst/>
          </a:prstGeom>
          <a:noFill/>
          <a:ln>
            <a:noFill/>
          </a:ln>
        </p:spPr>
      </p:pic>
      <p:pic>
        <p:nvPicPr>
          <p:cNvPr id="385" name="Google Shape;385;p19"/>
          <p:cNvPicPr preferRelativeResize="0"/>
          <p:nvPr/>
        </p:nvPicPr>
        <p:blipFill rotWithShape="1">
          <a:blip r:embed="rId5">
            <a:alphaModFix amt="52000"/>
          </a:blip>
          <a:srcRect l="14340" t="13137" r="15532" b="7383"/>
          <a:stretch/>
        </p:blipFill>
        <p:spPr>
          <a:xfrm flipH="1">
            <a:off x="8023675" y="-317075"/>
            <a:ext cx="1799175" cy="2039050"/>
          </a:xfrm>
          <a:prstGeom prst="rect">
            <a:avLst/>
          </a:prstGeom>
          <a:noFill/>
          <a:ln>
            <a:noFill/>
          </a:ln>
        </p:spPr>
      </p:pic>
      <p:pic>
        <p:nvPicPr>
          <p:cNvPr id="386" name="Google Shape;386;p19"/>
          <p:cNvPicPr preferRelativeResize="0"/>
          <p:nvPr/>
        </p:nvPicPr>
        <p:blipFill rotWithShape="1">
          <a:blip r:embed="rId6">
            <a:alphaModFix/>
          </a:blip>
          <a:srcRect l="20769" t="7020" r="31386" b="10958"/>
          <a:stretch/>
        </p:blipFill>
        <p:spPr>
          <a:xfrm flipH="1">
            <a:off x="8580155" y="922750"/>
            <a:ext cx="1013925" cy="1738175"/>
          </a:xfrm>
          <a:prstGeom prst="rect">
            <a:avLst/>
          </a:prstGeom>
          <a:noFill/>
          <a:ln>
            <a:noFill/>
          </a:ln>
        </p:spPr>
      </p:pic>
      <p:pic>
        <p:nvPicPr>
          <p:cNvPr id="387" name="Google Shape;387;p19"/>
          <p:cNvPicPr preferRelativeResize="0"/>
          <p:nvPr/>
        </p:nvPicPr>
        <p:blipFill rotWithShape="1">
          <a:blip r:embed="rId7">
            <a:alphaModFix amt="43000"/>
          </a:blip>
          <a:srcRect l="29662" r="34322"/>
          <a:stretch/>
        </p:blipFill>
        <p:spPr>
          <a:xfrm rot="4233241" flipH="1">
            <a:off x="7995018" y="-849950"/>
            <a:ext cx="582925" cy="1618500"/>
          </a:xfrm>
          <a:prstGeom prst="rect">
            <a:avLst/>
          </a:prstGeom>
          <a:noFill/>
          <a:ln>
            <a:noFill/>
          </a:ln>
        </p:spPr>
      </p:pic>
      <p:pic>
        <p:nvPicPr>
          <p:cNvPr id="388" name="Google Shape;388;p19"/>
          <p:cNvPicPr preferRelativeResize="0"/>
          <p:nvPr/>
        </p:nvPicPr>
        <p:blipFill rotWithShape="1">
          <a:blip r:embed="rId8">
            <a:alphaModFix amt="72000"/>
          </a:blip>
          <a:srcRect l="12988" t="13996" r="15011" b="14003"/>
          <a:stretch/>
        </p:blipFill>
        <p:spPr>
          <a:xfrm flipH="1">
            <a:off x="8580105" y="3717650"/>
            <a:ext cx="222900" cy="222900"/>
          </a:xfrm>
          <a:prstGeom prst="rect">
            <a:avLst/>
          </a:prstGeom>
          <a:noFill/>
          <a:ln>
            <a:noFill/>
          </a:ln>
        </p:spPr>
      </p:pic>
      <p:pic>
        <p:nvPicPr>
          <p:cNvPr id="389" name="Google Shape;389;p19"/>
          <p:cNvPicPr preferRelativeResize="0"/>
          <p:nvPr/>
        </p:nvPicPr>
        <p:blipFill rotWithShape="1">
          <a:blip r:embed="rId9">
            <a:alphaModFix amt="72000"/>
          </a:blip>
          <a:srcRect l="12988" t="13996" r="15011" b="14003"/>
          <a:stretch/>
        </p:blipFill>
        <p:spPr>
          <a:xfrm flipH="1">
            <a:off x="8503705" y="3539025"/>
            <a:ext cx="107275" cy="107275"/>
          </a:xfrm>
          <a:prstGeom prst="rect">
            <a:avLst/>
          </a:prstGeom>
          <a:noFill/>
          <a:ln>
            <a:noFill/>
          </a:ln>
        </p:spPr>
      </p:pic>
      <p:pic>
        <p:nvPicPr>
          <p:cNvPr id="390" name="Google Shape;390;p19"/>
          <p:cNvPicPr preferRelativeResize="0"/>
          <p:nvPr/>
        </p:nvPicPr>
        <p:blipFill rotWithShape="1">
          <a:blip r:embed="rId9">
            <a:alphaModFix amt="72000"/>
          </a:blip>
          <a:srcRect l="12988" t="13996" r="15011" b="14003"/>
          <a:stretch/>
        </p:blipFill>
        <p:spPr>
          <a:xfrm flipH="1">
            <a:off x="283230" y="4670800"/>
            <a:ext cx="222900" cy="222900"/>
          </a:xfrm>
          <a:prstGeom prst="rect">
            <a:avLst/>
          </a:prstGeom>
          <a:noFill/>
          <a:ln>
            <a:noFill/>
          </a:ln>
        </p:spPr>
      </p:pic>
      <p:pic>
        <p:nvPicPr>
          <p:cNvPr id="391" name="Google Shape;391;p19"/>
          <p:cNvPicPr preferRelativeResize="0"/>
          <p:nvPr/>
        </p:nvPicPr>
        <p:blipFill rotWithShape="1">
          <a:blip r:embed="rId8">
            <a:alphaModFix amt="72000"/>
          </a:blip>
          <a:srcRect l="12988" t="13996" r="15011" b="14003"/>
          <a:stretch/>
        </p:blipFill>
        <p:spPr>
          <a:xfrm flipH="1">
            <a:off x="101543" y="3992000"/>
            <a:ext cx="107275" cy="107275"/>
          </a:xfrm>
          <a:prstGeom prst="rect">
            <a:avLst/>
          </a:prstGeom>
          <a:noFill/>
          <a:ln>
            <a:noFill/>
          </a:ln>
        </p:spPr>
      </p:pic>
      <p:sp>
        <p:nvSpPr>
          <p:cNvPr id="392" name="Google Shape;392;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3" name="Google Shape;393;p19"/>
          <p:cNvSpPr txBox="1">
            <a:spLocks noGrp="1"/>
          </p:cNvSpPr>
          <p:nvPr>
            <p:ph type="title" idx="2"/>
          </p:nvPr>
        </p:nvSpPr>
        <p:spPr>
          <a:xfrm>
            <a:off x="959751" y="1887775"/>
            <a:ext cx="20670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4" name="Google Shape;394;p19"/>
          <p:cNvSpPr txBox="1">
            <a:spLocks noGrp="1"/>
          </p:cNvSpPr>
          <p:nvPr>
            <p:ph type="subTitle" idx="1"/>
          </p:nvPr>
        </p:nvSpPr>
        <p:spPr>
          <a:xfrm>
            <a:off x="959751" y="2269375"/>
            <a:ext cx="20670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5" name="Google Shape;395;p19"/>
          <p:cNvSpPr txBox="1">
            <a:spLocks noGrp="1"/>
          </p:cNvSpPr>
          <p:nvPr>
            <p:ph type="title" idx="3"/>
          </p:nvPr>
        </p:nvSpPr>
        <p:spPr>
          <a:xfrm>
            <a:off x="3538497" y="1887775"/>
            <a:ext cx="20670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6" name="Google Shape;396;p19"/>
          <p:cNvSpPr txBox="1">
            <a:spLocks noGrp="1"/>
          </p:cNvSpPr>
          <p:nvPr>
            <p:ph type="subTitle" idx="4"/>
          </p:nvPr>
        </p:nvSpPr>
        <p:spPr>
          <a:xfrm>
            <a:off x="3538497" y="2269375"/>
            <a:ext cx="20670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7" name="Google Shape;397;p19"/>
          <p:cNvSpPr txBox="1">
            <a:spLocks noGrp="1"/>
          </p:cNvSpPr>
          <p:nvPr>
            <p:ph type="title" idx="5"/>
          </p:nvPr>
        </p:nvSpPr>
        <p:spPr>
          <a:xfrm>
            <a:off x="959751" y="3321175"/>
            <a:ext cx="20670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8" name="Google Shape;398;p19"/>
          <p:cNvSpPr txBox="1">
            <a:spLocks noGrp="1"/>
          </p:cNvSpPr>
          <p:nvPr>
            <p:ph type="subTitle" idx="6"/>
          </p:nvPr>
        </p:nvSpPr>
        <p:spPr>
          <a:xfrm>
            <a:off x="959751" y="3702775"/>
            <a:ext cx="20670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9" name="Google Shape;399;p19"/>
          <p:cNvSpPr txBox="1">
            <a:spLocks noGrp="1"/>
          </p:cNvSpPr>
          <p:nvPr>
            <p:ph type="title" idx="7"/>
          </p:nvPr>
        </p:nvSpPr>
        <p:spPr>
          <a:xfrm>
            <a:off x="3538497" y="3321175"/>
            <a:ext cx="20670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0" name="Google Shape;400;p19"/>
          <p:cNvSpPr txBox="1">
            <a:spLocks noGrp="1"/>
          </p:cNvSpPr>
          <p:nvPr>
            <p:ph type="subTitle" idx="8"/>
          </p:nvPr>
        </p:nvSpPr>
        <p:spPr>
          <a:xfrm>
            <a:off x="3538497" y="3702775"/>
            <a:ext cx="20670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1" name="Google Shape;401;p19"/>
          <p:cNvSpPr txBox="1">
            <a:spLocks noGrp="1"/>
          </p:cNvSpPr>
          <p:nvPr>
            <p:ph type="title" idx="9"/>
          </p:nvPr>
        </p:nvSpPr>
        <p:spPr>
          <a:xfrm>
            <a:off x="6117249" y="1887775"/>
            <a:ext cx="20670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2" name="Google Shape;402;p19"/>
          <p:cNvSpPr txBox="1">
            <a:spLocks noGrp="1"/>
          </p:cNvSpPr>
          <p:nvPr>
            <p:ph type="subTitle" idx="13"/>
          </p:nvPr>
        </p:nvSpPr>
        <p:spPr>
          <a:xfrm>
            <a:off x="6117249" y="2269375"/>
            <a:ext cx="20670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3" name="Google Shape;403;p19"/>
          <p:cNvSpPr txBox="1">
            <a:spLocks noGrp="1"/>
          </p:cNvSpPr>
          <p:nvPr>
            <p:ph type="title" idx="14"/>
          </p:nvPr>
        </p:nvSpPr>
        <p:spPr>
          <a:xfrm>
            <a:off x="6117249" y="3321175"/>
            <a:ext cx="20670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4" name="Google Shape;404;p19"/>
          <p:cNvSpPr txBox="1">
            <a:spLocks noGrp="1"/>
          </p:cNvSpPr>
          <p:nvPr>
            <p:ph type="subTitle" idx="15"/>
          </p:nvPr>
        </p:nvSpPr>
        <p:spPr>
          <a:xfrm>
            <a:off x="6117249" y="3702775"/>
            <a:ext cx="20670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405"/>
        <p:cNvGrpSpPr/>
        <p:nvPr/>
      </p:nvGrpSpPr>
      <p:grpSpPr>
        <a:xfrm>
          <a:off x="0" y="0"/>
          <a:ext cx="0" cy="0"/>
          <a:chOff x="0" y="0"/>
          <a:chExt cx="0" cy="0"/>
        </a:xfrm>
      </p:grpSpPr>
      <p:pic>
        <p:nvPicPr>
          <p:cNvPr id="406" name="Google Shape;406;p20"/>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407" name="Google Shape;407;p20"/>
          <p:cNvPicPr preferRelativeResize="0"/>
          <p:nvPr/>
        </p:nvPicPr>
        <p:blipFill rotWithShape="1">
          <a:blip r:embed="rId3">
            <a:alphaModFix amt="69000"/>
          </a:blip>
          <a:srcRect l="29662" r="34322"/>
          <a:stretch/>
        </p:blipFill>
        <p:spPr>
          <a:xfrm rot="-8876511">
            <a:off x="-257213" y="431474"/>
            <a:ext cx="582925" cy="1618500"/>
          </a:xfrm>
          <a:prstGeom prst="rect">
            <a:avLst/>
          </a:prstGeom>
          <a:noFill/>
          <a:ln>
            <a:noFill/>
          </a:ln>
        </p:spPr>
      </p:pic>
      <p:pic>
        <p:nvPicPr>
          <p:cNvPr id="408" name="Google Shape;408;p20"/>
          <p:cNvPicPr preferRelativeResize="0"/>
          <p:nvPr/>
        </p:nvPicPr>
        <p:blipFill rotWithShape="1">
          <a:blip r:embed="rId4">
            <a:alphaModFix amt="96000"/>
          </a:blip>
          <a:srcRect l="25238" r="30334"/>
          <a:stretch/>
        </p:blipFill>
        <p:spPr>
          <a:xfrm rot="8556388" flipH="1">
            <a:off x="8491722" y="-91693"/>
            <a:ext cx="834135" cy="1877485"/>
          </a:xfrm>
          <a:prstGeom prst="rect">
            <a:avLst/>
          </a:prstGeom>
          <a:noFill/>
          <a:ln>
            <a:noFill/>
          </a:ln>
        </p:spPr>
      </p:pic>
      <p:pic>
        <p:nvPicPr>
          <p:cNvPr id="409" name="Google Shape;409;p20"/>
          <p:cNvPicPr preferRelativeResize="0"/>
          <p:nvPr/>
        </p:nvPicPr>
        <p:blipFill rotWithShape="1">
          <a:blip r:embed="rId5">
            <a:alphaModFix/>
          </a:blip>
          <a:srcRect l="6725" t="8298"/>
          <a:stretch/>
        </p:blipFill>
        <p:spPr>
          <a:xfrm flipH="1">
            <a:off x="8276818" y="59250"/>
            <a:ext cx="725471" cy="713250"/>
          </a:xfrm>
          <a:prstGeom prst="rect">
            <a:avLst/>
          </a:prstGeom>
          <a:noFill/>
          <a:ln>
            <a:noFill/>
          </a:ln>
        </p:spPr>
      </p:pic>
      <p:pic>
        <p:nvPicPr>
          <p:cNvPr id="410" name="Google Shape;410;p20"/>
          <p:cNvPicPr preferRelativeResize="0"/>
          <p:nvPr/>
        </p:nvPicPr>
        <p:blipFill rotWithShape="1">
          <a:blip r:embed="rId6">
            <a:alphaModFix amt="69000"/>
          </a:blip>
          <a:srcRect l="41502" r="39776"/>
          <a:stretch/>
        </p:blipFill>
        <p:spPr>
          <a:xfrm rot="-9594180">
            <a:off x="8874171" y="-480317"/>
            <a:ext cx="496976" cy="2654753"/>
          </a:xfrm>
          <a:prstGeom prst="rect">
            <a:avLst/>
          </a:prstGeom>
          <a:noFill/>
          <a:ln>
            <a:noFill/>
          </a:ln>
        </p:spPr>
      </p:pic>
      <p:pic>
        <p:nvPicPr>
          <p:cNvPr id="411" name="Google Shape;411;p20"/>
          <p:cNvPicPr preferRelativeResize="0"/>
          <p:nvPr/>
        </p:nvPicPr>
        <p:blipFill rotWithShape="1">
          <a:blip r:embed="rId7">
            <a:alphaModFix amt="72000"/>
          </a:blip>
          <a:srcRect l="12988" t="13996" r="15011" b="14003"/>
          <a:stretch/>
        </p:blipFill>
        <p:spPr>
          <a:xfrm>
            <a:off x="-390900" y="-243150"/>
            <a:ext cx="1248150" cy="1248150"/>
          </a:xfrm>
          <a:prstGeom prst="rect">
            <a:avLst/>
          </a:prstGeom>
          <a:noFill/>
          <a:ln>
            <a:noFill/>
          </a:ln>
        </p:spPr>
      </p:pic>
      <p:grpSp>
        <p:nvGrpSpPr>
          <p:cNvPr id="412" name="Google Shape;412;p20"/>
          <p:cNvGrpSpPr/>
          <p:nvPr/>
        </p:nvGrpSpPr>
        <p:grpSpPr>
          <a:xfrm>
            <a:off x="38301" y="400187"/>
            <a:ext cx="681700" cy="893750"/>
            <a:chOff x="8528601" y="3345625"/>
            <a:chExt cx="681700" cy="893750"/>
          </a:xfrm>
        </p:grpSpPr>
        <p:pic>
          <p:nvPicPr>
            <p:cNvPr id="413" name="Google Shape;413;p20"/>
            <p:cNvPicPr preferRelativeResize="0"/>
            <p:nvPr/>
          </p:nvPicPr>
          <p:blipFill rotWithShape="1">
            <a:blip r:embed="rId8">
              <a:alphaModFix/>
            </a:blip>
            <a:srcRect l="15023" t="14904" b="11857"/>
            <a:stretch/>
          </p:blipFill>
          <p:spPr>
            <a:xfrm>
              <a:off x="8528601" y="3742208"/>
              <a:ext cx="576856" cy="497166"/>
            </a:xfrm>
            <a:prstGeom prst="rect">
              <a:avLst/>
            </a:prstGeom>
            <a:noFill/>
            <a:ln>
              <a:noFill/>
            </a:ln>
          </p:spPr>
        </p:pic>
        <p:pic>
          <p:nvPicPr>
            <p:cNvPr id="414" name="Google Shape;414;p20"/>
            <p:cNvPicPr preferRelativeResize="0"/>
            <p:nvPr/>
          </p:nvPicPr>
          <p:blipFill rotWithShape="1">
            <a:blip r:embed="rId8">
              <a:alphaModFix/>
            </a:blip>
            <a:srcRect l="15023" t="14904" b="11857"/>
            <a:stretch/>
          </p:blipFill>
          <p:spPr>
            <a:xfrm rot="-10040303">
              <a:off x="8585969" y="3402800"/>
              <a:ext cx="576856" cy="497167"/>
            </a:xfrm>
            <a:prstGeom prst="rect">
              <a:avLst/>
            </a:prstGeom>
            <a:noFill/>
            <a:ln>
              <a:noFill/>
            </a:ln>
          </p:spPr>
        </p:pic>
      </p:grpSp>
      <p:pic>
        <p:nvPicPr>
          <p:cNvPr id="415" name="Google Shape;415;p20"/>
          <p:cNvPicPr preferRelativeResize="0"/>
          <p:nvPr/>
        </p:nvPicPr>
        <p:blipFill rotWithShape="1">
          <a:blip r:embed="rId9">
            <a:alphaModFix amt="72000"/>
          </a:blip>
          <a:srcRect l="12988" t="13996" r="15011" b="14003"/>
          <a:stretch/>
        </p:blipFill>
        <p:spPr>
          <a:xfrm>
            <a:off x="8599238" y="2571750"/>
            <a:ext cx="107275" cy="107275"/>
          </a:xfrm>
          <a:prstGeom prst="rect">
            <a:avLst/>
          </a:prstGeom>
          <a:noFill/>
          <a:ln>
            <a:noFill/>
          </a:ln>
        </p:spPr>
      </p:pic>
      <p:pic>
        <p:nvPicPr>
          <p:cNvPr id="416" name="Google Shape;416;p20"/>
          <p:cNvPicPr preferRelativeResize="0"/>
          <p:nvPr/>
        </p:nvPicPr>
        <p:blipFill rotWithShape="1">
          <a:blip r:embed="rId7">
            <a:alphaModFix amt="72000"/>
          </a:blip>
          <a:srcRect l="12988" t="13996" r="15011" b="14003"/>
          <a:stretch/>
        </p:blipFill>
        <p:spPr>
          <a:xfrm>
            <a:off x="8676038" y="2941425"/>
            <a:ext cx="222900" cy="222900"/>
          </a:xfrm>
          <a:prstGeom prst="rect">
            <a:avLst/>
          </a:prstGeom>
          <a:noFill/>
          <a:ln>
            <a:noFill/>
          </a:ln>
        </p:spPr>
      </p:pic>
      <p:pic>
        <p:nvPicPr>
          <p:cNvPr id="417" name="Google Shape;417;p20"/>
          <p:cNvPicPr preferRelativeResize="0"/>
          <p:nvPr/>
        </p:nvPicPr>
        <p:blipFill rotWithShape="1">
          <a:blip r:embed="rId9">
            <a:alphaModFix amt="72000"/>
          </a:blip>
          <a:srcRect l="12988" t="13996" r="15011" b="14003"/>
          <a:stretch/>
        </p:blipFill>
        <p:spPr>
          <a:xfrm rot="10800000" flipH="1">
            <a:off x="125200" y="1916300"/>
            <a:ext cx="222900" cy="222900"/>
          </a:xfrm>
          <a:prstGeom prst="rect">
            <a:avLst/>
          </a:prstGeom>
          <a:noFill/>
          <a:ln>
            <a:noFill/>
          </a:ln>
        </p:spPr>
      </p:pic>
      <p:pic>
        <p:nvPicPr>
          <p:cNvPr id="418" name="Google Shape;418;p20"/>
          <p:cNvPicPr preferRelativeResize="0"/>
          <p:nvPr/>
        </p:nvPicPr>
        <p:blipFill rotWithShape="1">
          <a:blip r:embed="rId7">
            <a:alphaModFix amt="72000"/>
          </a:blip>
          <a:srcRect l="12988" t="13996" r="15011" b="14003"/>
          <a:stretch/>
        </p:blipFill>
        <p:spPr>
          <a:xfrm rot="10800000" flipH="1">
            <a:off x="317225" y="2210550"/>
            <a:ext cx="107275" cy="107275"/>
          </a:xfrm>
          <a:prstGeom prst="rect">
            <a:avLst/>
          </a:prstGeom>
          <a:noFill/>
          <a:ln>
            <a:noFill/>
          </a:ln>
        </p:spPr>
      </p:pic>
      <p:sp>
        <p:nvSpPr>
          <p:cNvPr id="419" name="Google Shape;419;p20"/>
          <p:cNvSpPr txBox="1">
            <a:spLocks noGrp="1"/>
          </p:cNvSpPr>
          <p:nvPr>
            <p:ph type="title" hasCustomPrompt="1"/>
          </p:nvPr>
        </p:nvSpPr>
        <p:spPr>
          <a:xfrm>
            <a:off x="715400" y="2571750"/>
            <a:ext cx="2385300" cy="8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20" name="Google Shape;420;p20"/>
          <p:cNvSpPr txBox="1">
            <a:spLocks noGrp="1"/>
          </p:cNvSpPr>
          <p:nvPr>
            <p:ph type="subTitle" idx="1"/>
          </p:nvPr>
        </p:nvSpPr>
        <p:spPr>
          <a:xfrm>
            <a:off x="715400" y="3785150"/>
            <a:ext cx="2385300" cy="5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21" name="Google Shape;421;p20"/>
          <p:cNvSpPr txBox="1">
            <a:spLocks noGrp="1"/>
          </p:cNvSpPr>
          <p:nvPr>
            <p:ph type="title" idx="2" hasCustomPrompt="1"/>
          </p:nvPr>
        </p:nvSpPr>
        <p:spPr>
          <a:xfrm>
            <a:off x="3379351" y="2571750"/>
            <a:ext cx="2385300" cy="8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22" name="Google Shape;422;p20"/>
          <p:cNvSpPr txBox="1">
            <a:spLocks noGrp="1"/>
          </p:cNvSpPr>
          <p:nvPr>
            <p:ph type="subTitle" idx="3"/>
          </p:nvPr>
        </p:nvSpPr>
        <p:spPr>
          <a:xfrm>
            <a:off x="3379352" y="3785150"/>
            <a:ext cx="2385300" cy="5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23" name="Google Shape;423;p20"/>
          <p:cNvSpPr txBox="1">
            <a:spLocks noGrp="1"/>
          </p:cNvSpPr>
          <p:nvPr>
            <p:ph type="title" idx="4" hasCustomPrompt="1"/>
          </p:nvPr>
        </p:nvSpPr>
        <p:spPr>
          <a:xfrm>
            <a:off x="6038699" y="2571750"/>
            <a:ext cx="2385300" cy="8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24" name="Google Shape;424;p20"/>
          <p:cNvSpPr txBox="1">
            <a:spLocks noGrp="1"/>
          </p:cNvSpPr>
          <p:nvPr>
            <p:ph type="subTitle" idx="5"/>
          </p:nvPr>
        </p:nvSpPr>
        <p:spPr>
          <a:xfrm>
            <a:off x="6038700" y="3785150"/>
            <a:ext cx="2385300" cy="5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25" name="Google Shape;425;p20"/>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6" name="Google Shape;426;p20"/>
          <p:cNvSpPr txBox="1">
            <a:spLocks noGrp="1"/>
          </p:cNvSpPr>
          <p:nvPr>
            <p:ph type="title" idx="7"/>
          </p:nvPr>
        </p:nvSpPr>
        <p:spPr>
          <a:xfrm>
            <a:off x="715400" y="3403550"/>
            <a:ext cx="23853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7" name="Google Shape;427;p20"/>
          <p:cNvSpPr txBox="1">
            <a:spLocks noGrp="1"/>
          </p:cNvSpPr>
          <p:nvPr>
            <p:ph type="title" idx="8"/>
          </p:nvPr>
        </p:nvSpPr>
        <p:spPr>
          <a:xfrm>
            <a:off x="3379350" y="3403550"/>
            <a:ext cx="23853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8" name="Google Shape;428;p20"/>
          <p:cNvSpPr txBox="1">
            <a:spLocks noGrp="1"/>
          </p:cNvSpPr>
          <p:nvPr>
            <p:ph type="title" idx="9"/>
          </p:nvPr>
        </p:nvSpPr>
        <p:spPr>
          <a:xfrm>
            <a:off x="6038700" y="3403550"/>
            <a:ext cx="23853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pic>
        <p:nvPicPr>
          <p:cNvPr id="37" name="Google Shape;37;p3"/>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38" name="Google Shape;38;p3"/>
          <p:cNvPicPr preferRelativeResize="0"/>
          <p:nvPr/>
        </p:nvPicPr>
        <p:blipFill rotWithShape="1">
          <a:blip r:embed="rId3">
            <a:alphaModFix amt="78000"/>
          </a:blip>
          <a:srcRect l="12988" t="13996" r="15011" b="14003"/>
          <a:stretch/>
        </p:blipFill>
        <p:spPr>
          <a:xfrm>
            <a:off x="462225" y="-208525"/>
            <a:ext cx="1005000" cy="1005000"/>
          </a:xfrm>
          <a:prstGeom prst="rect">
            <a:avLst/>
          </a:prstGeom>
          <a:noFill/>
          <a:ln>
            <a:noFill/>
          </a:ln>
        </p:spPr>
      </p:pic>
      <p:pic>
        <p:nvPicPr>
          <p:cNvPr id="39" name="Google Shape;39;p3"/>
          <p:cNvPicPr preferRelativeResize="0"/>
          <p:nvPr/>
        </p:nvPicPr>
        <p:blipFill rotWithShape="1">
          <a:blip r:embed="rId4">
            <a:alphaModFix amt="52000"/>
          </a:blip>
          <a:srcRect l="14340" t="13137" r="15532" b="7383"/>
          <a:stretch/>
        </p:blipFill>
        <p:spPr>
          <a:xfrm rot="5400000">
            <a:off x="2965315" y="750825"/>
            <a:ext cx="3213421" cy="3641850"/>
          </a:xfrm>
          <a:prstGeom prst="rect">
            <a:avLst/>
          </a:prstGeom>
          <a:noFill/>
          <a:ln>
            <a:noFill/>
          </a:ln>
        </p:spPr>
      </p:pic>
      <p:pic>
        <p:nvPicPr>
          <p:cNvPr id="40" name="Google Shape;40;p3"/>
          <p:cNvPicPr preferRelativeResize="0"/>
          <p:nvPr/>
        </p:nvPicPr>
        <p:blipFill>
          <a:blip r:embed="rId5">
            <a:alphaModFix amt="93000"/>
          </a:blip>
          <a:stretch>
            <a:fillRect/>
          </a:stretch>
        </p:blipFill>
        <p:spPr>
          <a:xfrm rot="1871684" flipH="1">
            <a:off x="-565700" y="119400"/>
            <a:ext cx="1904550" cy="1904550"/>
          </a:xfrm>
          <a:prstGeom prst="rect">
            <a:avLst/>
          </a:prstGeom>
          <a:noFill/>
          <a:ln>
            <a:noFill/>
          </a:ln>
        </p:spPr>
      </p:pic>
      <p:pic>
        <p:nvPicPr>
          <p:cNvPr id="41" name="Google Shape;41;p3"/>
          <p:cNvPicPr preferRelativeResize="0"/>
          <p:nvPr/>
        </p:nvPicPr>
        <p:blipFill rotWithShape="1">
          <a:blip r:embed="rId6">
            <a:alphaModFix/>
          </a:blip>
          <a:srcRect l="6725" t="8298"/>
          <a:stretch/>
        </p:blipFill>
        <p:spPr>
          <a:xfrm>
            <a:off x="134464" y="212250"/>
            <a:ext cx="725471" cy="713250"/>
          </a:xfrm>
          <a:prstGeom prst="rect">
            <a:avLst/>
          </a:prstGeom>
          <a:noFill/>
          <a:ln>
            <a:noFill/>
          </a:ln>
        </p:spPr>
      </p:pic>
      <p:pic>
        <p:nvPicPr>
          <p:cNvPr id="42" name="Google Shape;42;p3"/>
          <p:cNvPicPr preferRelativeResize="0"/>
          <p:nvPr/>
        </p:nvPicPr>
        <p:blipFill rotWithShape="1">
          <a:blip r:embed="rId7">
            <a:alphaModFix amt="67000"/>
          </a:blip>
          <a:srcRect l="25238" r="30334"/>
          <a:stretch/>
        </p:blipFill>
        <p:spPr>
          <a:xfrm rot="-7226894">
            <a:off x="8365397" y="3584457"/>
            <a:ext cx="834135" cy="1877485"/>
          </a:xfrm>
          <a:prstGeom prst="rect">
            <a:avLst/>
          </a:prstGeom>
          <a:noFill/>
          <a:ln>
            <a:noFill/>
          </a:ln>
        </p:spPr>
      </p:pic>
      <p:grpSp>
        <p:nvGrpSpPr>
          <p:cNvPr id="43" name="Google Shape;43;p3"/>
          <p:cNvGrpSpPr/>
          <p:nvPr/>
        </p:nvGrpSpPr>
        <p:grpSpPr>
          <a:xfrm>
            <a:off x="8136476" y="3800950"/>
            <a:ext cx="681700" cy="893750"/>
            <a:chOff x="8528601" y="3345625"/>
            <a:chExt cx="681700" cy="893750"/>
          </a:xfrm>
        </p:grpSpPr>
        <p:pic>
          <p:nvPicPr>
            <p:cNvPr id="44" name="Google Shape;44;p3"/>
            <p:cNvPicPr preferRelativeResize="0"/>
            <p:nvPr/>
          </p:nvPicPr>
          <p:blipFill rotWithShape="1">
            <a:blip r:embed="rId8">
              <a:alphaModFix/>
            </a:blip>
            <a:srcRect l="15023" t="14904" b="11857"/>
            <a:stretch/>
          </p:blipFill>
          <p:spPr>
            <a:xfrm>
              <a:off x="8528601" y="3742208"/>
              <a:ext cx="576856" cy="497166"/>
            </a:xfrm>
            <a:prstGeom prst="rect">
              <a:avLst/>
            </a:prstGeom>
            <a:noFill/>
            <a:ln>
              <a:noFill/>
            </a:ln>
          </p:spPr>
        </p:pic>
        <p:pic>
          <p:nvPicPr>
            <p:cNvPr id="45" name="Google Shape;45;p3"/>
            <p:cNvPicPr preferRelativeResize="0"/>
            <p:nvPr/>
          </p:nvPicPr>
          <p:blipFill rotWithShape="1">
            <a:blip r:embed="rId8">
              <a:alphaModFix/>
            </a:blip>
            <a:srcRect l="15023" t="14904" b="11857"/>
            <a:stretch/>
          </p:blipFill>
          <p:spPr>
            <a:xfrm rot="-10040303">
              <a:off x="8585969" y="3402800"/>
              <a:ext cx="576856" cy="497167"/>
            </a:xfrm>
            <a:prstGeom prst="rect">
              <a:avLst/>
            </a:prstGeom>
            <a:noFill/>
            <a:ln>
              <a:noFill/>
            </a:ln>
          </p:spPr>
        </p:pic>
      </p:grpSp>
      <p:pic>
        <p:nvPicPr>
          <p:cNvPr id="46" name="Google Shape;46;p3"/>
          <p:cNvPicPr preferRelativeResize="0"/>
          <p:nvPr/>
        </p:nvPicPr>
        <p:blipFill rotWithShape="1">
          <a:blip r:embed="rId4">
            <a:alphaModFix amt="52000"/>
          </a:blip>
          <a:srcRect l="14340" t="13137" r="15532" b="7383"/>
          <a:stretch/>
        </p:blipFill>
        <p:spPr>
          <a:xfrm>
            <a:off x="8032455" y="-617200"/>
            <a:ext cx="1799175" cy="2039050"/>
          </a:xfrm>
          <a:prstGeom prst="rect">
            <a:avLst/>
          </a:prstGeom>
          <a:noFill/>
          <a:ln>
            <a:noFill/>
          </a:ln>
        </p:spPr>
      </p:pic>
      <p:pic>
        <p:nvPicPr>
          <p:cNvPr id="47" name="Google Shape;47;p3"/>
          <p:cNvPicPr preferRelativeResize="0"/>
          <p:nvPr/>
        </p:nvPicPr>
        <p:blipFill rotWithShape="1">
          <a:blip r:embed="rId9">
            <a:alphaModFix amt="34000"/>
          </a:blip>
          <a:srcRect l="22483" t="2840" r="55233" b="-2840"/>
          <a:stretch/>
        </p:blipFill>
        <p:spPr>
          <a:xfrm rot="-3273537">
            <a:off x="8910389" y="-313345"/>
            <a:ext cx="489344" cy="2196042"/>
          </a:xfrm>
          <a:prstGeom prst="rect">
            <a:avLst/>
          </a:prstGeom>
          <a:noFill/>
          <a:ln>
            <a:noFill/>
          </a:ln>
        </p:spPr>
      </p:pic>
      <p:pic>
        <p:nvPicPr>
          <p:cNvPr id="48" name="Google Shape;48;p3"/>
          <p:cNvPicPr preferRelativeResize="0"/>
          <p:nvPr/>
        </p:nvPicPr>
        <p:blipFill rotWithShape="1">
          <a:blip r:embed="rId10">
            <a:alphaModFix/>
          </a:blip>
          <a:srcRect t="16613" b="7937"/>
          <a:stretch/>
        </p:blipFill>
        <p:spPr>
          <a:xfrm rot="-7392327">
            <a:off x="7616518" y="-325217"/>
            <a:ext cx="1928589" cy="1455084"/>
          </a:xfrm>
          <a:prstGeom prst="rect">
            <a:avLst/>
          </a:prstGeom>
          <a:noFill/>
          <a:ln>
            <a:noFill/>
          </a:ln>
        </p:spPr>
      </p:pic>
      <p:pic>
        <p:nvPicPr>
          <p:cNvPr id="49" name="Google Shape;49;p3"/>
          <p:cNvPicPr preferRelativeResize="0"/>
          <p:nvPr/>
        </p:nvPicPr>
        <p:blipFill rotWithShape="1">
          <a:blip r:embed="rId3">
            <a:alphaModFix amt="72000"/>
          </a:blip>
          <a:srcRect l="12988" t="13996" r="15011" b="14003"/>
          <a:stretch/>
        </p:blipFill>
        <p:spPr>
          <a:xfrm>
            <a:off x="8733375" y="1935800"/>
            <a:ext cx="222900" cy="222900"/>
          </a:xfrm>
          <a:prstGeom prst="rect">
            <a:avLst/>
          </a:prstGeom>
          <a:noFill/>
          <a:ln>
            <a:noFill/>
          </a:ln>
        </p:spPr>
      </p:pic>
      <p:pic>
        <p:nvPicPr>
          <p:cNvPr id="50" name="Google Shape;50;p3"/>
          <p:cNvPicPr preferRelativeResize="0"/>
          <p:nvPr/>
        </p:nvPicPr>
        <p:blipFill rotWithShape="1">
          <a:blip r:embed="rId4">
            <a:alphaModFix amt="52000"/>
          </a:blip>
          <a:srcRect l="14340" t="13137" r="15532" b="7383"/>
          <a:stretch/>
        </p:blipFill>
        <p:spPr>
          <a:xfrm rot="6375682">
            <a:off x="-1419420" y="3161600"/>
            <a:ext cx="1799175" cy="2039050"/>
          </a:xfrm>
          <a:prstGeom prst="rect">
            <a:avLst/>
          </a:prstGeom>
          <a:noFill/>
          <a:ln>
            <a:noFill/>
          </a:ln>
        </p:spPr>
      </p:pic>
      <p:pic>
        <p:nvPicPr>
          <p:cNvPr id="51" name="Google Shape;51;p3"/>
          <p:cNvPicPr preferRelativeResize="0"/>
          <p:nvPr/>
        </p:nvPicPr>
        <p:blipFill rotWithShape="1">
          <a:blip r:embed="rId11">
            <a:alphaModFix amt="35000"/>
          </a:blip>
          <a:srcRect l="41502" r="39776"/>
          <a:stretch/>
        </p:blipFill>
        <p:spPr>
          <a:xfrm rot="-1106159">
            <a:off x="105083" y="3327675"/>
            <a:ext cx="349385" cy="1866350"/>
          </a:xfrm>
          <a:prstGeom prst="rect">
            <a:avLst/>
          </a:prstGeom>
          <a:noFill/>
          <a:ln>
            <a:noFill/>
          </a:ln>
        </p:spPr>
      </p:pic>
      <p:pic>
        <p:nvPicPr>
          <p:cNvPr id="52" name="Google Shape;52;p3"/>
          <p:cNvPicPr preferRelativeResize="0"/>
          <p:nvPr/>
        </p:nvPicPr>
        <p:blipFill rotWithShape="1">
          <a:blip r:embed="rId12">
            <a:alphaModFix/>
          </a:blip>
          <a:srcRect l="33217" r="26890"/>
          <a:stretch/>
        </p:blipFill>
        <p:spPr>
          <a:xfrm rot="10491745">
            <a:off x="-562187" y="2352432"/>
            <a:ext cx="895249" cy="2244134"/>
          </a:xfrm>
          <a:prstGeom prst="rect">
            <a:avLst/>
          </a:prstGeom>
          <a:noFill/>
          <a:ln>
            <a:noFill/>
          </a:ln>
        </p:spPr>
      </p:pic>
      <p:pic>
        <p:nvPicPr>
          <p:cNvPr id="53" name="Google Shape;53;p3"/>
          <p:cNvPicPr preferRelativeResize="0"/>
          <p:nvPr/>
        </p:nvPicPr>
        <p:blipFill rotWithShape="1">
          <a:blip r:embed="rId13">
            <a:alphaModFix amt="69000"/>
          </a:blip>
          <a:srcRect l="29662" r="34322"/>
          <a:stretch/>
        </p:blipFill>
        <p:spPr>
          <a:xfrm rot="-4233241">
            <a:off x="4280562" y="-719650"/>
            <a:ext cx="582925" cy="1618500"/>
          </a:xfrm>
          <a:prstGeom prst="rect">
            <a:avLst/>
          </a:prstGeom>
          <a:noFill/>
          <a:ln>
            <a:noFill/>
          </a:ln>
        </p:spPr>
      </p:pic>
      <p:pic>
        <p:nvPicPr>
          <p:cNvPr id="54" name="Google Shape;54;p3"/>
          <p:cNvPicPr preferRelativeResize="0"/>
          <p:nvPr/>
        </p:nvPicPr>
        <p:blipFill rotWithShape="1">
          <a:blip r:embed="rId14">
            <a:alphaModFix amt="73000"/>
          </a:blip>
          <a:srcRect l="19177" t="20749" r="12206" b="21161"/>
          <a:stretch/>
        </p:blipFill>
        <p:spPr>
          <a:xfrm rot="-9921942">
            <a:off x="3605322" y="4748384"/>
            <a:ext cx="1454100" cy="1230925"/>
          </a:xfrm>
          <a:prstGeom prst="rect">
            <a:avLst/>
          </a:prstGeom>
          <a:noFill/>
          <a:ln>
            <a:noFill/>
          </a:ln>
        </p:spPr>
      </p:pic>
      <p:pic>
        <p:nvPicPr>
          <p:cNvPr id="55" name="Google Shape;55;p3"/>
          <p:cNvPicPr preferRelativeResize="0"/>
          <p:nvPr/>
        </p:nvPicPr>
        <p:blipFill rotWithShape="1">
          <a:blip r:embed="rId10">
            <a:alphaModFix/>
          </a:blip>
          <a:srcRect t="16613" b="7937"/>
          <a:stretch/>
        </p:blipFill>
        <p:spPr>
          <a:xfrm rot="-7392327">
            <a:off x="3286930" y="4349645"/>
            <a:ext cx="1928589" cy="1455084"/>
          </a:xfrm>
          <a:prstGeom prst="rect">
            <a:avLst/>
          </a:prstGeom>
          <a:noFill/>
          <a:ln>
            <a:noFill/>
          </a:ln>
        </p:spPr>
      </p:pic>
      <p:pic>
        <p:nvPicPr>
          <p:cNvPr id="56" name="Google Shape;56;p3"/>
          <p:cNvPicPr preferRelativeResize="0"/>
          <p:nvPr/>
        </p:nvPicPr>
        <p:blipFill rotWithShape="1">
          <a:blip r:embed="rId15">
            <a:alphaModFix amt="72000"/>
          </a:blip>
          <a:srcRect l="12988" t="13996" r="15011" b="14003"/>
          <a:stretch/>
        </p:blipFill>
        <p:spPr>
          <a:xfrm>
            <a:off x="8626100" y="2316850"/>
            <a:ext cx="107275" cy="107275"/>
          </a:xfrm>
          <a:prstGeom prst="rect">
            <a:avLst/>
          </a:prstGeom>
          <a:noFill/>
          <a:ln>
            <a:noFill/>
          </a:ln>
        </p:spPr>
      </p:pic>
      <p:pic>
        <p:nvPicPr>
          <p:cNvPr id="57" name="Google Shape;57;p3"/>
          <p:cNvPicPr preferRelativeResize="0"/>
          <p:nvPr/>
        </p:nvPicPr>
        <p:blipFill rotWithShape="1">
          <a:blip r:embed="rId3">
            <a:alphaModFix amt="72000"/>
          </a:blip>
          <a:srcRect l="12988" t="13996" r="15011" b="14003"/>
          <a:stretch/>
        </p:blipFill>
        <p:spPr>
          <a:xfrm>
            <a:off x="354950" y="1755500"/>
            <a:ext cx="107275" cy="107275"/>
          </a:xfrm>
          <a:prstGeom prst="rect">
            <a:avLst/>
          </a:prstGeom>
          <a:noFill/>
          <a:ln>
            <a:noFill/>
          </a:ln>
        </p:spPr>
      </p:pic>
      <p:pic>
        <p:nvPicPr>
          <p:cNvPr id="58" name="Google Shape;58;p3"/>
          <p:cNvPicPr preferRelativeResize="0"/>
          <p:nvPr/>
        </p:nvPicPr>
        <p:blipFill rotWithShape="1">
          <a:blip r:embed="rId15">
            <a:alphaModFix amt="72000"/>
          </a:blip>
          <a:srcRect l="12988" t="13996" r="15011" b="14003"/>
          <a:stretch/>
        </p:blipFill>
        <p:spPr>
          <a:xfrm>
            <a:off x="431750" y="2125175"/>
            <a:ext cx="222900" cy="222900"/>
          </a:xfrm>
          <a:prstGeom prst="rect">
            <a:avLst/>
          </a:prstGeom>
          <a:noFill/>
          <a:ln>
            <a:noFill/>
          </a:ln>
        </p:spPr>
      </p:pic>
      <p:pic>
        <p:nvPicPr>
          <p:cNvPr id="59" name="Google Shape;59;p3"/>
          <p:cNvPicPr preferRelativeResize="0"/>
          <p:nvPr/>
        </p:nvPicPr>
        <p:blipFill rotWithShape="1">
          <a:blip r:embed="rId3">
            <a:alphaModFix amt="72000"/>
          </a:blip>
          <a:srcRect l="12988" t="13996" r="15011" b="14003"/>
          <a:stretch/>
        </p:blipFill>
        <p:spPr>
          <a:xfrm>
            <a:off x="2559800" y="1500300"/>
            <a:ext cx="107275" cy="107275"/>
          </a:xfrm>
          <a:prstGeom prst="rect">
            <a:avLst/>
          </a:prstGeom>
          <a:noFill/>
          <a:ln>
            <a:noFill/>
          </a:ln>
        </p:spPr>
      </p:pic>
      <p:pic>
        <p:nvPicPr>
          <p:cNvPr id="60" name="Google Shape;60;p3"/>
          <p:cNvPicPr preferRelativeResize="0"/>
          <p:nvPr/>
        </p:nvPicPr>
        <p:blipFill rotWithShape="1">
          <a:blip r:embed="rId15">
            <a:alphaModFix amt="72000"/>
          </a:blip>
          <a:srcRect l="12988" t="13996" r="15011" b="14003"/>
          <a:stretch/>
        </p:blipFill>
        <p:spPr>
          <a:xfrm>
            <a:off x="6463488" y="4361750"/>
            <a:ext cx="222900" cy="222900"/>
          </a:xfrm>
          <a:prstGeom prst="rect">
            <a:avLst/>
          </a:prstGeom>
          <a:noFill/>
          <a:ln>
            <a:noFill/>
          </a:ln>
        </p:spPr>
      </p:pic>
      <p:sp>
        <p:nvSpPr>
          <p:cNvPr id="61" name="Google Shape;61;p3"/>
          <p:cNvSpPr txBox="1">
            <a:spLocks noGrp="1"/>
          </p:cNvSpPr>
          <p:nvPr>
            <p:ph type="title"/>
          </p:nvPr>
        </p:nvSpPr>
        <p:spPr>
          <a:xfrm>
            <a:off x="2038200" y="2606838"/>
            <a:ext cx="50676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2" name="Google Shape;62;p3"/>
          <p:cNvSpPr txBox="1">
            <a:spLocks noGrp="1"/>
          </p:cNvSpPr>
          <p:nvPr>
            <p:ph type="title" idx="2" hasCustomPrompt="1"/>
          </p:nvPr>
        </p:nvSpPr>
        <p:spPr>
          <a:xfrm>
            <a:off x="4061400" y="1537700"/>
            <a:ext cx="10212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3" name="Google Shape;63;p3"/>
          <p:cNvSpPr txBox="1">
            <a:spLocks noGrp="1"/>
          </p:cNvSpPr>
          <p:nvPr>
            <p:ph type="subTitle" idx="1"/>
          </p:nvPr>
        </p:nvSpPr>
        <p:spPr>
          <a:xfrm>
            <a:off x="2038200" y="3448651"/>
            <a:ext cx="5067600" cy="39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429"/>
        <p:cNvGrpSpPr/>
        <p:nvPr/>
      </p:nvGrpSpPr>
      <p:grpSpPr>
        <a:xfrm>
          <a:off x="0" y="0"/>
          <a:ext cx="0" cy="0"/>
          <a:chOff x="0" y="0"/>
          <a:chExt cx="0" cy="0"/>
        </a:xfrm>
      </p:grpSpPr>
      <p:pic>
        <p:nvPicPr>
          <p:cNvPr id="430" name="Google Shape;430;p21"/>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431" name="Google Shape;431;p21"/>
          <p:cNvPicPr preferRelativeResize="0"/>
          <p:nvPr/>
        </p:nvPicPr>
        <p:blipFill rotWithShape="1">
          <a:blip r:embed="rId3">
            <a:alphaModFix amt="72000"/>
          </a:blip>
          <a:srcRect l="12988" t="13996" r="15011" b="14003"/>
          <a:stretch/>
        </p:blipFill>
        <p:spPr>
          <a:xfrm>
            <a:off x="8675288" y="3283300"/>
            <a:ext cx="222900" cy="222900"/>
          </a:xfrm>
          <a:prstGeom prst="rect">
            <a:avLst/>
          </a:prstGeom>
          <a:noFill/>
          <a:ln>
            <a:noFill/>
          </a:ln>
        </p:spPr>
      </p:pic>
      <p:pic>
        <p:nvPicPr>
          <p:cNvPr id="432" name="Google Shape;432;p21"/>
          <p:cNvPicPr preferRelativeResize="0"/>
          <p:nvPr/>
        </p:nvPicPr>
        <p:blipFill>
          <a:blip r:embed="rId4">
            <a:alphaModFix amt="65000"/>
          </a:blip>
          <a:stretch>
            <a:fillRect/>
          </a:stretch>
        </p:blipFill>
        <p:spPr>
          <a:xfrm rot="-1871684">
            <a:off x="8000050" y="-336825"/>
            <a:ext cx="1904550" cy="1904550"/>
          </a:xfrm>
          <a:prstGeom prst="rect">
            <a:avLst/>
          </a:prstGeom>
          <a:noFill/>
          <a:ln>
            <a:noFill/>
          </a:ln>
        </p:spPr>
      </p:pic>
      <p:pic>
        <p:nvPicPr>
          <p:cNvPr id="433" name="Google Shape;433;p21"/>
          <p:cNvPicPr preferRelativeResize="0"/>
          <p:nvPr/>
        </p:nvPicPr>
        <p:blipFill rotWithShape="1">
          <a:blip r:embed="rId5">
            <a:alphaModFix/>
          </a:blip>
          <a:srcRect t="16613" b="7937"/>
          <a:stretch/>
        </p:blipFill>
        <p:spPr>
          <a:xfrm rot="1765193" flipH="1">
            <a:off x="8055820" y="-64067"/>
            <a:ext cx="1928588" cy="1455084"/>
          </a:xfrm>
          <a:prstGeom prst="rect">
            <a:avLst/>
          </a:prstGeom>
          <a:noFill/>
          <a:ln>
            <a:noFill/>
          </a:ln>
        </p:spPr>
      </p:pic>
      <p:pic>
        <p:nvPicPr>
          <p:cNvPr id="434" name="Google Shape;434;p21"/>
          <p:cNvPicPr preferRelativeResize="0"/>
          <p:nvPr/>
        </p:nvPicPr>
        <p:blipFill rotWithShape="1">
          <a:blip r:embed="rId6">
            <a:alphaModFix amt="40000"/>
          </a:blip>
          <a:srcRect l="19177" t="20749" r="12206" b="21161"/>
          <a:stretch/>
        </p:blipFill>
        <p:spPr>
          <a:xfrm rot="-7603517" flipH="1">
            <a:off x="-375365" y="4297444"/>
            <a:ext cx="1454100" cy="1230924"/>
          </a:xfrm>
          <a:prstGeom prst="rect">
            <a:avLst/>
          </a:prstGeom>
          <a:noFill/>
          <a:ln>
            <a:noFill/>
          </a:ln>
        </p:spPr>
      </p:pic>
      <p:pic>
        <p:nvPicPr>
          <p:cNvPr id="435" name="Google Shape;435;p21"/>
          <p:cNvPicPr preferRelativeResize="0"/>
          <p:nvPr/>
        </p:nvPicPr>
        <p:blipFill rotWithShape="1">
          <a:blip r:embed="rId7">
            <a:alphaModFix/>
          </a:blip>
          <a:srcRect l="6725" t="8298"/>
          <a:stretch/>
        </p:blipFill>
        <p:spPr>
          <a:xfrm rot="-7546518">
            <a:off x="-64179" y="4041934"/>
            <a:ext cx="725471" cy="713250"/>
          </a:xfrm>
          <a:prstGeom prst="rect">
            <a:avLst/>
          </a:prstGeom>
          <a:noFill/>
          <a:ln>
            <a:noFill/>
          </a:ln>
        </p:spPr>
      </p:pic>
      <p:pic>
        <p:nvPicPr>
          <p:cNvPr id="436" name="Google Shape;436;p21"/>
          <p:cNvPicPr preferRelativeResize="0"/>
          <p:nvPr/>
        </p:nvPicPr>
        <p:blipFill rotWithShape="1">
          <a:blip r:embed="rId3">
            <a:alphaModFix amt="72000"/>
          </a:blip>
          <a:srcRect l="12988" t="13996" r="15011" b="14003"/>
          <a:stretch/>
        </p:blipFill>
        <p:spPr>
          <a:xfrm>
            <a:off x="-390900" y="0"/>
            <a:ext cx="1005000" cy="1005000"/>
          </a:xfrm>
          <a:prstGeom prst="rect">
            <a:avLst/>
          </a:prstGeom>
          <a:noFill/>
          <a:ln>
            <a:noFill/>
          </a:ln>
        </p:spPr>
      </p:pic>
      <p:grpSp>
        <p:nvGrpSpPr>
          <p:cNvPr id="437" name="Google Shape;437;p21"/>
          <p:cNvGrpSpPr/>
          <p:nvPr/>
        </p:nvGrpSpPr>
        <p:grpSpPr>
          <a:xfrm>
            <a:off x="-181074" y="484225"/>
            <a:ext cx="681700" cy="893750"/>
            <a:chOff x="8528601" y="3345625"/>
            <a:chExt cx="681700" cy="893750"/>
          </a:xfrm>
        </p:grpSpPr>
        <p:pic>
          <p:nvPicPr>
            <p:cNvPr id="438" name="Google Shape;438;p21"/>
            <p:cNvPicPr preferRelativeResize="0"/>
            <p:nvPr/>
          </p:nvPicPr>
          <p:blipFill rotWithShape="1">
            <a:blip r:embed="rId8">
              <a:alphaModFix/>
            </a:blip>
            <a:srcRect l="15023" t="14904" b="11857"/>
            <a:stretch/>
          </p:blipFill>
          <p:spPr>
            <a:xfrm>
              <a:off x="8528601" y="3742208"/>
              <a:ext cx="576856" cy="497166"/>
            </a:xfrm>
            <a:prstGeom prst="rect">
              <a:avLst/>
            </a:prstGeom>
            <a:noFill/>
            <a:ln>
              <a:noFill/>
            </a:ln>
          </p:spPr>
        </p:pic>
        <p:pic>
          <p:nvPicPr>
            <p:cNvPr id="439" name="Google Shape;439;p21"/>
            <p:cNvPicPr preferRelativeResize="0"/>
            <p:nvPr/>
          </p:nvPicPr>
          <p:blipFill rotWithShape="1">
            <a:blip r:embed="rId8">
              <a:alphaModFix/>
            </a:blip>
            <a:srcRect l="15023" t="14904" b="11857"/>
            <a:stretch/>
          </p:blipFill>
          <p:spPr>
            <a:xfrm rot="-10040303">
              <a:off x="8585969" y="3402800"/>
              <a:ext cx="576856" cy="497167"/>
            </a:xfrm>
            <a:prstGeom prst="rect">
              <a:avLst/>
            </a:prstGeom>
            <a:noFill/>
            <a:ln>
              <a:noFill/>
            </a:ln>
          </p:spPr>
        </p:pic>
      </p:grpSp>
      <p:pic>
        <p:nvPicPr>
          <p:cNvPr id="440" name="Google Shape;440;p21"/>
          <p:cNvPicPr preferRelativeResize="0"/>
          <p:nvPr/>
        </p:nvPicPr>
        <p:blipFill rotWithShape="1">
          <a:blip r:embed="rId9">
            <a:alphaModFix amt="72000"/>
          </a:blip>
          <a:srcRect l="12988" t="13996" r="15011" b="14003"/>
          <a:stretch/>
        </p:blipFill>
        <p:spPr>
          <a:xfrm>
            <a:off x="180725" y="1652325"/>
            <a:ext cx="118550" cy="118550"/>
          </a:xfrm>
          <a:prstGeom prst="rect">
            <a:avLst/>
          </a:prstGeom>
          <a:noFill/>
          <a:ln>
            <a:noFill/>
          </a:ln>
        </p:spPr>
      </p:pic>
      <p:pic>
        <p:nvPicPr>
          <p:cNvPr id="441" name="Google Shape;441;p21"/>
          <p:cNvPicPr preferRelativeResize="0"/>
          <p:nvPr/>
        </p:nvPicPr>
        <p:blipFill rotWithShape="1">
          <a:blip r:embed="rId10">
            <a:alphaModFix amt="72000"/>
          </a:blip>
          <a:srcRect l="12988" t="13996" r="15011" b="14003"/>
          <a:stretch/>
        </p:blipFill>
        <p:spPr>
          <a:xfrm>
            <a:off x="128550" y="2045225"/>
            <a:ext cx="222900" cy="222900"/>
          </a:xfrm>
          <a:prstGeom prst="rect">
            <a:avLst/>
          </a:prstGeom>
          <a:noFill/>
          <a:ln>
            <a:noFill/>
          </a:ln>
        </p:spPr>
      </p:pic>
      <p:pic>
        <p:nvPicPr>
          <p:cNvPr id="442" name="Google Shape;442;p21"/>
          <p:cNvPicPr preferRelativeResize="0"/>
          <p:nvPr/>
        </p:nvPicPr>
        <p:blipFill rotWithShape="1">
          <a:blip r:embed="rId10">
            <a:alphaModFix amt="72000"/>
          </a:blip>
          <a:srcRect l="12988" t="13996" r="15011" b="14003"/>
          <a:stretch/>
        </p:blipFill>
        <p:spPr>
          <a:xfrm>
            <a:off x="8861488" y="3044613"/>
            <a:ext cx="107275" cy="107275"/>
          </a:xfrm>
          <a:prstGeom prst="rect">
            <a:avLst/>
          </a:prstGeom>
          <a:noFill/>
          <a:ln>
            <a:noFill/>
          </a:ln>
        </p:spPr>
      </p:pic>
      <p:pic>
        <p:nvPicPr>
          <p:cNvPr id="443" name="Google Shape;443;p21"/>
          <p:cNvPicPr preferRelativeResize="0"/>
          <p:nvPr/>
        </p:nvPicPr>
        <p:blipFill rotWithShape="1">
          <a:blip r:embed="rId11">
            <a:alphaModFix amt="69000"/>
          </a:blip>
          <a:srcRect l="29662" r="34322"/>
          <a:stretch/>
        </p:blipFill>
        <p:spPr>
          <a:xfrm rot="-6828401">
            <a:off x="128163" y="-664800"/>
            <a:ext cx="582925" cy="1618500"/>
          </a:xfrm>
          <a:prstGeom prst="rect">
            <a:avLst/>
          </a:prstGeom>
          <a:noFill/>
          <a:ln>
            <a:noFill/>
          </a:ln>
        </p:spPr>
      </p:pic>
      <p:pic>
        <p:nvPicPr>
          <p:cNvPr id="444" name="Google Shape;444;p21"/>
          <p:cNvPicPr preferRelativeResize="0"/>
          <p:nvPr/>
        </p:nvPicPr>
        <p:blipFill rotWithShape="1">
          <a:blip r:embed="rId12">
            <a:alphaModFix amt="67000"/>
          </a:blip>
          <a:srcRect l="25238" r="30334"/>
          <a:stretch/>
        </p:blipFill>
        <p:spPr>
          <a:xfrm rot="-6509272">
            <a:off x="8363809" y="3785182"/>
            <a:ext cx="834135" cy="1877484"/>
          </a:xfrm>
          <a:prstGeom prst="rect">
            <a:avLst/>
          </a:prstGeom>
          <a:noFill/>
          <a:ln>
            <a:noFill/>
          </a:ln>
        </p:spPr>
      </p:pic>
      <p:pic>
        <p:nvPicPr>
          <p:cNvPr id="445" name="Google Shape;445;p21"/>
          <p:cNvPicPr preferRelativeResize="0"/>
          <p:nvPr/>
        </p:nvPicPr>
        <p:blipFill rotWithShape="1">
          <a:blip r:embed="rId13">
            <a:alphaModFix amt="69000"/>
          </a:blip>
          <a:srcRect l="41502" r="39776"/>
          <a:stretch/>
        </p:blipFill>
        <p:spPr>
          <a:xfrm rot="6433621" flipH="1">
            <a:off x="8742357" y="3928428"/>
            <a:ext cx="349386" cy="1866350"/>
          </a:xfrm>
          <a:prstGeom prst="rect">
            <a:avLst/>
          </a:prstGeom>
          <a:noFill/>
          <a:ln>
            <a:noFill/>
          </a:ln>
        </p:spPr>
      </p:pic>
      <p:pic>
        <p:nvPicPr>
          <p:cNvPr id="446" name="Google Shape;446;p21"/>
          <p:cNvPicPr preferRelativeResize="0"/>
          <p:nvPr/>
        </p:nvPicPr>
        <p:blipFill rotWithShape="1">
          <a:blip r:embed="rId8">
            <a:alphaModFix/>
          </a:blip>
          <a:srcRect l="15023" t="14904" b="11857"/>
          <a:stretch/>
        </p:blipFill>
        <p:spPr>
          <a:xfrm rot="-10040303">
            <a:off x="8628619" y="4231125"/>
            <a:ext cx="576856" cy="497167"/>
          </a:xfrm>
          <a:prstGeom prst="rect">
            <a:avLst/>
          </a:prstGeom>
          <a:noFill/>
          <a:ln>
            <a:noFill/>
          </a:ln>
        </p:spPr>
      </p:pic>
      <p:pic>
        <p:nvPicPr>
          <p:cNvPr id="447" name="Google Shape;447;p21"/>
          <p:cNvPicPr preferRelativeResize="0"/>
          <p:nvPr/>
        </p:nvPicPr>
        <p:blipFill rotWithShape="1">
          <a:blip r:embed="rId10">
            <a:alphaModFix amt="72000"/>
          </a:blip>
          <a:srcRect l="12988" t="13996" r="15011" b="14003"/>
          <a:stretch/>
        </p:blipFill>
        <p:spPr>
          <a:xfrm>
            <a:off x="2851175" y="4854500"/>
            <a:ext cx="118550" cy="118550"/>
          </a:xfrm>
          <a:prstGeom prst="rect">
            <a:avLst/>
          </a:prstGeom>
          <a:noFill/>
          <a:ln>
            <a:noFill/>
          </a:ln>
        </p:spPr>
      </p:pic>
      <p:pic>
        <p:nvPicPr>
          <p:cNvPr id="448" name="Google Shape;448;p21"/>
          <p:cNvPicPr preferRelativeResize="0"/>
          <p:nvPr/>
        </p:nvPicPr>
        <p:blipFill rotWithShape="1">
          <a:blip r:embed="rId10">
            <a:alphaModFix amt="72000"/>
          </a:blip>
          <a:srcRect l="12988" t="13996" r="15011" b="14003"/>
          <a:stretch/>
        </p:blipFill>
        <p:spPr>
          <a:xfrm>
            <a:off x="3015775" y="4785475"/>
            <a:ext cx="57275" cy="57275"/>
          </a:xfrm>
          <a:prstGeom prst="rect">
            <a:avLst/>
          </a:prstGeom>
          <a:noFill/>
          <a:ln>
            <a:noFill/>
          </a:ln>
        </p:spPr>
      </p:pic>
      <p:pic>
        <p:nvPicPr>
          <p:cNvPr id="449" name="Google Shape;449;p21"/>
          <p:cNvPicPr preferRelativeResize="0"/>
          <p:nvPr/>
        </p:nvPicPr>
        <p:blipFill rotWithShape="1">
          <a:blip r:embed="rId9">
            <a:alphaModFix amt="72000"/>
          </a:blip>
          <a:srcRect l="12988" t="13996" r="15011" b="14003"/>
          <a:stretch/>
        </p:blipFill>
        <p:spPr>
          <a:xfrm>
            <a:off x="5337950" y="4854500"/>
            <a:ext cx="118550" cy="118550"/>
          </a:xfrm>
          <a:prstGeom prst="rect">
            <a:avLst/>
          </a:prstGeom>
          <a:noFill/>
          <a:ln>
            <a:noFill/>
          </a:ln>
        </p:spPr>
      </p:pic>
      <p:sp>
        <p:nvSpPr>
          <p:cNvPr id="450" name="Google Shape;450;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451"/>
        <p:cNvGrpSpPr/>
        <p:nvPr/>
      </p:nvGrpSpPr>
      <p:grpSpPr>
        <a:xfrm>
          <a:off x="0" y="0"/>
          <a:ext cx="0" cy="0"/>
          <a:chOff x="0" y="0"/>
          <a:chExt cx="0" cy="0"/>
        </a:xfrm>
      </p:grpSpPr>
      <p:pic>
        <p:nvPicPr>
          <p:cNvPr id="452" name="Google Shape;452;p2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453" name="Google Shape;453;p22"/>
          <p:cNvPicPr preferRelativeResize="0"/>
          <p:nvPr/>
        </p:nvPicPr>
        <p:blipFill rotWithShape="1">
          <a:blip r:embed="rId3">
            <a:alphaModFix amt="52000"/>
          </a:blip>
          <a:srcRect l="14340" t="13137" r="15532" b="7383"/>
          <a:stretch/>
        </p:blipFill>
        <p:spPr>
          <a:xfrm>
            <a:off x="7891155" y="-721700"/>
            <a:ext cx="1799175" cy="2039050"/>
          </a:xfrm>
          <a:prstGeom prst="rect">
            <a:avLst/>
          </a:prstGeom>
          <a:noFill/>
          <a:ln>
            <a:noFill/>
          </a:ln>
        </p:spPr>
      </p:pic>
      <p:pic>
        <p:nvPicPr>
          <p:cNvPr id="454" name="Google Shape;454;p22"/>
          <p:cNvPicPr preferRelativeResize="0"/>
          <p:nvPr/>
        </p:nvPicPr>
        <p:blipFill rotWithShape="1">
          <a:blip r:embed="rId4">
            <a:alphaModFix/>
          </a:blip>
          <a:srcRect l="20769" t="7020" r="31386" b="10958"/>
          <a:stretch/>
        </p:blipFill>
        <p:spPr>
          <a:xfrm flipH="1">
            <a:off x="8536488" y="63050"/>
            <a:ext cx="1013925" cy="1738175"/>
          </a:xfrm>
          <a:prstGeom prst="rect">
            <a:avLst/>
          </a:prstGeom>
          <a:noFill/>
          <a:ln>
            <a:noFill/>
          </a:ln>
        </p:spPr>
      </p:pic>
      <p:pic>
        <p:nvPicPr>
          <p:cNvPr id="455" name="Google Shape;455;p22"/>
          <p:cNvPicPr preferRelativeResize="0"/>
          <p:nvPr/>
        </p:nvPicPr>
        <p:blipFill rotWithShape="1">
          <a:blip r:embed="rId5">
            <a:alphaModFix amt="43000"/>
          </a:blip>
          <a:srcRect l="29662" r="34322"/>
          <a:stretch/>
        </p:blipFill>
        <p:spPr>
          <a:xfrm rot="-4233241">
            <a:off x="8751987" y="-623650"/>
            <a:ext cx="582925" cy="1618500"/>
          </a:xfrm>
          <a:prstGeom prst="rect">
            <a:avLst/>
          </a:prstGeom>
          <a:noFill/>
          <a:ln>
            <a:noFill/>
          </a:ln>
        </p:spPr>
      </p:pic>
      <p:pic>
        <p:nvPicPr>
          <p:cNvPr id="456" name="Google Shape;456;p22"/>
          <p:cNvPicPr preferRelativeResize="0"/>
          <p:nvPr/>
        </p:nvPicPr>
        <p:blipFill rotWithShape="1">
          <a:blip r:embed="rId3">
            <a:alphaModFix amt="52000"/>
          </a:blip>
          <a:srcRect l="14340" t="13137" r="15532" b="7383"/>
          <a:stretch/>
        </p:blipFill>
        <p:spPr>
          <a:xfrm rot="2485112">
            <a:off x="-893970" y="-524175"/>
            <a:ext cx="1799175" cy="2039050"/>
          </a:xfrm>
          <a:prstGeom prst="rect">
            <a:avLst/>
          </a:prstGeom>
          <a:noFill/>
          <a:ln>
            <a:noFill/>
          </a:ln>
        </p:spPr>
      </p:pic>
      <p:pic>
        <p:nvPicPr>
          <p:cNvPr id="457" name="Google Shape;457;p22"/>
          <p:cNvPicPr preferRelativeResize="0"/>
          <p:nvPr/>
        </p:nvPicPr>
        <p:blipFill rotWithShape="1">
          <a:blip r:embed="rId6">
            <a:alphaModFix amt="67000"/>
          </a:blip>
          <a:srcRect l="25238" r="30334"/>
          <a:stretch/>
        </p:blipFill>
        <p:spPr>
          <a:xfrm rot="-8556388">
            <a:off x="-373878" y="-20056"/>
            <a:ext cx="834135" cy="1877485"/>
          </a:xfrm>
          <a:prstGeom prst="rect">
            <a:avLst/>
          </a:prstGeom>
          <a:noFill/>
          <a:ln>
            <a:noFill/>
          </a:ln>
        </p:spPr>
      </p:pic>
      <p:pic>
        <p:nvPicPr>
          <p:cNvPr id="458" name="Google Shape;458;p22"/>
          <p:cNvPicPr preferRelativeResize="0"/>
          <p:nvPr/>
        </p:nvPicPr>
        <p:blipFill rotWithShape="1">
          <a:blip r:embed="rId7">
            <a:alphaModFix/>
          </a:blip>
          <a:srcRect l="6725" t="8298"/>
          <a:stretch/>
        </p:blipFill>
        <p:spPr>
          <a:xfrm>
            <a:off x="157439" y="-317075"/>
            <a:ext cx="725471" cy="713250"/>
          </a:xfrm>
          <a:prstGeom prst="rect">
            <a:avLst/>
          </a:prstGeom>
          <a:noFill/>
          <a:ln>
            <a:noFill/>
          </a:ln>
        </p:spPr>
      </p:pic>
      <p:pic>
        <p:nvPicPr>
          <p:cNvPr id="459" name="Google Shape;459;p22"/>
          <p:cNvPicPr preferRelativeResize="0"/>
          <p:nvPr/>
        </p:nvPicPr>
        <p:blipFill rotWithShape="1">
          <a:blip r:embed="rId8">
            <a:alphaModFix amt="95000"/>
          </a:blip>
          <a:srcRect l="12988" t="13996" r="15011" b="14003"/>
          <a:stretch/>
        </p:blipFill>
        <p:spPr>
          <a:xfrm rot="-2277162">
            <a:off x="220457" y="3939530"/>
            <a:ext cx="222901" cy="222901"/>
          </a:xfrm>
          <a:prstGeom prst="rect">
            <a:avLst/>
          </a:prstGeom>
          <a:noFill/>
          <a:ln>
            <a:noFill/>
          </a:ln>
        </p:spPr>
      </p:pic>
      <p:pic>
        <p:nvPicPr>
          <p:cNvPr id="460" name="Google Shape;460;p22"/>
          <p:cNvPicPr preferRelativeResize="0"/>
          <p:nvPr/>
        </p:nvPicPr>
        <p:blipFill rotWithShape="1">
          <a:blip r:embed="rId9">
            <a:alphaModFix amt="72000"/>
          </a:blip>
          <a:srcRect l="12988" t="13996" r="15011" b="14003"/>
          <a:stretch/>
        </p:blipFill>
        <p:spPr>
          <a:xfrm rot="-2277147">
            <a:off x="179087" y="3683966"/>
            <a:ext cx="107275" cy="107275"/>
          </a:xfrm>
          <a:prstGeom prst="rect">
            <a:avLst/>
          </a:prstGeom>
          <a:noFill/>
          <a:ln>
            <a:noFill/>
          </a:ln>
        </p:spPr>
      </p:pic>
      <p:pic>
        <p:nvPicPr>
          <p:cNvPr id="461" name="Google Shape;461;p22"/>
          <p:cNvPicPr preferRelativeResize="0"/>
          <p:nvPr/>
        </p:nvPicPr>
        <p:blipFill rotWithShape="1">
          <a:blip r:embed="rId8">
            <a:alphaModFix amt="72000"/>
          </a:blip>
          <a:srcRect l="12988" t="13996" r="15011" b="14003"/>
          <a:stretch/>
        </p:blipFill>
        <p:spPr>
          <a:xfrm>
            <a:off x="8599238" y="2317825"/>
            <a:ext cx="107275" cy="107275"/>
          </a:xfrm>
          <a:prstGeom prst="rect">
            <a:avLst/>
          </a:prstGeom>
          <a:noFill/>
          <a:ln>
            <a:noFill/>
          </a:ln>
        </p:spPr>
      </p:pic>
      <p:pic>
        <p:nvPicPr>
          <p:cNvPr id="462" name="Google Shape;462;p22"/>
          <p:cNvPicPr preferRelativeResize="0"/>
          <p:nvPr/>
        </p:nvPicPr>
        <p:blipFill rotWithShape="1">
          <a:blip r:embed="rId9">
            <a:alphaModFix amt="72000"/>
          </a:blip>
          <a:srcRect l="12988" t="13996" r="15011" b="14003"/>
          <a:stretch/>
        </p:blipFill>
        <p:spPr>
          <a:xfrm>
            <a:off x="8676038" y="2687500"/>
            <a:ext cx="222900" cy="222900"/>
          </a:xfrm>
          <a:prstGeom prst="rect">
            <a:avLst/>
          </a:prstGeom>
          <a:noFill/>
          <a:ln>
            <a:noFill/>
          </a:ln>
        </p:spPr>
      </p:pic>
      <p:sp>
        <p:nvSpPr>
          <p:cNvPr id="463" name="Google Shape;463;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CUSTOM_12">
    <p:spTree>
      <p:nvGrpSpPr>
        <p:cNvPr id="1" name="Shape 464"/>
        <p:cNvGrpSpPr/>
        <p:nvPr/>
      </p:nvGrpSpPr>
      <p:grpSpPr>
        <a:xfrm>
          <a:off x="0" y="0"/>
          <a:ext cx="0" cy="0"/>
          <a:chOff x="0" y="0"/>
          <a:chExt cx="0" cy="0"/>
        </a:xfrm>
      </p:grpSpPr>
      <p:pic>
        <p:nvPicPr>
          <p:cNvPr id="465" name="Google Shape;465;p23"/>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466" name="Google Shape;466;p23"/>
          <p:cNvPicPr preferRelativeResize="0"/>
          <p:nvPr/>
        </p:nvPicPr>
        <p:blipFill rotWithShape="1">
          <a:blip r:embed="rId3">
            <a:alphaModFix amt="52000"/>
          </a:blip>
          <a:srcRect l="14340" t="13137" r="15532" b="7383"/>
          <a:stretch/>
        </p:blipFill>
        <p:spPr>
          <a:xfrm rot="10019006" flipH="1">
            <a:off x="916250" y="1082587"/>
            <a:ext cx="3452601" cy="3912925"/>
          </a:xfrm>
          <a:prstGeom prst="rect">
            <a:avLst/>
          </a:prstGeom>
          <a:noFill/>
          <a:ln>
            <a:noFill/>
          </a:ln>
        </p:spPr>
      </p:pic>
      <p:pic>
        <p:nvPicPr>
          <p:cNvPr id="467" name="Google Shape;467;p23"/>
          <p:cNvPicPr preferRelativeResize="0"/>
          <p:nvPr/>
        </p:nvPicPr>
        <p:blipFill rotWithShape="1">
          <a:blip r:embed="rId4">
            <a:alphaModFix amt="69000"/>
          </a:blip>
          <a:srcRect l="41502" r="39776"/>
          <a:stretch/>
        </p:blipFill>
        <p:spPr>
          <a:xfrm rot="-2491506" flipH="1">
            <a:off x="371058" y="3188093"/>
            <a:ext cx="441918" cy="2360654"/>
          </a:xfrm>
          <a:prstGeom prst="rect">
            <a:avLst/>
          </a:prstGeom>
          <a:noFill/>
          <a:ln>
            <a:noFill/>
          </a:ln>
        </p:spPr>
      </p:pic>
      <p:pic>
        <p:nvPicPr>
          <p:cNvPr id="468" name="Google Shape;468;p23"/>
          <p:cNvPicPr preferRelativeResize="0"/>
          <p:nvPr/>
        </p:nvPicPr>
        <p:blipFill rotWithShape="1">
          <a:blip r:embed="rId5">
            <a:alphaModFix amt="72000"/>
          </a:blip>
          <a:srcRect l="12988" t="13996" r="15011" b="14003"/>
          <a:stretch/>
        </p:blipFill>
        <p:spPr>
          <a:xfrm flipH="1">
            <a:off x="-228030" y="-342925"/>
            <a:ext cx="1327375" cy="1327375"/>
          </a:xfrm>
          <a:prstGeom prst="rect">
            <a:avLst/>
          </a:prstGeom>
          <a:noFill/>
          <a:ln>
            <a:noFill/>
          </a:ln>
        </p:spPr>
      </p:pic>
      <p:pic>
        <p:nvPicPr>
          <p:cNvPr id="469" name="Google Shape;469;p23"/>
          <p:cNvPicPr preferRelativeResize="0"/>
          <p:nvPr/>
        </p:nvPicPr>
        <p:blipFill rotWithShape="1">
          <a:blip r:embed="rId6">
            <a:alphaModFix/>
          </a:blip>
          <a:srcRect l="6725" t="8298"/>
          <a:stretch/>
        </p:blipFill>
        <p:spPr>
          <a:xfrm flipH="1">
            <a:off x="751709" y="30800"/>
            <a:ext cx="725471" cy="713250"/>
          </a:xfrm>
          <a:prstGeom prst="rect">
            <a:avLst/>
          </a:prstGeom>
          <a:noFill/>
          <a:ln>
            <a:noFill/>
          </a:ln>
        </p:spPr>
      </p:pic>
      <p:pic>
        <p:nvPicPr>
          <p:cNvPr id="470" name="Google Shape;470;p23"/>
          <p:cNvPicPr preferRelativeResize="0"/>
          <p:nvPr/>
        </p:nvPicPr>
        <p:blipFill>
          <a:blip r:embed="rId7">
            <a:alphaModFix amt="68000"/>
          </a:blip>
          <a:stretch>
            <a:fillRect/>
          </a:stretch>
        </p:blipFill>
        <p:spPr>
          <a:xfrm rot="-1871684">
            <a:off x="8023069" y="-336825"/>
            <a:ext cx="1904550" cy="1904550"/>
          </a:xfrm>
          <a:prstGeom prst="rect">
            <a:avLst/>
          </a:prstGeom>
          <a:noFill/>
          <a:ln>
            <a:noFill/>
          </a:ln>
        </p:spPr>
      </p:pic>
      <p:pic>
        <p:nvPicPr>
          <p:cNvPr id="471" name="Google Shape;471;p23"/>
          <p:cNvPicPr preferRelativeResize="0"/>
          <p:nvPr/>
        </p:nvPicPr>
        <p:blipFill rotWithShape="1">
          <a:blip r:embed="rId8">
            <a:alphaModFix/>
          </a:blip>
          <a:srcRect t="16613" b="7937"/>
          <a:stretch/>
        </p:blipFill>
        <p:spPr>
          <a:xfrm rot="1765193" flipH="1">
            <a:off x="8078840" y="-64067"/>
            <a:ext cx="1928588" cy="1455084"/>
          </a:xfrm>
          <a:prstGeom prst="rect">
            <a:avLst/>
          </a:prstGeom>
          <a:noFill/>
          <a:ln>
            <a:noFill/>
          </a:ln>
        </p:spPr>
      </p:pic>
      <p:pic>
        <p:nvPicPr>
          <p:cNvPr id="472" name="Google Shape;472;p23"/>
          <p:cNvPicPr preferRelativeResize="0"/>
          <p:nvPr/>
        </p:nvPicPr>
        <p:blipFill rotWithShape="1">
          <a:blip r:embed="rId9">
            <a:alphaModFix amt="34000"/>
          </a:blip>
          <a:srcRect l="19177" t="20749" r="12206" b="21161"/>
          <a:stretch/>
        </p:blipFill>
        <p:spPr>
          <a:xfrm rot="8299308" flipH="1">
            <a:off x="8561119" y="3584900"/>
            <a:ext cx="1454101" cy="1230924"/>
          </a:xfrm>
          <a:prstGeom prst="rect">
            <a:avLst/>
          </a:prstGeom>
          <a:noFill/>
          <a:ln>
            <a:noFill/>
          </a:ln>
        </p:spPr>
      </p:pic>
      <p:grpSp>
        <p:nvGrpSpPr>
          <p:cNvPr id="473" name="Google Shape;473;p23"/>
          <p:cNvGrpSpPr/>
          <p:nvPr/>
        </p:nvGrpSpPr>
        <p:grpSpPr>
          <a:xfrm rot="2700000" flipH="1">
            <a:off x="8397295" y="4154413"/>
            <a:ext cx="681694" cy="893741"/>
            <a:chOff x="8528601" y="3345625"/>
            <a:chExt cx="681700" cy="893750"/>
          </a:xfrm>
        </p:grpSpPr>
        <p:pic>
          <p:nvPicPr>
            <p:cNvPr id="474" name="Google Shape;474;p23"/>
            <p:cNvPicPr preferRelativeResize="0"/>
            <p:nvPr/>
          </p:nvPicPr>
          <p:blipFill rotWithShape="1">
            <a:blip r:embed="rId10">
              <a:alphaModFix/>
            </a:blip>
            <a:srcRect l="15023" t="14904" b="11857"/>
            <a:stretch/>
          </p:blipFill>
          <p:spPr>
            <a:xfrm>
              <a:off x="8528601" y="3742208"/>
              <a:ext cx="576856" cy="497166"/>
            </a:xfrm>
            <a:prstGeom prst="rect">
              <a:avLst/>
            </a:prstGeom>
            <a:noFill/>
            <a:ln>
              <a:noFill/>
            </a:ln>
          </p:spPr>
        </p:pic>
        <p:pic>
          <p:nvPicPr>
            <p:cNvPr id="475" name="Google Shape;475;p23"/>
            <p:cNvPicPr preferRelativeResize="0"/>
            <p:nvPr/>
          </p:nvPicPr>
          <p:blipFill rotWithShape="1">
            <a:blip r:embed="rId10">
              <a:alphaModFix/>
            </a:blip>
            <a:srcRect l="15023" t="14904" b="11857"/>
            <a:stretch/>
          </p:blipFill>
          <p:spPr>
            <a:xfrm rot="-10040303">
              <a:off x="8585969" y="3402800"/>
              <a:ext cx="576856" cy="497167"/>
            </a:xfrm>
            <a:prstGeom prst="rect">
              <a:avLst/>
            </a:prstGeom>
            <a:noFill/>
            <a:ln>
              <a:noFill/>
            </a:ln>
          </p:spPr>
        </p:pic>
      </p:grpSp>
      <p:pic>
        <p:nvPicPr>
          <p:cNvPr id="476" name="Google Shape;476;p23"/>
          <p:cNvPicPr preferRelativeResize="0"/>
          <p:nvPr/>
        </p:nvPicPr>
        <p:blipFill rotWithShape="1">
          <a:blip r:embed="rId11">
            <a:alphaModFix/>
          </a:blip>
          <a:srcRect l="33217" r="26890"/>
          <a:stretch/>
        </p:blipFill>
        <p:spPr>
          <a:xfrm rot="-3657732" flipH="1">
            <a:off x="340697" y="3393174"/>
            <a:ext cx="1192647" cy="2989625"/>
          </a:xfrm>
          <a:prstGeom prst="rect">
            <a:avLst/>
          </a:prstGeom>
          <a:noFill/>
          <a:ln>
            <a:noFill/>
          </a:ln>
        </p:spPr>
      </p:pic>
      <p:pic>
        <p:nvPicPr>
          <p:cNvPr id="477" name="Google Shape;477;p23"/>
          <p:cNvPicPr preferRelativeResize="0"/>
          <p:nvPr/>
        </p:nvPicPr>
        <p:blipFill rotWithShape="1">
          <a:blip r:embed="rId12">
            <a:alphaModFix amt="56000"/>
          </a:blip>
          <a:srcRect l="29662" r="34322"/>
          <a:stretch/>
        </p:blipFill>
        <p:spPr>
          <a:xfrm rot="4233241" flipH="1">
            <a:off x="4321432" y="-719650"/>
            <a:ext cx="582925" cy="1618500"/>
          </a:xfrm>
          <a:prstGeom prst="rect">
            <a:avLst/>
          </a:prstGeom>
          <a:noFill/>
          <a:ln>
            <a:noFill/>
          </a:ln>
        </p:spPr>
      </p:pic>
      <p:pic>
        <p:nvPicPr>
          <p:cNvPr id="478" name="Google Shape;478;p23"/>
          <p:cNvPicPr preferRelativeResize="0"/>
          <p:nvPr/>
        </p:nvPicPr>
        <p:blipFill rotWithShape="1">
          <a:blip r:embed="rId13">
            <a:alphaModFix amt="72000"/>
          </a:blip>
          <a:srcRect l="12988" t="13996" r="15011" b="14003"/>
          <a:stretch/>
        </p:blipFill>
        <p:spPr>
          <a:xfrm>
            <a:off x="8921700" y="2797213"/>
            <a:ext cx="107275" cy="107275"/>
          </a:xfrm>
          <a:prstGeom prst="rect">
            <a:avLst/>
          </a:prstGeom>
          <a:noFill/>
          <a:ln>
            <a:noFill/>
          </a:ln>
        </p:spPr>
      </p:pic>
      <p:pic>
        <p:nvPicPr>
          <p:cNvPr id="479" name="Google Shape;479;p23"/>
          <p:cNvPicPr preferRelativeResize="0"/>
          <p:nvPr/>
        </p:nvPicPr>
        <p:blipFill rotWithShape="1">
          <a:blip r:embed="rId5">
            <a:alphaModFix amt="72000"/>
          </a:blip>
          <a:srcRect l="12988" t="13996" r="15011" b="14003"/>
          <a:stretch/>
        </p:blipFill>
        <p:spPr>
          <a:xfrm>
            <a:off x="158413" y="1770875"/>
            <a:ext cx="222900" cy="222900"/>
          </a:xfrm>
          <a:prstGeom prst="rect">
            <a:avLst/>
          </a:prstGeom>
          <a:noFill/>
          <a:ln>
            <a:noFill/>
          </a:ln>
        </p:spPr>
      </p:pic>
      <p:pic>
        <p:nvPicPr>
          <p:cNvPr id="480" name="Google Shape;480;p23"/>
          <p:cNvPicPr preferRelativeResize="0"/>
          <p:nvPr/>
        </p:nvPicPr>
        <p:blipFill rotWithShape="1">
          <a:blip r:embed="rId13">
            <a:alphaModFix amt="72000"/>
          </a:blip>
          <a:srcRect l="12988" t="13996" r="15011" b="14003"/>
          <a:stretch/>
        </p:blipFill>
        <p:spPr>
          <a:xfrm rot="5269087" flipH="1">
            <a:off x="5644306" y="4732135"/>
            <a:ext cx="222900" cy="222900"/>
          </a:xfrm>
          <a:prstGeom prst="rect">
            <a:avLst/>
          </a:prstGeom>
          <a:noFill/>
          <a:ln>
            <a:noFill/>
          </a:ln>
        </p:spPr>
      </p:pic>
      <p:pic>
        <p:nvPicPr>
          <p:cNvPr id="481" name="Google Shape;481;p23"/>
          <p:cNvPicPr preferRelativeResize="0"/>
          <p:nvPr/>
        </p:nvPicPr>
        <p:blipFill rotWithShape="1">
          <a:blip r:embed="rId5">
            <a:alphaModFix amt="72000"/>
          </a:blip>
          <a:srcRect l="12988" t="13996" r="15011" b="14003"/>
          <a:stretch/>
        </p:blipFill>
        <p:spPr>
          <a:xfrm rot="5269100" flipH="1">
            <a:off x="5933275" y="4646830"/>
            <a:ext cx="107275" cy="107275"/>
          </a:xfrm>
          <a:prstGeom prst="rect">
            <a:avLst/>
          </a:prstGeom>
          <a:noFill/>
          <a:ln>
            <a:noFill/>
          </a:ln>
        </p:spPr>
      </p:pic>
      <p:pic>
        <p:nvPicPr>
          <p:cNvPr id="482" name="Google Shape;482;p23"/>
          <p:cNvPicPr preferRelativeResize="0"/>
          <p:nvPr/>
        </p:nvPicPr>
        <p:blipFill rotWithShape="1">
          <a:blip r:embed="rId13">
            <a:alphaModFix amt="72000"/>
          </a:blip>
          <a:srcRect l="12988" t="13996" r="15011" b="14003"/>
          <a:stretch/>
        </p:blipFill>
        <p:spPr>
          <a:xfrm rot="5269087" flipH="1">
            <a:off x="6302681" y="209310"/>
            <a:ext cx="222900" cy="222900"/>
          </a:xfrm>
          <a:prstGeom prst="rect">
            <a:avLst/>
          </a:prstGeom>
          <a:noFill/>
          <a:ln>
            <a:noFill/>
          </a:ln>
        </p:spPr>
      </p:pic>
      <p:sp>
        <p:nvSpPr>
          <p:cNvPr id="483" name="Google Shape;483;p23"/>
          <p:cNvSpPr txBox="1">
            <a:spLocks noGrp="1"/>
          </p:cNvSpPr>
          <p:nvPr>
            <p:ph type="title"/>
          </p:nvPr>
        </p:nvSpPr>
        <p:spPr>
          <a:xfrm flipH="1">
            <a:off x="4820300" y="1301888"/>
            <a:ext cx="36129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84" name="Google Shape;484;p23"/>
          <p:cNvSpPr txBox="1">
            <a:spLocks noGrp="1"/>
          </p:cNvSpPr>
          <p:nvPr>
            <p:ph type="title" idx="2" hasCustomPrompt="1"/>
          </p:nvPr>
        </p:nvSpPr>
        <p:spPr>
          <a:xfrm flipH="1">
            <a:off x="5252425" y="2143688"/>
            <a:ext cx="654600" cy="999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85" name="Google Shape;485;p23"/>
          <p:cNvSpPr txBox="1">
            <a:spLocks noGrp="1"/>
          </p:cNvSpPr>
          <p:nvPr>
            <p:ph type="subTitle" idx="1"/>
          </p:nvPr>
        </p:nvSpPr>
        <p:spPr>
          <a:xfrm flipH="1">
            <a:off x="4820300" y="3143213"/>
            <a:ext cx="3612900" cy="69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6" name="Google Shape;486;p23"/>
          <p:cNvSpPr txBox="1">
            <a:spLocks noGrp="1"/>
          </p:cNvSpPr>
          <p:nvPr>
            <p:ph type="title" idx="3"/>
          </p:nvPr>
        </p:nvSpPr>
        <p:spPr>
          <a:xfrm flipH="1">
            <a:off x="6116600" y="2143700"/>
            <a:ext cx="2316600" cy="99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CUSTOM_12_1">
    <p:spTree>
      <p:nvGrpSpPr>
        <p:cNvPr id="1" name="Shape 487"/>
        <p:cNvGrpSpPr/>
        <p:nvPr/>
      </p:nvGrpSpPr>
      <p:grpSpPr>
        <a:xfrm>
          <a:off x="0" y="0"/>
          <a:ext cx="0" cy="0"/>
          <a:chOff x="0" y="0"/>
          <a:chExt cx="0" cy="0"/>
        </a:xfrm>
      </p:grpSpPr>
      <p:pic>
        <p:nvPicPr>
          <p:cNvPr id="488" name="Google Shape;488;p24"/>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489" name="Google Shape;489;p24"/>
          <p:cNvPicPr preferRelativeResize="0"/>
          <p:nvPr/>
        </p:nvPicPr>
        <p:blipFill rotWithShape="1">
          <a:blip r:embed="rId3">
            <a:alphaModFix amt="78000"/>
          </a:blip>
          <a:srcRect l="12988" t="13996" r="15011" b="14003"/>
          <a:stretch/>
        </p:blipFill>
        <p:spPr>
          <a:xfrm>
            <a:off x="8405550" y="4427400"/>
            <a:ext cx="1005000" cy="1005000"/>
          </a:xfrm>
          <a:prstGeom prst="rect">
            <a:avLst/>
          </a:prstGeom>
          <a:noFill/>
          <a:ln>
            <a:noFill/>
          </a:ln>
        </p:spPr>
      </p:pic>
      <p:pic>
        <p:nvPicPr>
          <p:cNvPr id="490" name="Google Shape;490;p24"/>
          <p:cNvPicPr preferRelativeResize="0"/>
          <p:nvPr/>
        </p:nvPicPr>
        <p:blipFill rotWithShape="1">
          <a:blip r:embed="rId4">
            <a:alphaModFix amt="86000"/>
          </a:blip>
          <a:srcRect t="15644" b="22737"/>
          <a:stretch/>
        </p:blipFill>
        <p:spPr>
          <a:xfrm rot="10800000" flipH="1">
            <a:off x="7477800" y="-606525"/>
            <a:ext cx="2657850" cy="1637800"/>
          </a:xfrm>
          <a:prstGeom prst="rect">
            <a:avLst/>
          </a:prstGeom>
          <a:noFill/>
          <a:ln>
            <a:noFill/>
          </a:ln>
        </p:spPr>
      </p:pic>
      <p:pic>
        <p:nvPicPr>
          <p:cNvPr id="491" name="Google Shape;491;p24"/>
          <p:cNvPicPr preferRelativeResize="0"/>
          <p:nvPr/>
        </p:nvPicPr>
        <p:blipFill rotWithShape="1">
          <a:blip r:embed="rId5">
            <a:alphaModFix/>
          </a:blip>
          <a:srcRect l="6725" t="8298"/>
          <a:stretch/>
        </p:blipFill>
        <p:spPr>
          <a:xfrm rot="10800000" flipH="1">
            <a:off x="8070464" y="4427400"/>
            <a:ext cx="725471" cy="713250"/>
          </a:xfrm>
          <a:prstGeom prst="rect">
            <a:avLst/>
          </a:prstGeom>
          <a:noFill/>
          <a:ln>
            <a:noFill/>
          </a:ln>
        </p:spPr>
      </p:pic>
      <p:pic>
        <p:nvPicPr>
          <p:cNvPr id="492" name="Google Shape;492;p24"/>
          <p:cNvPicPr preferRelativeResize="0"/>
          <p:nvPr/>
        </p:nvPicPr>
        <p:blipFill>
          <a:blip r:embed="rId6">
            <a:alphaModFix amt="93000"/>
          </a:blip>
          <a:stretch>
            <a:fillRect/>
          </a:stretch>
        </p:blipFill>
        <p:spPr>
          <a:xfrm rot="1871684" flipH="1">
            <a:off x="-738750" y="-194925"/>
            <a:ext cx="1904550" cy="1904550"/>
          </a:xfrm>
          <a:prstGeom prst="rect">
            <a:avLst/>
          </a:prstGeom>
          <a:noFill/>
          <a:ln>
            <a:noFill/>
          </a:ln>
        </p:spPr>
      </p:pic>
      <p:pic>
        <p:nvPicPr>
          <p:cNvPr id="493" name="Google Shape;493;p24"/>
          <p:cNvPicPr preferRelativeResize="0"/>
          <p:nvPr/>
        </p:nvPicPr>
        <p:blipFill rotWithShape="1">
          <a:blip r:embed="rId7">
            <a:alphaModFix amt="52000"/>
          </a:blip>
          <a:srcRect l="14340" t="13137" r="15532" b="7383"/>
          <a:stretch/>
        </p:blipFill>
        <p:spPr>
          <a:xfrm rot="2018589" flipH="1">
            <a:off x="5962500" y="615288"/>
            <a:ext cx="3452601" cy="3912925"/>
          </a:xfrm>
          <a:prstGeom prst="rect">
            <a:avLst/>
          </a:prstGeom>
          <a:noFill/>
          <a:ln>
            <a:noFill/>
          </a:ln>
        </p:spPr>
      </p:pic>
      <p:pic>
        <p:nvPicPr>
          <p:cNvPr id="494" name="Google Shape;494;p24"/>
          <p:cNvPicPr preferRelativeResize="0"/>
          <p:nvPr/>
        </p:nvPicPr>
        <p:blipFill rotWithShape="1">
          <a:blip r:embed="rId5">
            <a:alphaModFix/>
          </a:blip>
          <a:srcRect l="6725" t="8298"/>
          <a:stretch/>
        </p:blipFill>
        <p:spPr>
          <a:xfrm>
            <a:off x="134464" y="212250"/>
            <a:ext cx="725471" cy="713250"/>
          </a:xfrm>
          <a:prstGeom prst="rect">
            <a:avLst/>
          </a:prstGeom>
          <a:noFill/>
          <a:ln>
            <a:noFill/>
          </a:ln>
        </p:spPr>
      </p:pic>
      <p:pic>
        <p:nvPicPr>
          <p:cNvPr id="495" name="Google Shape;495;p24"/>
          <p:cNvPicPr preferRelativeResize="0"/>
          <p:nvPr/>
        </p:nvPicPr>
        <p:blipFill rotWithShape="1">
          <a:blip r:embed="rId8">
            <a:alphaModFix amt="72000"/>
          </a:blip>
          <a:srcRect l="41502" r="39776"/>
          <a:stretch/>
        </p:blipFill>
        <p:spPr>
          <a:xfrm rot="-1106164">
            <a:off x="21079" y="3405277"/>
            <a:ext cx="484800" cy="2589718"/>
          </a:xfrm>
          <a:prstGeom prst="rect">
            <a:avLst/>
          </a:prstGeom>
          <a:noFill/>
          <a:ln>
            <a:noFill/>
          </a:ln>
        </p:spPr>
      </p:pic>
      <p:pic>
        <p:nvPicPr>
          <p:cNvPr id="496" name="Google Shape;496;p24"/>
          <p:cNvPicPr preferRelativeResize="0"/>
          <p:nvPr/>
        </p:nvPicPr>
        <p:blipFill rotWithShape="1">
          <a:blip r:embed="rId3">
            <a:alphaModFix amt="72000"/>
          </a:blip>
          <a:srcRect l="12988" t="13996" r="15011" b="14003"/>
          <a:stretch/>
        </p:blipFill>
        <p:spPr>
          <a:xfrm>
            <a:off x="163763" y="1864000"/>
            <a:ext cx="107275" cy="107275"/>
          </a:xfrm>
          <a:prstGeom prst="rect">
            <a:avLst/>
          </a:prstGeom>
          <a:noFill/>
          <a:ln>
            <a:noFill/>
          </a:ln>
        </p:spPr>
      </p:pic>
      <p:pic>
        <p:nvPicPr>
          <p:cNvPr id="497" name="Google Shape;497;p24"/>
          <p:cNvPicPr preferRelativeResize="0"/>
          <p:nvPr/>
        </p:nvPicPr>
        <p:blipFill rotWithShape="1">
          <a:blip r:embed="rId9">
            <a:alphaModFix amt="72000"/>
          </a:blip>
          <a:srcRect l="12988" t="13996" r="15011" b="14003"/>
          <a:stretch/>
        </p:blipFill>
        <p:spPr>
          <a:xfrm>
            <a:off x="240563" y="2233675"/>
            <a:ext cx="222900" cy="222900"/>
          </a:xfrm>
          <a:prstGeom prst="rect">
            <a:avLst/>
          </a:prstGeom>
          <a:noFill/>
          <a:ln>
            <a:noFill/>
          </a:ln>
        </p:spPr>
      </p:pic>
      <p:pic>
        <p:nvPicPr>
          <p:cNvPr id="498" name="Google Shape;498;p24"/>
          <p:cNvPicPr preferRelativeResize="0"/>
          <p:nvPr/>
        </p:nvPicPr>
        <p:blipFill rotWithShape="1">
          <a:blip r:embed="rId10">
            <a:alphaModFix/>
          </a:blip>
          <a:srcRect l="33217" r="26890"/>
          <a:stretch/>
        </p:blipFill>
        <p:spPr>
          <a:xfrm rot="8099997">
            <a:off x="-134012" y="3479183"/>
            <a:ext cx="895249" cy="2244134"/>
          </a:xfrm>
          <a:prstGeom prst="rect">
            <a:avLst/>
          </a:prstGeom>
          <a:noFill/>
          <a:ln>
            <a:noFill/>
          </a:ln>
        </p:spPr>
      </p:pic>
      <p:pic>
        <p:nvPicPr>
          <p:cNvPr id="499" name="Google Shape;499;p24"/>
          <p:cNvPicPr preferRelativeResize="0"/>
          <p:nvPr/>
        </p:nvPicPr>
        <p:blipFill rotWithShape="1">
          <a:blip r:embed="rId11">
            <a:alphaModFix/>
          </a:blip>
          <a:srcRect t="16613" b="7937"/>
          <a:stretch/>
        </p:blipFill>
        <p:spPr>
          <a:xfrm rot="-7392327">
            <a:off x="7164105" y="-318642"/>
            <a:ext cx="1928589" cy="1455084"/>
          </a:xfrm>
          <a:prstGeom prst="rect">
            <a:avLst/>
          </a:prstGeom>
          <a:noFill/>
          <a:ln>
            <a:noFill/>
          </a:ln>
        </p:spPr>
      </p:pic>
      <p:pic>
        <p:nvPicPr>
          <p:cNvPr id="500" name="Google Shape;500;p24"/>
          <p:cNvPicPr preferRelativeResize="0"/>
          <p:nvPr/>
        </p:nvPicPr>
        <p:blipFill rotWithShape="1">
          <a:blip r:embed="rId3">
            <a:alphaModFix amt="72000"/>
          </a:blip>
          <a:srcRect l="12988" t="13996" r="15011" b="14003"/>
          <a:stretch/>
        </p:blipFill>
        <p:spPr>
          <a:xfrm>
            <a:off x="8695275" y="2909313"/>
            <a:ext cx="222900" cy="222900"/>
          </a:xfrm>
          <a:prstGeom prst="rect">
            <a:avLst/>
          </a:prstGeom>
          <a:noFill/>
          <a:ln>
            <a:noFill/>
          </a:ln>
        </p:spPr>
      </p:pic>
      <p:pic>
        <p:nvPicPr>
          <p:cNvPr id="501" name="Google Shape;501;p24"/>
          <p:cNvPicPr preferRelativeResize="0"/>
          <p:nvPr/>
        </p:nvPicPr>
        <p:blipFill rotWithShape="1">
          <a:blip r:embed="rId9">
            <a:alphaModFix amt="72000"/>
          </a:blip>
          <a:srcRect l="12988" t="13996" r="15011" b="14003"/>
          <a:stretch/>
        </p:blipFill>
        <p:spPr>
          <a:xfrm>
            <a:off x="8588000" y="3290363"/>
            <a:ext cx="107275" cy="107275"/>
          </a:xfrm>
          <a:prstGeom prst="rect">
            <a:avLst/>
          </a:prstGeom>
          <a:noFill/>
          <a:ln>
            <a:noFill/>
          </a:ln>
        </p:spPr>
      </p:pic>
      <p:pic>
        <p:nvPicPr>
          <p:cNvPr id="502" name="Google Shape;502;p24"/>
          <p:cNvPicPr preferRelativeResize="0"/>
          <p:nvPr/>
        </p:nvPicPr>
        <p:blipFill rotWithShape="1">
          <a:blip r:embed="rId12">
            <a:alphaModFix amt="69000"/>
          </a:blip>
          <a:srcRect l="29662" r="34322"/>
          <a:stretch/>
        </p:blipFill>
        <p:spPr>
          <a:xfrm rot="4233241" flipH="1">
            <a:off x="4086047" y="-735800"/>
            <a:ext cx="582925" cy="1618500"/>
          </a:xfrm>
          <a:prstGeom prst="rect">
            <a:avLst/>
          </a:prstGeom>
          <a:noFill/>
          <a:ln>
            <a:noFill/>
          </a:ln>
        </p:spPr>
      </p:pic>
      <p:pic>
        <p:nvPicPr>
          <p:cNvPr id="503" name="Google Shape;503;p24"/>
          <p:cNvPicPr preferRelativeResize="0"/>
          <p:nvPr/>
        </p:nvPicPr>
        <p:blipFill rotWithShape="1">
          <a:blip r:embed="rId13">
            <a:alphaModFix amt="34000"/>
          </a:blip>
          <a:srcRect l="38803" r="38913"/>
          <a:stretch/>
        </p:blipFill>
        <p:spPr>
          <a:xfrm rot="-6098124">
            <a:off x="4711313" y="3953305"/>
            <a:ext cx="489344" cy="2196041"/>
          </a:xfrm>
          <a:prstGeom prst="rect">
            <a:avLst/>
          </a:prstGeom>
          <a:noFill/>
          <a:ln>
            <a:noFill/>
          </a:ln>
        </p:spPr>
      </p:pic>
      <p:pic>
        <p:nvPicPr>
          <p:cNvPr id="504" name="Google Shape;504;p24"/>
          <p:cNvPicPr preferRelativeResize="0"/>
          <p:nvPr/>
        </p:nvPicPr>
        <p:blipFill rotWithShape="1">
          <a:blip r:embed="rId11">
            <a:alphaModFix/>
          </a:blip>
          <a:srcRect t="16613" b="7937"/>
          <a:stretch/>
        </p:blipFill>
        <p:spPr>
          <a:xfrm rot="-7392327">
            <a:off x="3689943" y="4260420"/>
            <a:ext cx="1928589" cy="1455084"/>
          </a:xfrm>
          <a:prstGeom prst="rect">
            <a:avLst/>
          </a:prstGeom>
          <a:noFill/>
          <a:ln>
            <a:noFill/>
          </a:ln>
        </p:spPr>
      </p:pic>
      <p:pic>
        <p:nvPicPr>
          <p:cNvPr id="505" name="Google Shape;505;p24"/>
          <p:cNvPicPr preferRelativeResize="0"/>
          <p:nvPr/>
        </p:nvPicPr>
        <p:blipFill rotWithShape="1">
          <a:blip r:embed="rId9">
            <a:alphaModFix amt="72000"/>
          </a:blip>
          <a:srcRect l="12988" t="13996" r="15011" b="14003"/>
          <a:stretch/>
        </p:blipFill>
        <p:spPr>
          <a:xfrm>
            <a:off x="4844525" y="1031275"/>
            <a:ext cx="222900" cy="222900"/>
          </a:xfrm>
          <a:prstGeom prst="rect">
            <a:avLst/>
          </a:prstGeom>
          <a:noFill/>
          <a:ln>
            <a:noFill/>
          </a:ln>
        </p:spPr>
      </p:pic>
      <p:sp>
        <p:nvSpPr>
          <p:cNvPr id="506" name="Google Shape;506;p24"/>
          <p:cNvSpPr txBox="1">
            <a:spLocks noGrp="1"/>
          </p:cNvSpPr>
          <p:nvPr>
            <p:ph type="title"/>
          </p:nvPr>
        </p:nvSpPr>
        <p:spPr>
          <a:xfrm>
            <a:off x="710800" y="1301888"/>
            <a:ext cx="3612900" cy="841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507" name="Google Shape;507;p24"/>
          <p:cNvSpPr txBox="1">
            <a:spLocks noGrp="1"/>
          </p:cNvSpPr>
          <p:nvPr>
            <p:ph type="title" idx="2" hasCustomPrompt="1"/>
          </p:nvPr>
        </p:nvSpPr>
        <p:spPr>
          <a:xfrm>
            <a:off x="3236975" y="2143688"/>
            <a:ext cx="654600" cy="999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08" name="Google Shape;508;p24"/>
          <p:cNvSpPr txBox="1">
            <a:spLocks noGrp="1"/>
          </p:cNvSpPr>
          <p:nvPr>
            <p:ph type="subTitle" idx="1"/>
          </p:nvPr>
        </p:nvSpPr>
        <p:spPr>
          <a:xfrm>
            <a:off x="710800" y="3143213"/>
            <a:ext cx="3612900" cy="69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509" name="Google Shape;509;p24"/>
          <p:cNvSpPr txBox="1">
            <a:spLocks noGrp="1"/>
          </p:cNvSpPr>
          <p:nvPr>
            <p:ph type="title" idx="3"/>
          </p:nvPr>
        </p:nvSpPr>
        <p:spPr>
          <a:xfrm>
            <a:off x="710800" y="2143700"/>
            <a:ext cx="2316600" cy="999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510"/>
        <p:cNvGrpSpPr/>
        <p:nvPr/>
      </p:nvGrpSpPr>
      <p:grpSpPr>
        <a:xfrm>
          <a:off x="0" y="0"/>
          <a:ext cx="0" cy="0"/>
          <a:chOff x="0" y="0"/>
          <a:chExt cx="0" cy="0"/>
        </a:xfrm>
      </p:grpSpPr>
      <p:pic>
        <p:nvPicPr>
          <p:cNvPr id="511" name="Google Shape;511;p25"/>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512" name="Google Shape;512;p25"/>
          <p:cNvPicPr preferRelativeResize="0"/>
          <p:nvPr/>
        </p:nvPicPr>
        <p:blipFill rotWithShape="1">
          <a:blip r:embed="rId3">
            <a:alphaModFix amt="52000"/>
          </a:blip>
          <a:srcRect l="14340" t="13137" r="15532" b="7383"/>
          <a:stretch/>
        </p:blipFill>
        <p:spPr>
          <a:xfrm rot="10800000" flipH="1">
            <a:off x="-781052" y="2449200"/>
            <a:ext cx="3213421" cy="3641850"/>
          </a:xfrm>
          <a:prstGeom prst="rect">
            <a:avLst/>
          </a:prstGeom>
          <a:noFill/>
          <a:ln>
            <a:noFill/>
          </a:ln>
        </p:spPr>
      </p:pic>
      <p:pic>
        <p:nvPicPr>
          <p:cNvPr id="513" name="Google Shape;513;p25"/>
          <p:cNvPicPr preferRelativeResize="0"/>
          <p:nvPr/>
        </p:nvPicPr>
        <p:blipFill rotWithShape="1">
          <a:blip r:embed="rId3">
            <a:alphaModFix amt="52000"/>
          </a:blip>
          <a:srcRect l="14340" t="13137" r="15532" b="7383"/>
          <a:stretch/>
        </p:blipFill>
        <p:spPr>
          <a:xfrm rot="10800000" flipH="1">
            <a:off x="6941386" y="-862050"/>
            <a:ext cx="3213421" cy="3641850"/>
          </a:xfrm>
          <a:prstGeom prst="rect">
            <a:avLst/>
          </a:prstGeom>
          <a:noFill/>
          <a:ln>
            <a:noFill/>
          </a:ln>
        </p:spPr>
      </p:pic>
      <p:pic>
        <p:nvPicPr>
          <p:cNvPr id="514" name="Google Shape;514;p25"/>
          <p:cNvPicPr preferRelativeResize="0"/>
          <p:nvPr/>
        </p:nvPicPr>
        <p:blipFill>
          <a:blip r:embed="rId4">
            <a:alphaModFix amt="89000"/>
          </a:blip>
          <a:stretch>
            <a:fillRect/>
          </a:stretch>
        </p:blipFill>
        <p:spPr>
          <a:xfrm rot="-8928316" flipH="1">
            <a:off x="7857883" y="3528749"/>
            <a:ext cx="1904550" cy="1904550"/>
          </a:xfrm>
          <a:prstGeom prst="rect">
            <a:avLst/>
          </a:prstGeom>
          <a:noFill/>
          <a:ln>
            <a:noFill/>
          </a:ln>
        </p:spPr>
      </p:pic>
      <p:pic>
        <p:nvPicPr>
          <p:cNvPr id="515" name="Google Shape;515;p25"/>
          <p:cNvPicPr preferRelativeResize="0"/>
          <p:nvPr/>
        </p:nvPicPr>
        <p:blipFill rotWithShape="1">
          <a:blip r:embed="rId5">
            <a:alphaModFix amt="86000"/>
          </a:blip>
          <a:srcRect t="15644" b="22737"/>
          <a:stretch/>
        </p:blipFill>
        <p:spPr>
          <a:xfrm rot="10800000" flipH="1">
            <a:off x="-732392" y="3968175"/>
            <a:ext cx="2657850" cy="1637800"/>
          </a:xfrm>
          <a:prstGeom prst="rect">
            <a:avLst/>
          </a:prstGeom>
          <a:noFill/>
          <a:ln>
            <a:noFill/>
          </a:ln>
        </p:spPr>
      </p:pic>
      <p:pic>
        <p:nvPicPr>
          <p:cNvPr id="516" name="Google Shape;516;p25"/>
          <p:cNvPicPr preferRelativeResize="0"/>
          <p:nvPr/>
        </p:nvPicPr>
        <p:blipFill rotWithShape="1">
          <a:blip r:embed="rId6">
            <a:alphaModFix amt="67000"/>
          </a:blip>
          <a:srcRect l="25238" r="30334"/>
          <a:stretch/>
        </p:blipFill>
        <p:spPr>
          <a:xfrm rot="7563047" flipH="1">
            <a:off x="8500835" y="-258810"/>
            <a:ext cx="1081993" cy="2435373"/>
          </a:xfrm>
          <a:prstGeom prst="rect">
            <a:avLst/>
          </a:prstGeom>
          <a:noFill/>
          <a:ln>
            <a:noFill/>
          </a:ln>
        </p:spPr>
      </p:pic>
      <p:pic>
        <p:nvPicPr>
          <p:cNvPr id="517" name="Google Shape;517;p25"/>
          <p:cNvPicPr preferRelativeResize="0"/>
          <p:nvPr/>
        </p:nvPicPr>
        <p:blipFill rotWithShape="1">
          <a:blip r:embed="rId7">
            <a:alphaModFix/>
          </a:blip>
          <a:srcRect l="6725" t="8298"/>
          <a:stretch/>
        </p:blipFill>
        <p:spPr>
          <a:xfrm rot="10800000" flipH="1">
            <a:off x="710797" y="4069512"/>
            <a:ext cx="725471" cy="713250"/>
          </a:xfrm>
          <a:prstGeom prst="rect">
            <a:avLst/>
          </a:prstGeom>
          <a:noFill/>
          <a:ln>
            <a:noFill/>
          </a:ln>
        </p:spPr>
      </p:pic>
      <p:pic>
        <p:nvPicPr>
          <p:cNvPr id="518" name="Google Shape;518;p25"/>
          <p:cNvPicPr preferRelativeResize="0"/>
          <p:nvPr/>
        </p:nvPicPr>
        <p:blipFill rotWithShape="1">
          <a:blip r:embed="rId8">
            <a:alphaModFix/>
          </a:blip>
          <a:srcRect l="20769" t="7020" r="31386" b="10958"/>
          <a:stretch/>
        </p:blipFill>
        <p:spPr>
          <a:xfrm rot="10800000" flipH="1">
            <a:off x="-285824" y="1696050"/>
            <a:ext cx="1260600" cy="2161050"/>
          </a:xfrm>
          <a:prstGeom prst="rect">
            <a:avLst/>
          </a:prstGeom>
          <a:noFill/>
          <a:ln>
            <a:noFill/>
          </a:ln>
        </p:spPr>
      </p:pic>
      <p:pic>
        <p:nvPicPr>
          <p:cNvPr id="519" name="Google Shape;519;p25"/>
          <p:cNvPicPr preferRelativeResize="0"/>
          <p:nvPr/>
        </p:nvPicPr>
        <p:blipFill rotWithShape="1">
          <a:blip r:embed="rId9">
            <a:alphaModFix/>
          </a:blip>
          <a:srcRect l="33217" r="26890"/>
          <a:stretch/>
        </p:blipFill>
        <p:spPr>
          <a:xfrm rot="1754306" flipH="1">
            <a:off x="8290009" y="2931325"/>
            <a:ext cx="1192647" cy="2989625"/>
          </a:xfrm>
          <a:prstGeom prst="rect">
            <a:avLst/>
          </a:prstGeom>
          <a:noFill/>
          <a:ln>
            <a:noFill/>
          </a:ln>
        </p:spPr>
      </p:pic>
      <p:pic>
        <p:nvPicPr>
          <p:cNvPr id="520" name="Google Shape;520;p25"/>
          <p:cNvPicPr preferRelativeResize="0"/>
          <p:nvPr/>
        </p:nvPicPr>
        <p:blipFill rotWithShape="1">
          <a:blip r:embed="rId10">
            <a:alphaModFix amt="73000"/>
          </a:blip>
          <a:srcRect l="19177" t="20749" r="12206" b="21161"/>
          <a:stretch/>
        </p:blipFill>
        <p:spPr>
          <a:xfrm rot="-2500707" flipH="1">
            <a:off x="-477659" y="-345727"/>
            <a:ext cx="1852263" cy="1567978"/>
          </a:xfrm>
          <a:prstGeom prst="rect">
            <a:avLst/>
          </a:prstGeom>
          <a:noFill/>
          <a:ln>
            <a:noFill/>
          </a:ln>
        </p:spPr>
      </p:pic>
      <p:grpSp>
        <p:nvGrpSpPr>
          <p:cNvPr id="521" name="Google Shape;521;p25"/>
          <p:cNvGrpSpPr/>
          <p:nvPr/>
        </p:nvGrpSpPr>
        <p:grpSpPr>
          <a:xfrm rot="10800000" flipH="1">
            <a:off x="8440085" y="262550"/>
            <a:ext cx="681700" cy="893750"/>
            <a:chOff x="8528601" y="3345625"/>
            <a:chExt cx="681700" cy="893750"/>
          </a:xfrm>
        </p:grpSpPr>
        <p:pic>
          <p:nvPicPr>
            <p:cNvPr id="522" name="Google Shape;522;p25"/>
            <p:cNvPicPr preferRelativeResize="0"/>
            <p:nvPr/>
          </p:nvPicPr>
          <p:blipFill rotWithShape="1">
            <a:blip r:embed="rId11">
              <a:alphaModFix/>
            </a:blip>
            <a:srcRect l="15023" t="14904" b="11857"/>
            <a:stretch/>
          </p:blipFill>
          <p:spPr>
            <a:xfrm>
              <a:off x="8528601" y="3742208"/>
              <a:ext cx="576856" cy="497166"/>
            </a:xfrm>
            <a:prstGeom prst="rect">
              <a:avLst/>
            </a:prstGeom>
            <a:noFill/>
            <a:ln>
              <a:noFill/>
            </a:ln>
          </p:spPr>
        </p:pic>
        <p:pic>
          <p:nvPicPr>
            <p:cNvPr id="523" name="Google Shape;523;p25"/>
            <p:cNvPicPr preferRelativeResize="0"/>
            <p:nvPr/>
          </p:nvPicPr>
          <p:blipFill rotWithShape="1">
            <a:blip r:embed="rId11">
              <a:alphaModFix/>
            </a:blip>
            <a:srcRect l="15023" t="14904" b="11857"/>
            <a:stretch/>
          </p:blipFill>
          <p:spPr>
            <a:xfrm rot="-10040303">
              <a:off x="8585969" y="3402800"/>
              <a:ext cx="576856" cy="497167"/>
            </a:xfrm>
            <a:prstGeom prst="rect">
              <a:avLst/>
            </a:prstGeom>
            <a:noFill/>
            <a:ln>
              <a:noFill/>
            </a:ln>
          </p:spPr>
        </p:pic>
      </p:grpSp>
      <p:pic>
        <p:nvPicPr>
          <p:cNvPr id="524" name="Google Shape;524;p25"/>
          <p:cNvPicPr preferRelativeResize="0"/>
          <p:nvPr/>
        </p:nvPicPr>
        <p:blipFill rotWithShape="1">
          <a:blip r:embed="rId12">
            <a:alphaModFix amt="72000"/>
          </a:blip>
          <a:srcRect l="12988" t="13996" r="15011" b="14003"/>
          <a:stretch/>
        </p:blipFill>
        <p:spPr>
          <a:xfrm rot="10800000" flipH="1">
            <a:off x="1358058" y="1029650"/>
            <a:ext cx="222900" cy="222900"/>
          </a:xfrm>
          <a:prstGeom prst="rect">
            <a:avLst/>
          </a:prstGeom>
          <a:noFill/>
          <a:ln>
            <a:noFill/>
          </a:ln>
        </p:spPr>
      </p:pic>
      <p:pic>
        <p:nvPicPr>
          <p:cNvPr id="525" name="Google Shape;525;p25"/>
          <p:cNvPicPr preferRelativeResize="0"/>
          <p:nvPr/>
        </p:nvPicPr>
        <p:blipFill rotWithShape="1">
          <a:blip r:embed="rId12">
            <a:alphaModFix amt="72000"/>
          </a:blip>
          <a:srcRect l="12988" t="13996" r="15011" b="14003"/>
          <a:stretch/>
        </p:blipFill>
        <p:spPr>
          <a:xfrm rot="10800000" flipH="1">
            <a:off x="7163558" y="4674175"/>
            <a:ext cx="222900" cy="222900"/>
          </a:xfrm>
          <a:prstGeom prst="rect">
            <a:avLst/>
          </a:prstGeom>
          <a:noFill/>
          <a:ln>
            <a:noFill/>
          </a:ln>
        </p:spPr>
      </p:pic>
      <p:pic>
        <p:nvPicPr>
          <p:cNvPr id="526" name="Google Shape;526;p25"/>
          <p:cNvPicPr preferRelativeResize="0"/>
          <p:nvPr/>
        </p:nvPicPr>
        <p:blipFill rotWithShape="1">
          <a:blip r:embed="rId13">
            <a:alphaModFix amt="72000"/>
          </a:blip>
          <a:srcRect l="12988" t="13996" r="15011" b="14003"/>
          <a:stretch/>
        </p:blipFill>
        <p:spPr>
          <a:xfrm rot="10800000" flipH="1">
            <a:off x="7279433" y="394800"/>
            <a:ext cx="222900" cy="222900"/>
          </a:xfrm>
          <a:prstGeom prst="rect">
            <a:avLst/>
          </a:prstGeom>
          <a:noFill/>
          <a:ln>
            <a:noFill/>
          </a:ln>
        </p:spPr>
      </p:pic>
      <p:pic>
        <p:nvPicPr>
          <p:cNvPr id="527" name="Google Shape;527;p25"/>
          <p:cNvPicPr preferRelativeResize="0"/>
          <p:nvPr/>
        </p:nvPicPr>
        <p:blipFill rotWithShape="1">
          <a:blip r:embed="rId12">
            <a:alphaModFix amt="72000"/>
          </a:blip>
          <a:srcRect l="12988" t="13996" r="15011" b="14003"/>
          <a:stretch/>
        </p:blipFill>
        <p:spPr>
          <a:xfrm rot="10800000" flipH="1">
            <a:off x="7471458" y="689050"/>
            <a:ext cx="107275" cy="107275"/>
          </a:xfrm>
          <a:prstGeom prst="rect">
            <a:avLst/>
          </a:prstGeom>
          <a:noFill/>
          <a:ln>
            <a:noFill/>
          </a:ln>
        </p:spPr>
      </p:pic>
      <p:pic>
        <p:nvPicPr>
          <p:cNvPr id="528" name="Google Shape;528;p25"/>
          <p:cNvPicPr preferRelativeResize="0"/>
          <p:nvPr/>
        </p:nvPicPr>
        <p:blipFill rotWithShape="1">
          <a:blip r:embed="rId13">
            <a:alphaModFix amt="72000"/>
          </a:blip>
          <a:srcRect l="12988" t="13996" r="15011" b="14003"/>
          <a:stretch/>
        </p:blipFill>
        <p:spPr>
          <a:xfrm rot="10800000" flipH="1">
            <a:off x="6627908" y="4838150"/>
            <a:ext cx="107275" cy="107275"/>
          </a:xfrm>
          <a:prstGeom prst="rect">
            <a:avLst/>
          </a:prstGeom>
          <a:noFill/>
          <a:ln>
            <a:noFill/>
          </a:ln>
        </p:spPr>
      </p:pic>
      <p:pic>
        <p:nvPicPr>
          <p:cNvPr id="529" name="Google Shape;529;p25"/>
          <p:cNvPicPr preferRelativeResize="0"/>
          <p:nvPr/>
        </p:nvPicPr>
        <p:blipFill rotWithShape="1">
          <a:blip r:embed="rId13">
            <a:alphaModFix amt="72000"/>
          </a:blip>
          <a:srcRect l="12988" t="13996" r="15011" b="14003"/>
          <a:stretch/>
        </p:blipFill>
        <p:spPr>
          <a:xfrm rot="10800000" flipH="1">
            <a:off x="652183" y="1398475"/>
            <a:ext cx="107275" cy="107275"/>
          </a:xfrm>
          <a:prstGeom prst="rect">
            <a:avLst/>
          </a:prstGeom>
          <a:noFill/>
          <a:ln>
            <a:noFill/>
          </a:ln>
        </p:spPr>
      </p:pic>
      <p:pic>
        <p:nvPicPr>
          <p:cNvPr id="530" name="Google Shape;530;p25"/>
          <p:cNvPicPr preferRelativeResize="0"/>
          <p:nvPr/>
        </p:nvPicPr>
        <p:blipFill rotWithShape="1">
          <a:blip r:embed="rId7">
            <a:alphaModFix/>
          </a:blip>
          <a:srcRect l="6725" t="8298"/>
          <a:stretch/>
        </p:blipFill>
        <p:spPr>
          <a:xfrm rot="4579195" flipH="1">
            <a:off x="8226914" y="2136120"/>
            <a:ext cx="833423" cy="819392"/>
          </a:xfrm>
          <a:prstGeom prst="rect">
            <a:avLst/>
          </a:prstGeom>
          <a:noFill/>
          <a:ln>
            <a:noFill/>
          </a:ln>
        </p:spPr>
      </p:pic>
      <p:grpSp>
        <p:nvGrpSpPr>
          <p:cNvPr id="531" name="Google Shape;531;p25"/>
          <p:cNvGrpSpPr/>
          <p:nvPr/>
        </p:nvGrpSpPr>
        <p:grpSpPr>
          <a:xfrm rot="10800000" flipH="1">
            <a:off x="-285828" y="135900"/>
            <a:ext cx="681700" cy="893750"/>
            <a:chOff x="8528601" y="3345625"/>
            <a:chExt cx="681700" cy="893750"/>
          </a:xfrm>
        </p:grpSpPr>
        <p:pic>
          <p:nvPicPr>
            <p:cNvPr id="532" name="Google Shape;532;p25"/>
            <p:cNvPicPr preferRelativeResize="0"/>
            <p:nvPr/>
          </p:nvPicPr>
          <p:blipFill rotWithShape="1">
            <a:blip r:embed="rId11">
              <a:alphaModFix/>
            </a:blip>
            <a:srcRect l="15023" t="14904" b="11857"/>
            <a:stretch/>
          </p:blipFill>
          <p:spPr>
            <a:xfrm>
              <a:off x="8528601" y="3742208"/>
              <a:ext cx="576856" cy="497166"/>
            </a:xfrm>
            <a:prstGeom prst="rect">
              <a:avLst/>
            </a:prstGeom>
            <a:noFill/>
            <a:ln>
              <a:noFill/>
            </a:ln>
          </p:spPr>
        </p:pic>
        <p:pic>
          <p:nvPicPr>
            <p:cNvPr id="533" name="Google Shape;533;p25"/>
            <p:cNvPicPr preferRelativeResize="0"/>
            <p:nvPr/>
          </p:nvPicPr>
          <p:blipFill rotWithShape="1">
            <a:blip r:embed="rId11">
              <a:alphaModFix/>
            </a:blip>
            <a:srcRect l="15023" t="14904" b="11857"/>
            <a:stretch/>
          </p:blipFill>
          <p:spPr>
            <a:xfrm rot="-10040303">
              <a:off x="8585969" y="3402800"/>
              <a:ext cx="576856" cy="497167"/>
            </a:xfrm>
            <a:prstGeom prst="rect">
              <a:avLst/>
            </a:prstGeom>
            <a:noFill/>
            <a:ln>
              <a:noFill/>
            </a:ln>
          </p:spPr>
        </p:pic>
      </p:grpSp>
      <p:sp>
        <p:nvSpPr>
          <p:cNvPr id="534" name="Google Shape;534;p25"/>
          <p:cNvSpPr txBox="1">
            <a:spLocks noGrp="1"/>
          </p:cNvSpPr>
          <p:nvPr>
            <p:ph type="title"/>
          </p:nvPr>
        </p:nvSpPr>
        <p:spPr>
          <a:xfrm>
            <a:off x="2424600" y="542252"/>
            <a:ext cx="4294800" cy="7059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600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5" name="Google Shape;535;p25"/>
          <p:cNvSpPr txBox="1">
            <a:spLocks noGrp="1"/>
          </p:cNvSpPr>
          <p:nvPr>
            <p:ph type="subTitle" idx="1"/>
          </p:nvPr>
        </p:nvSpPr>
        <p:spPr>
          <a:xfrm>
            <a:off x="2854650" y="2137950"/>
            <a:ext cx="3434700" cy="11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6" name="Google Shape;536;p25"/>
          <p:cNvSpPr txBox="1"/>
          <p:nvPr/>
        </p:nvSpPr>
        <p:spPr>
          <a:xfrm>
            <a:off x="3072000" y="3413850"/>
            <a:ext cx="30000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fr" sz="1000">
                <a:solidFill>
                  <a:schemeClr val="dk1"/>
                </a:solidFill>
                <a:latin typeface="Lato"/>
                <a:ea typeface="Lato"/>
                <a:cs typeface="Lato"/>
                <a:sym typeface="Lato"/>
              </a:rPr>
              <a:t>CRÉDITS: Ce modèle de présentation a été créé par </a:t>
            </a:r>
            <a:r>
              <a:rPr lang="fr" sz="1000" b="1">
                <a:solidFill>
                  <a:schemeClr val="lt1"/>
                </a:solidFill>
                <a:uFill>
                  <a:noFill/>
                </a:uFill>
                <a:latin typeface="Lato"/>
                <a:ea typeface="Lato"/>
                <a:cs typeface="Lato"/>
                <a:sym typeface="Lato"/>
                <a:hlinkClick r:id="rId1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fr" sz="1000">
                <a:solidFill>
                  <a:schemeClr val="dk1"/>
                </a:solidFill>
                <a:latin typeface="Lato"/>
                <a:ea typeface="Lato"/>
                <a:cs typeface="Lato"/>
                <a:sym typeface="Lato"/>
              </a:rPr>
              <a:t>, comprenant des icônes de </a:t>
            </a:r>
            <a:r>
              <a:rPr lang="fr" sz="1000" b="1">
                <a:solidFill>
                  <a:schemeClr val="lt1"/>
                </a:solidFill>
                <a:uFill>
                  <a:noFill/>
                </a:uFill>
                <a:latin typeface="Lato"/>
                <a:ea typeface="Lato"/>
                <a:cs typeface="Lato"/>
                <a:sym typeface="Lato"/>
                <a:hlinkClick r:id="rId1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fr" sz="1000">
                <a:solidFill>
                  <a:schemeClr val="dk1"/>
                </a:solidFill>
                <a:latin typeface="Lato"/>
                <a:ea typeface="Lato"/>
                <a:cs typeface="Lato"/>
                <a:sym typeface="Lato"/>
              </a:rPr>
              <a:t>, des infographies et des images de </a:t>
            </a:r>
            <a:r>
              <a:rPr lang="fr" sz="1000" b="1">
                <a:solidFill>
                  <a:schemeClr val="lt1"/>
                </a:solidFill>
                <a:uFill>
                  <a:noFill/>
                </a:uFill>
                <a:latin typeface="Lato"/>
                <a:ea typeface="Lato"/>
                <a:cs typeface="Lato"/>
                <a:sym typeface="Lato"/>
                <a:hlinkClick r:id="rId1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000" b="1">
              <a:solidFill>
                <a:schemeClr val="lt1"/>
              </a:solidFill>
              <a:latin typeface="Lato"/>
              <a:ea typeface="Lato"/>
              <a:cs typeface="Lato"/>
              <a:sym typeface="Lat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37"/>
        <p:cNvGrpSpPr/>
        <p:nvPr/>
      </p:nvGrpSpPr>
      <p:grpSpPr>
        <a:xfrm>
          <a:off x="0" y="0"/>
          <a:ext cx="0" cy="0"/>
          <a:chOff x="0" y="0"/>
          <a:chExt cx="0" cy="0"/>
        </a:xfrm>
      </p:grpSpPr>
      <p:pic>
        <p:nvPicPr>
          <p:cNvPr id="538" name="Google Shape;538;p26"/>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539" name="Google Shape;539;p26"/>
          <p:cNvPicPr preferRelativeResize="0"/>
          <p:nvPr/>
        </p:nvPicPr>
        <p:blipFill rotWithShape="1">
          <a:blip r:embed="rId3">
            <a:alphaModFix amt="72000"/>
          </a:blip>
          <a:srcRect l="12988" t="13996" r="15011" b="14003"/>
          <a:stretch/>
        </p:blipFill>
        <p:spPr>
          <a:xfrm>
            <a:off x="-390900" y="0"/>
            <a:ext cx="1005000" cy="1005000"/>
          </a:xfrm>
          <a:prstGeom prst="rect">
            <a:avLst/>
          </a:prstGeom>
          <a:noFill/>
          <a:ln>
            <a:noFill/>
          </a:ln>
        </p:spPr>
      </p:pic>
      <p:grpSp>
        <p:nvGrpSpPr>
          <p:cNvPr id="540" name="Google Shape;540;p26"/>
          <p:cNvGrpSpPr/>
          <p:nvPr/>
        </p:nvGrpSpPr>
        <p:grpSpPr>
          <a:xfrm>
            <a:off x="-181074" y="484225"/>
            <a:ext cx="681700" cy="893750"/>
            <a:chOff x="8528601" y="3345625"/>
            <a:chExt cx="681700" cy="893750"/>
          </a:xfrm>
        </p:grpSpPr>
        <p:pic>
          <p:nvPicPr>
            <p:cNvPr id="541" name="Google Shape;541;p26"/>
            <p:cNvPicPr preferRelativeResize="0"/>
            <p:nvPr/>
          </p:nvPicPr>
          <p:blipFill rotWithShape="1">
            <a:blip r:embed="rId4">
              <a:alphaModFix/>
            </a:blip>
            <a:srcRect l="15023" t="14904" b="11857"/>
            <a:stretch/>
          </p:blipFill>
          <p:spPr>
            <a:xfrm>
              <a:off x="8528601" y="3742208"/>
              <a:ext cx="576856" cy="497166"/>
            </a:xfrm>
            <a:prstGeom prst="rect">
              <a:avLst/>
            </a:prstGeom>
            <a:noFill/>
            <a:ln>
              <a:noFill/>
            </a:ln>
          </p:spPr>
        </p:pic>
        <p:pic>
          <p:nvPicPr>
            <p:cNvPr id="542" name="Google Shape;542;p26"/>
            <p:cNvPicPr preferRelativeResize="0"/>
            <p:nvPr/>
          </p:nvPicPr>
          <p:blipFill rotWithShape="1">
            <a:blip r:embed="rId4">
              <a:alphaModFix/>
            </a:blip>
            <a:srcRect l="15023" t="14904" b="11857"/>
            <a:stretch/>
          </p:blipFill>
          <p:spPr>
            <a:xfrm rot="-10040303">
              <a:off x="8585969" y="3402800"/>
              <a:ext cx="576856" cy="497167"/>
            </a:xfrm>
            <a:prstGeom prst="rect">
              <a:avLst/>
            </a:prstGeom>
            <a:noFill/>
            <a:ln>
              <a:noFill/>
            </a:ln>
          </p:spPr>
        </p:pic>
      </p:grpSp>
      <p:pic>
        <p:nvPicPr>
          <p:cNvPr id="543" name="Google Shape;543;p26"/>
          <p:cNvPicPr preferRelativeResize="0"/>
          <p:nvPr/>
        </p:nvPicPr>
        <p:blipFill rotWithShape="1">
          <a:blip r:embed="rId5">
            <a:alphaModFix amt="52000"/>
          </a:blip>
          <a:srcRect l="14340" t="13137" r="15532" b="7383"/>
          <a:stretch/>
        </p:blipFill>
        <p:spPr>
          <a:xfrm>
            <a:off x="8032455" y="-617200"/>
            <a:ext cx="1799175" cy="2039050"/>
          </a:xfrm>
          <a:prstGeom prst="rect">
            <a:avLst/>
          </a:prstGeom>
          <a:noFill/>
          <a:ln>
            <a:noFill/>
          </a:ln>
        </p:spPr>
      </p:pic>
      <p:pic>
        <p:nvPicPr>
          <p:cNvPr id="544" name="Google Shape;544;p26"/>
          <p:cNvPicPr preferRelativeResize="0"/>
          <p:nvPr/>
        </p:nvPicPr>
        <p:blipFill rotWithShape="1">
          <a:blip r:embed="rId5">
            <a:alphaModFix amt="52000"/>
          </a:blip>
          <a:srcRect l="14340" t="13137" r="15532" b="7383"/>
          <a:stretch/>
        </p:blipFill>
        <p:spPr>
          <a:xfrm rot="6375682">
            <a:off x="-1419420" y="3161600"/>
            <a:ext cx="1799175" cy="2039050"/>
          </a:xfrm>
          <a:prstGeom prst="rect">
            <a:avLst/>
          </a:prstGeom>
          <a:noFill/>
          <a:ln>
            <a:noFill/>
          </a:ln>
        </p:spPr>
      </p:pic>
      <p:pic>
        <p:nvPicPr>
          <p:cNvPr id="545" name="Google Shape;545;p26"/>
          <p:cNvPicPr preferRelativeResize="0"/>
          <p:nvPr/>
        </p:nvPicPr>
        <p:blipFill rotWithShape="1">
          <a:blip r:embed="rId6">
            <a:alphaModFix amt="69000"/>
          </a:blip>
          <a:srcRect l="41502" r="39776"/>
          <a:stretch/>
        </p:blipFill>
        <p:spPr>
          <a:xfrm rot="-1106159">
            <a:off x="105083" y="3327675"/>
            <a:ext cx="349385" cy="1866350"/>
          </a:xfrm>
          <a:prstGeom prst="rect">
            <a:avLst/>
          </a:prstGeom>
          <a:noFill/>
          <a:ln>
            <a:noFill/>
          </a:ln>
        </p:spPr>
      </p:pic>
      <p:pic>
        <p:nvPicPr>
          <p:cNvPr id="546" name="Google Shape;546;p26"/>
          <p:cNvPicPr preferRelativeResize="0"/>
          <p:nvPr/>
        </p:nvPicPr>
        <p:blipFill rotWithShape="1">
          <a:blip r:embed="rId7">
            <a:alphaModFix amt="52999"/>
          </a:blip>
          <a:srcRect l="22483" t="2840" r="55233" b="-2840"/>
          <a:stretch/>
        </p:blipFill>
        <p:spPr>
          <a:xfrm rot="-3273537">
            <a:off x="8910389" y="-313345"/>
            <a:ext cx="489344" cy="2196042"/>
          </a:xfrm>
          <a:prstGeom prst="rect">
            <a:avLst/>
          </a:prstGeom>
          <a:noFill/>
          <a:ln>
            <a:noFill/>
          </a:ln>
        </p:spPr>
      </p:pic>
      <p:pic>
        <p:nvPicPr>
          <p:cNvPr id="547" name="Google Shape;547;p26"/>
          <p:cNvPicPr preferRelativeResize="0"/>
          <p:nvPr/>
        </p:nvPicPr>
        <p:blipFill rotWithShape="1">
          <a:blip r:embed="rId8">
            <a:alphaModFix amt="40000"/>
          </a:blip>
          <a:srcRect l="19177" t="20749" r="12206" b="21161"/>
          <a:stretch/>
        </p:blipFill>
        <p:spPr>
          <a:xfrm rot="8299308" flipH="1">
            <a:off x="7881800" y="4439300"/>
            <a:ext cx="1454101" cy="1230924"/>
          </a:xfrm>
          <a:prstGeom prst="rect">
            <a:avLst/>
          </a:prstGeom>
          <a:noFill/>
          <a:ln>
            <a:noFill/>
          </a:ln>
        </p:spPr>
      </p:pic>
      <p:pic>
        <p:nvPicPr>
          <p:cNvPr id="548" name="Google Shape;548;p26"/>
          <p:cNvPicPr preferRelativeResize="0"/>
          <p:nvPr/>
        </p:nvPicPr>
        <p:blipFill rotWithShape="1">
          <a:blip r:embed="rId9">
            <a:alphaModFix/>
          </a:blip>
          <a:srcRect l="6725" t="8298"/>
          <a:stretch/>
        </p:blipFill>
        <p:spPr>
          <a:xfrm rot="9995142">
            <a:off x="8339064" y="4111625"/>
            <a:ext cx="725471" cy="713249"/>
          </a:xfrm>
          <a:prstGeom prst="rect">
            <a:avLst/>
          </a:prstGeom>
          <a:noFill/>
          <a:ln>
            <a:noFill/>
          </a:ln>
        </p:spPr>
      </p:pic>
      <p:pic>
        <p:nvPicPr>
          <p:cNvPr id="549" name="Google Shape;549;p26"/>
          <p:cNvPicPr preferRelativeResize="0"/>
          <p:nvPr/>
        </p:nvPicPr>
        <p:blipFill rotWithShape="1">
          <a:blip r:embed="rId10">
            <a:alphaModFix/>
          </a:blip>
          <a:srcRect l="33217" r="26890"/>
          <a:stretch/>
        </p:blipFill>
        <p:spPr>
          <a:xfrm rot="10491745">
            <a:off x="-562187" y="2352432"/>
            <a:ext cx="895249" cy="2244134"/>
          </a:xfrm>
          <a:prstGeom prst="rect">
            <a:avLst/>
          </a:prstGeom>
          <a:noFill/>
          <a:ln>
            <a:noFill/>
          </a:ln>
        </p:spPr>
      </p:pic>
      <p:pic>
        <p:nvPicPr>
          <p:cNvPr id="550" name="Google Shape;550;p26"/>
          <p:cNvPicPr preferRelativeResize="0"/>
          <p:nvPr/>
        </p:nvPicPr>
        <p:blipFill rotWithShape="1">
          <a:blip r:embed="rId11">
            <a:alphaModFix/>
          </a:blip>
          <a:srcRect t="16613" b="7937"/>
          <a:stretch/>
        </p:blipFill>
        <p:spPr>
          <a:xfrm rot="-7392327">
            <a:off x="7616518" y="-325217"/>
            <a:ext cx="1928589" cy="1455084"/>
          </a:xfrm>
          <a:prstGeom prst="rect">
            <a:avLst/>
          </a:prstGeom>
          <a:noFill/>
          <a:ln>
            <a:noFill/>
          </a:ln>
        </p:spPr>
      </p:pic>
      <p:pic>
        <p:nvPicPr>
          <p:cNvPr id="551" name="Google Shape;551;p26"/>
          <p:cNvPicPr preferRelativeResize="0"/>
          <p:nvPr/>
        </p:nvPicPr>
        <p:blipFill rotWithShape="1">
          <a:blip r:embed="rId12">
            <a:alphaModFix amt="72000"/>
          </a:blip>
          <a:srcRect l="12988" t="13996" r="15011" b="14003"/>
          <a:stretch/>
        </p:blipFill>
        <p:spPr>
          <a:xfrm>
            <a:off x="914525" y="248575"/>
            <a:ext cx="118550" cy="118550"/>
          </a:xfrm>
          <a:prstGeom prst="rect">
            <a:avLst/>
          </a:prstGeom>
          <a:noFill/>
          <a:ln>
            <a:noFill/>
          </a:ln>
        </p:spPr>
      </p:pic>
      <p:pic>
        <p:nvPicPr>
          <p:cNvPr id="552" name="Google Shape;552;p26"/>
          <p:cNvPicPr preferRelativeResize="0"/>
          <p:nvPr/>
        </p:nvPicPr>
        <p:blipFill rotWithShape="1">
          <a:blip r:embed="rId3">
            <a:alphaModFix amt="72000"/>
          </a:blip>
          <a:srcRect l="12988" t="13996" r="15011" b="14003"/>
          <a:stretch/>
        </p:blipFill>
        <p:spPr>
          <a:xfrm>
            <a:off x="8733375" y="1543525"/>
            <a:ext cx="222900" cy="2229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53"/>
        <p:cNvGrpSpPr/>
        <p:nvPr/>
      </p:nvGrpSpPr>
      <p:grpSpPr>
        <a:xfrm>
          <a:off x="0" y="0"/>
          <a:ext cx="0" cy="0"/>
          <a:chOff x="0" y="0"/>
          <a:chExt cx="0" cy="0"/>
        </a:xfrm>
      </p:grpSpPr>
      <p:pic>
        <p:nvPicPr>
          <p:cNvPr id="554" name="Google Shape;554;p27"/>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555" name="Google Shape;555;p27"/>
          <p:cNvPicPr preferRelativeResize="0"/>
          <p:nvPr/>
        </p:nvPicPr>
        <p:blipFill rotWithShape="1">
          <a:blip r:embed="rId3">
            <a:alphaModFix amt="52000"/>
          </a:blip>
          <a:srcRect l="14340" t="13137" r="15532" b="7383"/>
          <a:stretch/>
        </p:blipFill>
        <p:spPr>
          <a:xfrm rot="10800000">
            <a:off x="6826486" y="2449200"/>
            <a:ext cx="3213421" cy="3641850"/>
          </a:xfrm>
          <a:prstGeom prst="rect">
            <a:avLst/>
          </a:prstGeom>
          <a:noFill/>
          <a:ln>
            <a:noFill/>
          </a:ln>
        </p:spPr>
      </p:pic>
      <p:pic>
        <p:nvPicPr>
          <p:cNvPr id="556" name="Google Shape;556;p27"/>
          <p:cNvPicPr preferRelativeResize="0"/>
          <p:nvPr/>
        </p:nvPicPr>
        <p:blipFill rotWithShape="1">
          <a:blip r:embed="rId3">
            <a:alphaModFix amt="52000"/>
          </a:blip>
          <a:srcRect l="14340" t="13137" r="15532" b="7383"/>
          <a:stretch/>
        </p:blipFill>
        <p:spPr>
          <a:xfrm rot="10800000">
            <a:off x="-895952" y="-862050"/>
            <a:ext cx="3213421" cy="3641850"/>
          </a:xfrm>
          <a:prstGeom prst="rect">
            <a:avLst/>
          </a:prstGeom>
          <a:noFill/>
          <a:ln>
            <a:noFill/>
          </a:ln>
        </p:spPr>
      </p:pic>
      <p:pic>
        <p:nvPicPr>
          <p:cNvPr id="557" name="Google Shape;557;p27"/>
          <p:cNvPicPr preferRelativeResize="0"/>
          <p:nvPr/>
        </p:nvPicPr>
        <p:blipFill>
          <a:blip r:embed="rId4">
            <a:alphaModFix amt="89000"/>
          </a:blip>
          <a:stretch>
            <a:fillRect/>
          </a:stretch>
        </p:blipFill>
        <p:spPr>
          <a:xfrm rot="8928316">
            <a:off x="-503579" y="3528749"/>
            <a:ext cx="1904550" cy="1904550"/>
          </a:xfrm>
          <a:prstGeom prst="rect">
            <a:avLst/>
          </a:prstGeom>
          <a:noFill/>
          <a:ln>
            <a:noFill/>
          </a:ln>
        </p:spPr>
      </p:pic>
      <p:pic>
        <p:nvPicPr>
          <p:cNvPr id="558" name="Google Shape;558;p27"/>
          <p:cNvPicPr preferRelativeResize="0"/>
          <p:nvPr/>
        </p:nvPicPr>
        <p:blipFill rotWithShape="1">
          <a:blip r:embed="rId5">
            <a:alphaModFix amt="86000"/>
          </a:blip>
          <a:srcRect t="15644" b="22737"/>
          <a:stretch/>
        </p:blipFill>
        <p:spPr>
          <a:xfrm rot="10800000">
            <a:off x="7333396" y="3968175"/>
            <a:ext cx="2657850" cy="1637800"/>
          </a:xfrm>
          <a:prstGeom prst="rect">
            <a:avLst/>
          </a:prstGeom>
          <a:noFill/>
          <a:ln>
            <a:noFill/>
          </a:ln>
        </p:spPr>
      </p:pic>
      <p:pic>
        <p:nvPicPr>
          <p:cNvPr id="559" name="Google Shape;559;p27"/>
          <p:cNvPicPr preferRelativeResize="0"/>
          <p:nvPr/>
        </p:nvPicPr>
        <p:blipFill rotWithShape="1">
          <a:blip r:embed="rId6">
            <a:alphaModFix amt="34000"/>
          </a:blip>
          <a:srcRect l="38803" r="38913"/>
          <a:stretch/>
        </p:blipFill>
        <p:spPr>
          <a:xfrm rot="4701876">
            <a:off x="4843114" y="-998021"/>
            <a:ext cx="489344" cy="2196041"/>
          </a:xfrm>
          <a:prstGeom prst="rect">
            <a:avLst/>
          </a:prstGeom>
          <a:noFill/>
          <a:ln>
            <a:noFill/>
          </a:ln>
        </p:spPr>
      </p:pic>
      <p:pic>
        <p:nvPicPr>
          <p:cNvPr id="560" name="Google Shape;560;p27"/>
          <p:cNvPicPr preferRelativeResize="0"/>
          <p:nvPr/>
        </p:nvPicPr>
        <p:blipFill rotWithShape="1">
          <a:blip r:embed="rId7">
            <a:alphaModFix amt="67000"/>
          </a:blip>
          <a:srcRect l="25238" r="30334"/>
          <a:stretch/>
        </p:blipFill>
        <p:spPr>
          <a:xfrm rot="-7563047">
            <a:off x="-323973" y="-258810"/>
            <a:ext cx="1081993" cy="2435373"/>
          </a:xfrm>
          <a:prstGeom prst="rect">
            <a:avLst/>
          </a:prstGeom>
          <a:noFill/>
          <a:ln>
            <a:noFill/>
          </a:ln>
        </p:spPr>
      </p:pic>
      <p:pic>
        <p:nvPicPr>
          <p:cNvPr id="561" name="Google Shape;561;p27"/>
          <p:cNvPicPr preferRelativeResize="0"/>
          <p:nvPr/>
        </p:nvPicPr>
        <p:blipFill rotWithShape="1">
          <a:blip r:embed="rId8">
            <a:alphaModFix/>
          </a:blip>
          <a:srcRect l="6725" t="8298"/>
          <a:stretch/>
        </p:blipFill>
        <p:spPr>
          <a:xfrm rot="10800000">
            <a:off x="7840361" y="3913500"/>
            <a:ext cx="725471" cy="713250"/>
          </a:xfrm>
          <a:prstGeom prst="rect">
            <a:avLst/>
          </a:prstGeom>
          <a:noFill/>
          <a:ln>
            <a:noFill/>
          </a:ln>
        </p:spPr>
      </p:pic>
      <p:pic>
        <p:nvPicPr>
          <p:cNvPr id="562" name="Google Shape;562;p27"/>
          <p:cNvPicPr preferRelativeResize="0"/>
          <p:nvPr/>
        </p:nvPicPr>
        <p:blipFill rotWithShape="1">
          <a:blip r:embed="rId9">
            <a:alphaModFix/>
          </a:blip>
          <a:srcRect l="20769" t="7020" r="31386" b="10958"/>
          <a:stretch/>
        </p:blipFill>
        <p:spPr>
          <a:xfrm rot="10800000">
            <a:off x="8696871" y="1805700"/>
            <a:ext cx="1013925" cy="1738175"/>
          </a:xfrm>
          <a:prstGeom prst="rect">
            <a:avLst/>
          </a:prstGeom>
          <a:noFill/>
          <a:ln>
            <a:noFill/>
          </a:ln>
        </p:spPr>
      </p:pic>
      <p:pic>
        <p:nvPicPr>
          <p:cNvPr id="563" name="Google Shape;563;p27"/>
          <p:cNvPicPr preferRelativeResize="0"/>
          <p:nvPr/>
        </p:nvPicPr>
        <p:blipFill rotWithShape="1">
          <a:blip r:embed="rId10">
            <a:alphaModFix/>
          </a:blip>
          <a:srcRect l="33217" r="26890"/>
          <a:stretch/>
        </p:blipFill>
        <p:spPr>
          <a:xfrm rot="-1754306">
            <a:off x="-223801" y="2931325"/>
            <a:ext cx="1192647" cy="2989625"/>
          </a:xfrm>
          <a:prstGeom prst="rect">
            <a:avLst/>
          </a:prstGeom>
          <a:noFill/>
          <a:ln>
            <a:noFill/>
          </a:ln>
        </p:spPr>
      </p:pic>
      <p:pic>
        <p:nvPicPr>
          <p:cNvPr id="564" name="Google Shape;564;p27"/>
          <p:cNvPicPr preferRelativeResize="0"/>
          <p:nvPr/>
        </p:nvPicPr>
        <p:blipFill rotWithShape="1">
          <a:blip r:embed="rId11">
            <a:alphaModFix amt="73000"/>
          </a:blip>
          <a:srcRect l="19177" t="20749" r="12206" b="21161"/>
          <a:stretch/>
        </p:blipFill>
        <p:spPr>
          <a:xfrm rot="2500692">
            <a:off x="8083321" y="-177200"/>
            <a:ext cx="1454101" cy="1230924"/>
          </a:xfrm>
          <a:prstGeom prst="rect">
            <a:avLst/>
          </a:prstGeom>
          <a:noFill/>
          <a:ln>
            <a:noFill/>
          </a:ln>
        </p:spPr>
      </p:pic>
      <p:grpSp>
        <p:nvGrpSpPr>
          <p:cNvPr id="565" name="Google Shape;565;p27"/>
          <p:cNvGrpSpPr/>
          <p:nvPr/>
        </p:nvGrpSpPr>
        <p:grpSpPr>
          <a:xfrm rot="10800000">
            <a:off x="137070" y="262550"/>
            <a:ext cx="681700" cy="893750"/>
            <a:chOff x="8528601" y="3345625"/>
            <a:chExt cx="681700" cy="893750"/>
          </a:xfrm>
        </p:grpSpPr>
        <p:pic>
          <p:nvPicPr>
            <p:cNvPr id="566" name="Google Shape;566;p27"/>
            <p:cNvPicPr preferRelativeResize="0"/>
            <p:nvPr/>
          </p:nvPicPr>
          <p:blipFill rotWithShape="1">
            <a:blip r:embed="rId12">
              <a:alphaModFix/>
            </a:blip>
            <a:srcRect l="15023" t="14904" b="11857"/>
            <a:stretch/>
          </p:blipFill>
          <p:spPr>
            <a:xfrm>
              <a:off x="8528601" y="3742208"/>
              <a:ext cx="576856" cy="497166"/>
            </a:xfrm>
            <a:prstGeom prst="rect">
              <a:avLst/>
            </a:prstGeom>
            <a:noFill/>
            <a:ln>
              <a:noFill/>
            </a:ln>
          </p:spPr>
        </p:pic>
        <p:pic>
          <p:nvPicPr>
            <p:cNvPr id="567" name="Google Shape;567;p27"/>
            <p:cNvPicPr preferRelativeResize="0"/>
            <p:nvPr/>
          </p:nvPicPr>
          <p:blipFill rotWithShape="1">
            <a:blip r:embed="rId12">
              <a:alphaModFix/>
            </a:blip>
            <a:srcRect l="15023" t="14904" b="11857"/>
            <a:stretch/>
          </p:blipFill>
          <p:spPr>
            <a:xfrm rot="-10040303">
              <a:off x="8585969" y="3402800"/>
              <a:ext cx="576856" cy="497167"/>
            </a:xfrm>
            <a:prstGeom prst="rect">
              <a:avLst/>
            </a:prstGeom>
            <a:noFill/>
            <a:ln>
              <a:noFill/>
            </a:ln>
          </p:spPr>
        </p:pic>
      </p:grpSp>
      <p:pic>
        <p:nvPicPr>
          <p:cNvPr id="568" name="Google Shape;568;p27"/>
          <p:cNvPicPr preferRelativeResize="0"/>
          <p:nvPr/>
        </p:nvPicPr>
        <p:blipFill rotWithShape="1">
          <a:blip r:embed="rId13">
            <a:alphaModFix/>
          </a:blip>
          <a:srcRect t="16613" b="7937"/>
          <a:stretch/>
        </p:blipFill>
        <p:spPr>
          <a:xfrm rot="3407673">
            <a:off x="4425240" y="-564180"/>
            <a:ext cx="1928589" cy="1455084"/>
          </a:xfrm>
          <a:prstGeom prst="rect">
            <a:avLst/>
          </a:prstGeom>
          <a:noFill/>
          <a:ln>
            <a:noFill/>
          </a:ln>
        </p:spPr>
      </p:pic>
      <p:pic>
        <p:nvPicPr>
          <p:cNvPr id="569" name="Google Shape;569;p27"/>
          <p:cNvPicPr preferRelativeResize="0"/>
          <p:nvPr/>
        </p:nvPicPr>
        <p:blipFill rotWithShape="1">
          <a:blip r:embed="rId14">
            <a:alphaModFix amt="69000"/>
          </a:blip>
          <a:srcRect l="29662" r="34322"/>
          <a:stretch/>
        </p:blipFill>
        <p:spPr>
          <a:xfrm rot="6566759">
            <a:off x="4346709" y="4252475"/>
            <a:ext cx="582925" cy="1618500"/>
          </a:xfrm>
          <a:prstGeom prst="rect">
            <a:avLst/>
          </a:prstGeom>
          <a:noFill/>
          <a:ln>
            <a:noFill/>
          </a:ln>
        </p:spPr>
      </p:pic>
      <p:pic>
        <p:nvPicPr>
          <p:cNvPr id="570" name="Google Shape;570;p27"/>
          <p:cNvPicPr preferRelativeResize="0"/>
          <p:nvPr/>
        </p:nvPicPr>
        <p:blipFill rotWithShape="1">
          <a:blip r:embed="rId15">
            <a:alphaModFix amt="72000"/>
          </a:blip>
          <a:srcRect l="12988" t="13996" r="15011" b="14003"/>
          <a:stretch/>
        </p:blipFill>
        <p:spPr>
          <a:xfrm rot="10800000">
            <a:off x="7921171" y="847425"/>
            <a:ext cx="222900" cy="222900"/>
          </a:xfrm>
          <a:prstGeom prst="rect">
            <a:avLst/>
          </a:prstGeom>
          <a:noFill/>
          <a:ln>
            <a:noFill/>
          </a:ln>
        </p:spPr>
      </p:pic>
      <p:pic>
        <p:nvPicPr>
          <p:cNvPr id="571" name="Google Shape;571;p27"/>
          <p:cNvPicPr preferRelativeResize="0"/>
          <p:nvPr/>
        </p:nvPicPr>
        <p:blipFill rotWithShape="1">
          <a:blip r:embed="rId15">
            <a:alphaModFix amt="72000"/>
          </a:blip>
          <a:srcRect l="12988" t="13996" r="15011" b="14003"/>
          <a:stretch/>
        </p:blipFill>
        <p:spPr>
          <a:xfrm rot="10800000">
            <a:off x="1872396" y="4674175"/>
            <a:ext cx="222900" cy="222900"/>
          </a:xfrm>
          <a:prstGeom prst="rect">
            <a:avLst/>
          </a:prstGeom>
          <a:noFill/>
          <a:ln>
            <a:noFill/>
          </a:ln>
        </p:spPr>
      </p:pic>
      <p:pic>
        <p:nvPicPr>
          <p:cNvPr id="572" name="Google Shape;572;p27"/>
          <p:cNvPicPr preferRelativeResize="0"/>
          <p:nvPr/>
        </p:nvPicPr>
        <p:blipFill rotWithShape="1">
          <a:blip r:embed="rId16">
            <a:alphaModFix amt="72000"/>
          </a:blip>
          <a:srcRect l="12988" t="13996" r="15011" b="14003"/>
          <a:stretch/>
        </p:blipFill>
        <p:spPr>
          <a:xfrm rot="10800000">
            <a:off x="1756521" y="394800"/>
            <a:ext cx="222900" cy="222900"/>
          </a:xfrm>
          <a:prstGeom prst="rect">
            <a:avLst/>
          </a:prstGeom>
          <a:noFill/>
          <a:ln>
            <a:noFill/>
          </a:ln>
        </p:spPr>
      </p:pic>
      <p:pic>
        <p:nvPicPr>
          <p:cNvPr id="573" name="Google Shape;573;p27"/>
          <p:cNvPicPr preferRelativeResize="0"/>
          <p:nvPr/>
        </p:nvPicPr>
        <p:blipFill rotWithShape="1">
          <a:blip r:embed="rId15">
            <a:alphaModFix amt="72000"/>
          </a:blip>
          <a:srcRect l="12988" t="13996" r="15011" b="14003"/>
          <a:stretch/>
        </p:blipFill>
        <p:spPr>
          <a:xfrm rot="10800000">
            <a:off x="1680121" y="689050"/>
            <a:ext cx="107275" cy="107275"/>
          </a:xfrm>
          <a:prstGeom prst="rect">
            <a:avLst/>
          </a:prstGeom>
          <a:noFill/>
          <a:ln>
            <a:noFill/>
          </a:ln>
        </p:spPr>
      </p:pic>
      <p:pic>
        <p:nvPicPr>
          <p:cNvPr id="574" name="Google Shape;574;p27"/>
          <p:cNvPicPr preferRelativeResize="0"/>
          <p:nvPr/>
        </p:nvPicPr>
        <p:blipFill rotWithShape="1">
          <a:blip r:embed="rId16">
            <a:alphaModFix amt="72000"/>
          </a:blip>
          <a:srcRect l="12988" t="13996" r="15011" b="14003"/>
          <a:stretch/>
        </p:blipFill>
        <p:spPr>
          <a:xfrm rot="10800000">
            <a:off x="2523671" y="4838150"/>
            <a:ext cx="107275" cy="107275"/>
          </a:xfrm>
          <a:prstGeom prst="rect">
            <a:avLst/>
          </a:prstGeom>
          <a:noFill/>
          <a:ln>
            <a:noFill/>
          </a:ln>
        </p:spPr>
      </p:pic>
      <p:pic>
        <p:nvPicPr>
          <p:cNvPr id="575" name="Google Shape;575;p27"/>
          <p:cNvPicPr preferRelativeResize="0"/>
          <p:nvPr/>
        </p:nvPicPr>
        <p:blipFill rotWithShape="1">
          <a:blip r:embed="rId16">
            <a:alphaModFix amt="72000"/>
          </a:blip>
          <a:srcRect l="12988" t="13996" r="15011" b="14003"/>
          <a:stretch/>
        </p:blipFill>
        <p:spPr>
          <a:xfrm rot="10800000">
            <a:off x="8499396" y="1398475"/>
            <a:ext cx="107275" cy="107275"/>
          </a:xfrm>
          <a:prstGeom prst="rect">
            <a:avLst/>
          </a:prstGeom>
          <a:noFill/>
          <a:ln>
            <a:noFill/>
          </a:ln>
        </p:spPr>
      </p:pic>
      <p:pic>
        <p:nvPicPr>
          <p:cNvPr id="576" name="Google Shape;576;p27"/>
          <p:cNvPicPr preferRelativeResize="0"/>
          <p:nvPr/>
        </p:nvPicPr>
        <p:blipFill rotWithShape="1">
          <a:blip r:embed="rId8">
            <a:alphaModFix/>
          </a:blip>
          <a:srcRect l="6725" t="8298"/>
          <a:stretch/>
        </p:blipFill>
        <p:spPr>
          <a:xfrm rot="-4579178">
            <a:off x="311313" y="2246999"/>
            <a:ext cx="607835" cy="597613"/>
          </a:xfrm>
          <a:prstGeom prst="rect">
            <a:avLst/>
          </a:prstGeom>
          <a:noFill/>
          <a:ln>
            <a:noFill/>
          </a:ln>
        </p:spPr>
      </p:pic>
      <p:grpSp>
        <p:nvGrpSpPr>
          <p:cNvPr id="577" name="Google Shape;577;p27"/>
          <p:cNvGrpSpPr/>
          <p:nvPr/>
        </p:nvGrpSpPr>
        <p:grpSpPr>
          <a:xfrm rot="10800000">
            <a:off x="8862982" y="135900"/>
            <a:ext cx="681700" cy="893750"/>
            <a:chOff x="8528601" y="3345625"/>
            <a:chExt cx="681700" cy="893750"/>
          </a:xfrm>
        </p:grpSpPr>
        <p:pic>
          <p:nvPicPr>
            <p:cNvPr id="578" name="Google Shape;578;p27"/>
            <p:cNvPicPr preferRelativeResize="0"/>
            <p:nvPr/>
          </p:nvPicPr>
          <p:blipFill rotWithShape="1">
            <a:blip r:embed="rId12">
              <a:alphaModFix/>
            </a:blip>
            <a:srcRect l="15023" t="14904" b="11857"/>
            <a:stretch/>
          </p:blipFill>
          <p:spPr>
            <a:xfrm>
              <a:off x="8528601" y="3742208"/>
              <a:ext cx="576856" cy="497166"/>
            </a:xfrm>
            <a:prstGeom prst="rect">
              <a:avLst/>
            </a:prstGeom>
            <a:noFill/>
            <a:ln>
              <a:noFill/>
            </a:ln>
          </p:spPr>
        </p:pic>
        <p:pic>
          <p:nvPicPr>
            <p:cNvPr id="579" name="Google Shape;579;p27"/>
            <p:cNvPicPr preferRelativeResize="0"/>
            <p:nvPr/>
          </p:nvPicPr>
          <p:blipFill rotWithShape="1">
            <a:blip r:embed="rId12">
              <a:alphaModFix/>
            </a:blip>
            <a:srcRect l="15023" t="14904" b="11857"/>
            <a:stretch/>
          </p:blipFill>
          <p:spPr>
            <a:xfrm rot="-10040303">
              <a:off x="8585969" y="3402800"/>
              <a:ext cx="576856" cy="497167"/>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pic>
        <p:nvPicPr>
          <p:cNvPr id="65" name="Google Shape;65;p4"/>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66" name="Google Shape;66;p4"/>
          <p:cNvPicPr preferRelativeResize="0"/>
          <p:nvPr/>
        </p:nvPicPr>
        <p:blipFill rotWithShape="1">
          <a:blip r:embed="rId3">
            <a:alphaModFix amt="72000"/>
          </a:blip>
          <a:srcRect l="12988" t="13996" r="15011" b="14003"/>
          <a:stretch/>
        </p:blipFill>
        <p:spPr>
          <a:xfrm>
            <a:off x="-390900" y="0"/>
            <a:ext cx="1005000" cy="1005000"/>
          </a:xfrm>
          <a:prstGeom prst="rect">
            <a:avLst/>
          </a:prstGeom>
          <a:noFill/>
          <a:ln>
            <a:noFill/>
          </a:ln>
        </p:spPr>
      </p:pic>
      <p:grpSp>
        <p:nvGrpSpPr>
          <p:cNvPr id="67" name="Google Shape;67;p4"/>
          <p:cNvGrpSpPr/>
          <p:nvPr/>
        </p:nvGrpSpPr>
        <p:grpSpPr>
          <a:xfrm>
            <a:off x="-181074" y="484225"/>
            <a:ext cx="681700" cy="893750"/>
            <a:chOff x="8528601" y="3345625"/>
            <a:chExt cx="681700" cy="893750"/>
          </a:xfrm>
        </p:grpSpPr>
        <p:pic>
          <p:nvPicPr>
            <p:cNvPr id="68" name="Google Shape;68;p4"/>
            <p:cNvPicPr preferRelativeResize="0"/>
            <p:nvPr/>
          </p:nvPicPr>
          <p:blipFill rotWithShape="1">
            <a:blip r:embed="rId4">
              <a:alphaModFix/>
            </a:blip>
            <a:srcRect l="15023" t="14904" b="11857"/>
            <a:stretch/>
          </p:blipFill>
          <p:spPr>
            <a:xfrm>
              <a:off x="8528601" y="3742208"/>
              <a:ext cx="576856" cy="497166"/>
            </a:xfrm>
            <a:prstGeom prst="rect">
              <a:avLst/>
            </a:prstGeom>
            <a:noFill/>
            <a:ln>
              <a:noFill/>
            </a:ln>
          </p:spPr>
        </p:pic>
        <p:pic>
          <p:nvPicPr>
            <p:cNvPr id="69" name="Google Shape;69;p4"/>
            <p:cNvPicPr preferRelativeResize="0"/>
            <p:nvPr/>
          </p:nvPicPr>
          <p:blipFill rotWithShape="1">
            <a:blip r:embed="rId4">
              <a:alphaModFix/>
            </a:blip>
            <a:srcRect l="15023" t="14904" b="11857"/>
            <a:stretch/>
          </p:blipFill>
          <p:spPr>
            <a:xfrm rot="-10040303">
              <a:off x="8585969" y="3402800"/>
              <a:ext cx="576856" cy="497167"/>
            </a:xfrm>
            <a:prstGeom prst="rect">
              <a:avLst/>
            </a:prstGeom>
            <a:noFill/>
            <a:ln>
              <a:noFill/>
            </a:ln>
          </p:spPr>
        </p:pic>
      </p:grpSp>
      <p:pic>
        <p:nvPicPr>
          <p:cNvPr id="70" name="Google Shape;70;p4"/>
          <p:cNvPicPr preferRelativeResize="0"/>
          <p:nvPr/>
        </p:nvPicPr>
        <p:blipFill rotWithShape="1">
          <a:blip r:embed="rId5">
            <a:alphaModFix amt="52000"/>
          </a:blip>
          <a:srcRect l="14340" t="13137" r="15532" b="7383"/>
          <a:stretch/>
        </p:blipFill>
        <p:spPr>
          <a:xfrm>
            <a:off x="8032455" y="-617200"/>
            <a:ext cx="1799175" cy="2039050"/>
          </a:xfrm>
          <a:prstGeom prst="rect">
            <a:avLst/>
          </a:prstGeom>
          <a:noFill/>
          <a:ln>
            <a:noFill/>
          </a:ln>
        </p:spPr>
      </p:pic>
      <p:pic>
        <p:nvPicPr>
          <p:cNvPr id="71" name="Google Shape;71;p4"/>
          <p:cNvPicPr preferRelativeResize="0"/>
          <p:nvPr/>
        </p:nvPicPr>
        <p:blipFill rotWithShape="1">
          <a:blip r:embed="rId5">
            <a:alphaModFix amt="52000"/>
          </a:blip>
          <a:srcRect l="14340" t="13137" r="15532" b="7383"/>
          <a:stretch/>
        </p:blipFill>
        <p:spPr>
          <a:xfrm rot="6375682">
            <a:off x="-1419420" y="3161600"/>
            <a:ext cx="1799175" cy="2039050"/>
          </a:xfrm>
          <a:prstGeom prst="rect">
            <a:avLst/>
          </a:prstGeom>
          <a:noFill/>
          <a:ln>
            <a:noFill/>
          </a:ln>
        </p:spPr>
      </p:pic>
      <p:pic>
        <p:nvPicPr>
          <p:cNvPr id="72" name="Google Shape;72;p4"/>
          <p:cNvPicPr preferRelativeResize="0"/>
          <p:nvPr/>
        </p:nvPicPr>
        <p:blipFill rotWithShape="1">
          <a:blip r:embed="rId6">
            <a:alphaModFix amt="69000"/>
          </a:blip>
          <a:srcRect l="41502" r="39776"/>
          <a:stretch/>
        </p:blipFill>
        <p:spPr>
          <a:xfrm rot="-1106159">
            <a:off x="105083" y="3327675"/>
            <a:ext cx="349385" cy="1866350"/>
          </a:xfrm>
          <a:prstGeom prst="rect">
            <a:avLst/>
          </a:prstGeom>
          <a:noFill/>
          <a:ln>
            <a:noFill/>
          </a:ln>
        </p:spPr>
      </p:pic>
      <p:pic>
        <p:nvPicPr>
          <p:cNvPr id="73" name="Google Shape;73;p4"/>
          <p:cNvPicPr preferRelativeResize="0"/>
          <p:nvPr/>
        </p:nvPicPr>
        <p:blipFill rotWithShape="1">
          <a:blip r:embed="rId7">
            <a:alphaModFix amt="52999"/>
          </a:blip>
          <a:srcRect l="22483" t="2840" r="55233" b="-2840"/>
          <a:stretch/>
        </p:blipFill>
        <p:spPr>
          <a:xfrm rot="-3273537">
            <a:off x="8910389" y="-313345"/>
            <a:ext cx="489344" cy="2196042"/>
          </a:xfrm>
          <a:prstGeom prst="rect">
            <a:avLst/>
          </a:prstGeom>
          <a:noFill/>
          <a:ln>
            <a:noFill/>
          </a:ln>
        </p:spPr>
      </p:pic>
      <p:pic>
        <p:nvPicPr>
          <p:cNvPr id="74" name="Google Shape;74;p4"/>
          <p:cNvPicPr preferRelativeResize="0"/>
          <p:nvPr/>
        </p:nvPicPr>
        <p:blipFill rotWithShape="1">
          <a:blip r:embed="rId8">
            <a:alphaModFix amt="40000"/>
          </a:blip>
          <a:srcRect l="19177" t="20749" r="12206" b="21161"/>
          <a:stretch/>
        </p:blipFill>
        <p:spPr>
          <a:xfrm rot="8299308" flipH="1">
            <a:off x="7881800" y="4439300"/>
            <a:ext cx="1454101" cy="1230924"/>
          </a:xfrm>
          <a:prstGeom prst="rect">
            <a:avLst/>
          </a:prstGeom>
          <a:noFill/>
          <a:ln>
            <a:noFill/>
          </a:ln>
        </p:spPr>
      </p:pic>
      <p:pic>
        <p:nvPicPr>
          <p:cNvPr id="75" name="Google Shape;75;p4"/>
          <p:cNvPicPr preferRelativeResize="0"/>
          <p:nvPr/>
        </p:nvPicPr>
        <p:blipFill rotWithShape="1">
          <a:blip r:embed="rId9">
            <a:alphaModFix/>
          </a:blip>
          <a:srcRect l="6725" t="8298"/>
          <a:stretch/>
        </p:blipFill>
        <p:spPr>
          <a:xfrm rot="9995142">
            <a:off x="8339064" y="4111625"/>
            <a:ext cx="725471" cy="713249"/>
          </a:xfrm>
          <a:prstGeom prst="rect">
            <a:avLst/>
          </a:prstGeom>
          <a:noFill/>
          <a:ln>
            <a:noFill/>
          </a:ln>
        </p:spPr>
      </p:pic>
      <p:pic>
        <p:nvPicPr>
          <p:cNvPr id="76" name="Google Shape;76;p4"/>
          <p:cNvPicPr preferRelativeResize="0"/>
          <p:nvPr/>
        </p:nvPicPr>
        <p:blipFill rotWithShape="1">
          <a:blip r:embed="rId10">
            <a:alphaModFix/>
          </a:blip>
          <a:srcRect l="33217" r="26890"/>
          <a:stretch/>
        </p:blipFill>
        <p:spPr>
          <a:xfrm rot="10491745">
            <a:off x="-562187" y="2352432"/>
            <a:ext cx="895249" cy="2244134"/>
          </a:xfrm>
          <a:prstGeom prst="rect">
            <a:avLst/>
          </a:prstGeom>
          <a:noFill/>
          <a:ln>
            <a:noFill/>
          </a:ln>
        </p:spPr>
      </p:pic>
      <p:pic>
        <p:nvPicPr>
          <p:cNvPr id="77" name="Google Shape;77;p4"/>
          <p:cNvPicPr preferRelativeResize="0"/>
          <p:nvPr/>
        </p:nvPicPr>
        <p:blipFill rotWithShape="1">
          <a:blip r:embed="rId11">
            <a:alphaModFix/>
          </a:blip>
          <a:srcRect t="16613" b="7937"/>
          <a:stretch/>
        </p:blipFill>
        <p:spPr>
          <a:xfrm rot="-7392327">
            <a:off x="7616518" y="-325217"/>
            <a:ext cx="1928589" cy="1455084"/>
          </a:xfrm>
          <a:prstGeom prst="rect">
            <a:avLst/>
          </a:prstGeom>
          <a:noFill/>
          <a:ln>
            <a:noFill/>
          </a:ln>
        </p:spPr>
      </p:pic>
      <p:pic>
        <p:nvPicPr>
          <p:cNvPr id="78" name="Google Shape;78;p4"/>
          <p:cNvPicPr preferRelativeResize="0"/>
          <p:nvPr/>
        </p:nvPicPr>
        <p:blipFill rotWithShape="1">
          <a:blip r:embed="rId12">
            <a:alphaModFix amt="72000"/>
          </a:blip>
          <a:srcRect l="12988" t="13996" r="15011" b="14003"/>
          <a:stretch/>
        </p:blipFill>
        <p:spPr>
          <a:xfrm>
            <a:off x="914525" y="248575"/>
            <a:ext cx="118550" cy="118550"/>
          </a:xfrm>
          <a:prstGeom prst="rect">
            <a:avLst/>
          </a:prstGeom>
          <a:noFill/>
          <a:ln>
            <a:noFill/>
          </a:ln>
        </p:spPr>
      </p:pic>
      <p:pic>
        <p:nvPicPr>
          <p:cNvPr id="79" name="Google Shape;79;p4"/>
          <p:cNvPicPr preferRelativeResize="0"/>
          <p:nvPr/>
        </p:nvPicPr>
        <p:blipFill rotWithShape="1">
          <a:blip r:embed="rId3">
            <a:alphaModFix amt="72000"/>
          </a:blip>
          <a:srcRect l="12988" t="13996" r="15011" b="14003"/>
          <a:stretch/>
        </p:blipFill>
        <p:spPr>
          <a:xfrm>
            <a:off x="8733375" y="1543525"/>
            <a:ext cx="222900" cy="222900"/>
          </a:xfrm>
          <a:prstGeom prst="rect">
            <a:avLst/>
          </a:prstGeom>
          <a:noFill/>
          <a:ln>
            <a:noFill/>
          </a:ln>
        </p:spPr>
      </p:pic>
      <p:sp>
        <p:nvSpPr>
          <p:cNvPr id="80" name="Google Shape;80;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 name="Google Shape;81;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2"/>
        <p:cNvGrpSpPr/>
        <p:nvPr/>
      </p:nvGrpSpPr>
      <p:grpSpPr>
        <a:xfrm>
          <a:off x="0" y="0"/>
          <a:ext cx="0" cy="0"/>
          <a:chOff x="0" y="0"/>
          <a:chExt cx="0" cy="0"/>
        </a:xfrm>
      </p:grpSpPr>
      <p:pic>
        <p:nvPicPr>
          <p:cNvPr id="83" name="Google Shape;83;p5"/>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84" name="Google Shape;84;p5"/>
          <p:cNvPicPr preferRelativeResize="0"/>
          <p:nvPr/>
        </p:nvPicPr>
        <p:blipFill rotWithShape="1">
          <a:blip r:embed="rId3">
            <a:alphaModFix amt="52000"/>
          </a:blip>
          <a:srcRect l="14340" t="13137" r="15532" b="7383"/>
          <a:stretch/>
        </p:blipFill>
        <p:spPr>
          <a:xfrm rot="4424318" flipH="1">
            <a:off x="-1007920" y="-413358"/>
            <a:ext cx="1799175" cy="2039050"/>
          </a:xfrm>
          <a:prstGeom prst="rect">
            <a:avLst/>
          </a:prstGeom>
          <a:noFill/>
          <a:ln>
            <a:noFill/>
          </a:ln>
        </p:spPr>
      </p:pic>
      <p:pic>
        <p:nvPicPr>
          <p:cNvPr id="85" name="Google Shape;85;p5"/>
          <p:cNvPicPr preferRelativeResize="0"/>
          <p:nvPr/>
        </p:nvPicPr>
        <p:blipFill rotWithShape="1">
          <a:blip r:embed="rId4">
            <a:alphaModFix amt="69000"/>
          </a:blip>
          <a:srcRect l="41502" r="39776"/>
          <a:stretch/>
        </p:blipFill>
        <p:spPr>
          <a:xfrm rot="-9693841" flipH="1">
            <a:off x="516583" y="-406734"/>
            <a:ext cx="349385" cy="1866350"/>
          </a:xfrm>
          <a:prstGeom prst="rect">
            <a:avLst/>
          </a:prstGeom>
          <a:noFill/>
          <a:ln>
            <a:noFill/>
          </a:ln>
        </p:spPr>
      </p:pic>
      <p:pic>
        <p:nvPicPr>
          <p:cNvPr id="86" name="Google Shape;86;p5"/>
          <p:cNvPicPr preferRelativeResize="0"/>
          <p:nvPr/>
        </p:nvPicPr>
        <p:blipFill rotWithShape="1">
          <a:blip r:embed="rId5">
            <a:alphaModFix/>
          </a:blip>
          <a:srcRect l="33217" r="26890"/>
          <a:stretch/>
        </p:blipFill>
        <p:spPr>
          <a:xfrm rot="308255" flipH="1">
            <a:off x="-150687" y="190725"/>
            <a:ext cx="895249" cy="2244134"/>
          </a:xfrm>
          <a:prstGeom prst="rect">
            <a:avLst/>
          </a:prstGeom>
          <a:noFill/>
          <a:ln>
            <a:noFill/>
          </a:ln>
        </p:spPr>
      </p:pic>
      <p:pic>
        <p:nvPicPr>
          <p:cNvPr id="87" name="Google Shape;87;p5"/>
          <p:cNvPicPr preferRelativeResize="0"/>
          <p:nvPr/>
        </p:nvPicPr>
        <p:blipFill rotWithShape="1">
          <a:blip r:embed="rId6">
            <a:alphaModFix amt="72000"/>
          </a:blip>
          <a:srcRect l="12988" t="13996" r="15011" b="14003"/>
          <a:stretch/>
        </p:blipFill>
        <p:spPr>
          <a:xfrm rot="10800000">
            <a:off x="-205562" y="4285237"/>
            <a:ext cx="1005000" cy="1005000"/>
          </a:xfrm>
          <a:prstGeom prst="rect">
            <a:avLst/>
          </a:prstGeom>
          <a:noFill/>
          <a:ln>
            <a:noFill/>
          </a:ln>
        </p:spPr>
      </p:pic>
      <p:grpSp>
        <p:nvGrpSpPr>
          <p:cNvPr id="88" name="Google Shape;88;p5"/>
          <p:cNvGrpSpPr/>
          <p:nvPr/>
        </p:nvGrpSpPr>
        <p:grpSpPr>
          <a:xfrm rot="10800000">
            <a:off x="-92089" y="3912263"/>
            <a:ext cx="681700" cy="893750"/>
            <a:chOff x="8528601" y="3345625"/>
            <a:chExt cx="681700" cy="893750"/>
          </a:xfrm>
        </p:grpSpPr>
        <p:pic>
          <p:nvPicPr>
            <p:cNvPr id="89" name="Google Shape;89;p5"/>
            <p:cNvPicPr preferRelativeResize="0"/>
            <p:nvPr/>
          </p:nvPicPr>
          <p:blipFill rotWithShape="1">
            <a:blip r:embed="rId7">
              <a:alphaModFix/>
            </a:blip>
            <a:srcRect l="15023" t="14904" b="11857"/>
            <a:stretch/>
          </p:blipFill>
          <p:spPr>
            <a:xfrm>
              <a:off x="8528601" y="3742208"/>
              <a:ext cx="576856" cy="497166"/>
            </a:xfrm>
            <a:prstGeom prst="rect">
              <a:avLst/>
            </a:prstGeom>
            <a:noFill/>
            <a:ln>
              <a:noFill/>
            </a:ln>
          </p:spPr>
        </p:pic>
        <p:pic>
          <p:nvPicPr>
            <p:cNvPr id="90" name="Google Shape;90;p5"/>
            <p:cNvPicPr preferRelativeResize="0"/>
            <p:nvPr/>
          </p:nvPicPr>
          <p:blipFill rotWithShape="1">
            <a:blip r:embed="rId7">
              <a:alphaModFix/>
            </a:blip>
            <a:srcRect l="15023" t="14904" b="11857"/>
            <a:stretch/>
          </p:blipFill>
          <p:spPr>
            <a:xfrm rot="-10040303">
              <a:off x="8585969" y="3402800"/>
              <a:ext cx="576856" cy="497167"/>
            </a:xfrm>
            <a:prstGeom prst="rect">
              <a:avLst/>
            </a:prstGeom>
            <a:noFill/>
            <a:ln>
              <a:noFill/>
            </a:ln>
          </p:spPr>
        </p:pic>
      </p:grpSp>
      <p:pic>
        <p:nvPicPr>
          <p:cNvPr id="91" name="Google Shape;91;p5"/>
          <p:cNvPicPr preferRelativeResize="0"/>
          <p:nvPr/>
        </p:nvPicPr>
        <p:blipFill rotWithShape="1">
          <a:blip r:embed="rId3">
            <a:alphaModFix amt="52000"/>
          </a:blip>
          <a:srcRect l="14340" t="13137" r="15532" b="7383"/>
          <a:stretch/>
        </p:blipFill>
        <p:spPr>
          <a:xfrm>
            <a:off x="7712830" y="-317075"/>
            <a:ext cx="1799175" cy="2039050"/>
          </a:xfrm>
          <a:prstGeom prst="rect">
            <a:avLst/>
          </a:prstGeom>
          <a:noFill/>
          <a:ln>
            <a:noFill/>
          </a:ln>
        </p:spPr>
      </p:pic>
      <p:pic>
        <p:nvPicPr>
          <p:cNvPr id="92" name="Google Shape;92;p5"/>
          <p:cNvPicPr preferRelativeResize="0"/>
          <p:nvPr/>
        </p:nvPicPr>
        <p:blipFill rotWithShape="1">
          <a:blip r:embed="rId8">
            <a:alphaModFix/>
          </a:blip>
          <a:srcRect l="20769" t="7020" r="31386" b="10958"/>
          <a:stretch/>
        </p:blipFill>
        <p:spPr>
          <a:xfrm flipH="1">
            <a:off x="8498075" y="922750"/>
            <a:ext cx="1013925" cy="1738175"/>
          </a:xfrm>
          <a:prstGeom prst="rect">
            <a:avLst/>
          </a:prstGeom>
          <a:noFill/>
          <a:ln>
            <a:noFill/>
          </a:ln>
        </p:spPr>
      </p:pic>
      <p:pic>
        <p:nvPicPr>
          <p:cNvPr id="93" name="Google Shape;93;p5"/>
          <p:cNvPicPr preferRelativeResize="0"/>
          <p:nvPr/>
        </p:nvPicPr>
        <p:blipFill rotWithShape="1">
          <a:blip r:embed="rId9">
            <a:alphaModFix amt="43000"/>
          </a:blip>
          <a:srcRect l="29662" r="34322"/>
          <a:stretch/>
        </p:blipFill>
        <p:spPr>
          <a:xfrm rot="-4233241">
            <a:off x="8751987" y="-623650"/>
            <a:ext cx="582925" cy="1618500"/>
          </a:xfrm>
          <a:prstGeom prst="rect">
            <a:avLst/>
          </a:prstGeom>
          <a:noFill/>
          <a:ln>
            <a:noFill/>
          </a:ln>
        </p:spPr>
      </p:pic>
      <p:pic>
        <p:nvPicPr>
          <p:cNvPr id="94" name="Google Shape;94;p5"/>
          <p:cNvPicPr preferRelativeResize="0"/>
          <p:nvPr/>
        </p:nvPicPr>
        <p:blipFill rotWithShape="1">
          <a:blip r:embed="rId10">
            <a:alphaModFix amt="67000"/>
          </a:blip>
          <a:srcRect l="25238" r="30334"/>
          <a:stretch/>
        </p:blipFill>
        <p:spPr>
          <a:xfrm rot="2294928" flipH="1">
            <a:off x="8107480" y="3301261"/>
            <a:ext cx="1081993" cy="2435374"/>
          </a:xfrm>
          <a:prstGeom prst="rect">
            <a:avLst/>
          </a:prstGeom>
          <a:noFill/>
          <a:ln>
            <a:noFill/>
          </a:ln>
        </p:spPr>
      </p:pic>
      <p:pic>
        <p:nvPicPr>
          <p:cNvPr id="95" name="Google Shape;95;p5"/>
          <p:cNvPicPr preferRelativeResize="0"/>
          <p:nvPr/>
        </p:nvPicPr>
        <p:blipFill rotWithShape="1">
          <a:blip r:embed="rId11">
            <a:alphaModFix/>
          </a:blip>
          <a:srcRect l="3814" t="1347" r="3823" b="11749"/>
          <a:stretch/>
        </p:blipFill>
        <p:spPr>
          <a:xfrm flipH="1">
            <a:off x="7910462" y="4319525"/>
            <a:ext cx="1668050" cy="1569500"/>
          </a:xfrm>
          <a:prstGeom prst="rect">
            <a:avLst/>
          </a:prstGeom>
          <a:noFill/>
          <a:ln>
            <a:noFill/>
          </a:ln>
        </p:spPr>
      </p:pic>
      <p:pic>
        <p:nvPicPr>
          <p:cNvPr id="96" name="Google Shape;96;p5"/>
          <p:cNvPicPr preferRelativeResize="0"/>
          <p:nvPr/>
        </p:nvPicPr>
        <p:blipFill rotWithShape="1">
          <a:blip r:embed="rId12">
            <a:alphaModFix amt="72000"/>
          </a:blip>
          <a:srcRect l="12988" t="13996" r="15011" b="14003"/>
          <a:stretch/>
        </p:blipFill>
        <p:spPr>
          <a:xfrm>
            <a:off x="289900" y="2818475"/>
            <a:ext cx="107275" cy="107275"/>
          </a:xfrm>
          <a:prstGeom prst="rect">
            <a:avLst/>
          </a:prstGeom>
          <a:noFill/>
          <a:ln>
            <a:noFill/>
          </a:ln>
        </p:spPr>
      </p:pic>
      <p:pic>
        <p:nvPicPr>
          <p:cNvPr id="97" name="Google Shape;97;p5"/>
          <p:cNvPicPr preferRelativeResize="0"/>
          <p:nvPr/>
        </p:nvPicPr>
        <p:blipFill rotWithShape="1">
          <a:blip r:embed="rId6">
            <a:alphaModFix amt="72000"/>
          </a:blip>
          <a:srcRect l="12988" t="13996" r="15011" b="14003"/>
          <a:stretch/>
        </p:blipFill>
        <p:spPr>
          <a:xfrm>
            <a:off x="366700" y="3188150"/>
            <a:ext cx="222900" cy="222900"/>
          </a:xfrm>
          <a:prstGeom prst="rect">
            <a:avLst/>
          </a:prstGeom>
          <a:noFill/>
          <a:ln>
            <a:noFill/>
          </a:ln>
        </p:spPr>
      </p:pic>
      <p:pic>
        <p:nvPicPr>
          <p:cNvPr id="98" name="Google Shape;98;p5"/>
          <p:cNvPicPr preferRelativeResize="0"/>
          <p:nvPr/>
        </p:nvPicPr>
        <p:blipFill rotWithShape="1">
          <a:blip r:embed="rId12">
            <a:alphaModFix amt="72000"/>
          </a:blip>
          <a:srcRect l="12988" t="13996" r="15011" b="14003"/>
          <a:stretch/>
        </p:blipFill>
        <p:spPr>
          <a:xfrm>
            <a:off x="8498825" y="2787700"/>
            <a:ext cx="222900" cy="222900"/>
          </a:xfrm>
          <a:prstGeom prst="rect">
            <a:avLst/>
          </a:prstGeom>
          <a:noFill/>
          <a:ln>
            <a:noFill/>
          </a:ln>
        </p:spPr>
      </p:pic>
      <p:pic>
        <p:nvPicPr>
          <p:cNvPr id="99" name="Google Shape;99;p5"/>
          <p:cNvPicPr preferRelativeResize="0"/>
          <p:nvPr/>
        </p:nvPicPr>
        <p:blipFill rotWithShape="1">
          <a:blip r:embed="rId6">
            <a:alphaModFix amt="72000"/>
          </a:blip>
          <a:srcRect l="12988" t="13996" r="15011" b="14003"/>
          <a:stretch/>
        </p:blipFill>
        <p:spPr>
          <a:xfrm>
            <a:off x="8690850" y="2609075"/>
            <a:ext cx="107275" cy="107275"/>
          </a:xfrm>
          <a:prstGeom prst="rect">
            <a:avLst/>
          </a:prstGeom>
          <a:noFill/>
          <a:ln>
            <a:noFill/>
          </a:ln>
        </p:spPr>
      </p:pic>
      <p:pic>
        <p:nvPicPr>
          <p:cNvPr id="100" name="Google Shape;100;p5"/>
          <p:cNvPicPr preferRelativeResize="0"/>
          <p:nvPr/>
        </p:nvPicPr>
        <p:blipFill rotWithShape="1">
          <a:blip r:embed="rId6">
            <a:alphaModFix amt="72000"/>
          </a:blip>
          <a:srcRect l="12988" t="13996" r="15011" b="14003"/>
          <a:stretch/>
        </p:blipFill>
        <p:spPr>
          <a:xfrm>
            <a:off x="6983200" y="222475"/>
            <a:ext cx="107275" cy="107275"/>
          </a:xfrm>
          <a:prstGeom prst="rect">
            <a:avLst/>
          </a:prstGeom>
          <a:noFill/>
          <a:ln>
            <a:noFill/>
          </a:ln>
        </p:spPr>
      </p:pic>
      <p:pic>
        <p:nvPicPr>
          <p:cNvPr id="101" name="Google Shape;101;p5"/>
          <p:cNvPicPr preferRelativeResize="0"/>
          <p:nvPr/>
        </p:nvPicPr>
        <p:blipFill rotWithShape="1">
          <a:blip r:embed="rId12">
            <a:alphaModFix amt="72000"/>
          </a:blip>
          <a:srcRect l="12988" t="13996" r="15011" b="14003"/>
          <a:stretch/>
        </p:blipFill>
        <p:spPr>
          <a:xfrm>
            <a:off x="2971275" y="4806000"/>
            <a:ext cx="222900" cy="222900"/>
          </a:xfrm>
          <a:prstGeom prst="rect">
            <a:avLst/>
          </a:prstGeom>
          <a:noFill/>
          <a:ln>
            <a:noFill/>
          </a:ln>
        </p:spPr>
      </p:pic>
      <p:sp>
        <p:nvSpPr>
          <p:cNvPr id="102" name="Google Shape;102;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 name="Google Shape;103;p5"/>
          <p:cNvSpPr txBox="1">
            <a:spLocks noGrp="1"/>
          </p:cNvSpPr>
          <p:nvPr>
            <p:ph type="title" idx="2"/>
          </p:nvPr>
        </p:nvSpPr>
        <p:spPr>
          <a:xfrm>
            <a:off x="1849900" y="2723350"/>
            <a:ext cx="2387700" cy="43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b="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4" name="Google Shape;104;p5"/>
          <p:cNvSpPr txBox="1">
            <a:spLocks noGrp="1"/>
          </p:cNvSpPr>
          <p:nvPr>
            <p:ph type="title" idx="3"/>
          </p:nvPr>
        </p:nvSpPr>
        <p:spPr>
          <a:xfrm>
            <a:off x="4906700" y="2723450"/>
            <a:ext cx="2387700" cy="43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b="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5"/>
          <p:cNvSpPr txBox="1">
            <a:spLocks noGrp="1"/>
          </p:cNvSpPr>
          <p:nvPr>
            <p:ph type="subTitle" idx="1"/>
          </p:nvPr>
        </p:nvSpPr>
        <p:spPr>
          <a:xfrm>
            <a:off x="4906708" y="3087176"/>
            <a:ext cx="23877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6" name="Google Shape;106;p5"/>
          <p:cNvSpPr txBox="1">
            <a:spLocks noGrp="1"/>
          </p:cNvSpPr>
          <p:nvPr>
            <p:ph type="subTitle" idx="4"/>
          </p:nvPr>
        </p:nvSpPr>
        <p:spPr>
          <a:xfrm>
            <a:off x="1849911" y="3087176"/>
            <a:ext cx="23877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7"/>
        <p:cNvGrpSpPr/>
        <p:nvPr/>
      </p:nvGrpSpPr>
      <p:grpSpPr>
        <a:xfrm>
          <a:off x="0" y="0"/>
          <a:ext cx="0" cy="0"/>
          <a:chOff x="0" y="0"/>
          <a:chExt cx="0" cy="0"/>
        </a:xfrm>
      </p:grpSpPr>
      <p:pic>
        <p:nvPicPr>
          <p:cNvPr id="108" name="Google Shape;108;p6"/>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09" name="Google Shape;109;p6"/>
          <p:cNvPicPr preferRelativeResize="0"/>
          <p:nvPr/>
        </p:nvPicPr>
        <p:blipFill rotWithShape="1">
          <a:blip r:embed="rId3">
            <a:alphaModFix amt="52000"/>
          </a:blip>
          <a:srcRect l="14340" t="13137" r="15532" b="7383"/>
          <a:stretch/>
        </p:blipFill>
        <p:spPr>
          <a:xfrm>
            <a:off x="-797970" y="-328800"/>
            <a:ext cx="1799175" cy="2039050"/>
          </a:xfrm>
          <a:prstGeom prst="rect">
            <a:avLst/>
          </a:prstGeom>
          <a:noFill/>
          <a:ln>
            <a:noFill/>
          </a:ln>
        </p:spPr>
      </p:pic>
      <p:pic>
        <p:nvPicPr>
          <p:cNvPr id="110" name="Google Shape;110;p6"/>
          <p:cNvPicPr preferRelativeResize="0"/>
          <p:nvPr/>
        </p:nvPicPr>
        <p:blipFill rotWithShape="1">
          <a:blip r:embed="rId4">
            <a:alphaModFix amt="67000"/>
          </a:blip>
          <a:srcRect l="25238" r="30334"/>
          <a:stretch/>
        </p:blipFill>
        <p:spPr>
          <a:xfrm rot="-7763303">
            <a:off x="-406053" y="424331"/>
            <a:ext cx="834135" cy="1877485"/>
          </a:xfrm>
          <a:prstGeom prst="rect">
            <a:avLst/>
          </a:prstGeom>
          <a:noFill/>
          <a:ln>
            <a:noFill/>
          </a:ln>
        </p:spPr>
      </p:pic>
      <p:pic>
        <p:nvPicPr>
          <p:cNvPr id="111" name="Google Shape;111;p6"/>
          <p:cNvPicPr preferRelativeResize="0"/>
          <p:nvPr/>
        </p:nvPicPr>
        <p:blipFill rotWithShape="1">
          <a:blip r:embed="rId5">
            <a:alphaModFix/>
          </a:blip>
          <a:srcRect l="15023" t="14904" b="11857"/>
          <a:stretch/>
        </p:blipFill>
        <p:spPr>
          <a:xfrm rot="759699">
            <a:off x="157157" y="8373"/>
            <a:ext cx="732459" cy="631278"/>
          </a:xfrm>
          <a:prstGeom prst="rect">
            <a:avLst/>
          </a:prstGeom>
          <a:noFill/>
          <a:ln>
            <a:noFill/>
          </a:ln>
        </p:spPr>
      </p:pic>
      <p:pic>
        <p:nvPicPr>
          <p:cNvPr id="112" name="Google Shape;112;p6"/>
          <p:cNvPicPr preferRelativeResize="0"/>
          <p:nvPr/>
        </p:nvPicPr>
        <p:blipFill rotWithShape="1">
          <a:blip r:embed="rId6">
            <a:alphaModFix amt="86000"/>
          </a:blip>
          <a:srcRect t="15644" b="22737"/>
          <a:stretch/>
        </p:blipFill>
        <p:spPr>
          <a:xfrm flipH="1">
            <a:off x="7971300" y="-192025"/>
            <a:ext cx="2657850" cy="1637800"/>
          </a:xfrm>
          <a:prstGeom prst="rect">
            <a:avLst/>
          </a:prstGeom>
          <a:noFill/>
          <a:ln>
            <a:noFill/>
          </a:ln>
        </p:spPr>
      </p:pic>
      <p:pic>
        <p:nvPicPr>
          <p:cNvPr id="113" name="Google Shape;113;p6"/>
          <p:cNvPicPr preferRelativeResize="0"/>
          <p:nvPr/>
        </p:nvPicPr>
        <p:blipFill rotWithShape="1">
          <a:blip r:embed="rId7">
            <a:alphaModFix/>
          </a:blip>
          <a:srcRect l="6725" t="8298"/>
          <a:stretch/>
        </p:blipFill>
        <p:spPr>
          <a:xfrm>
            <a:off x="8249864" y="445013"/>
            <a:ext cx="725471" cy="713250"/>
          </a:xfrm>
          <a:prstGeom prst="rect">
            <a:avLst/>
          </a:prstGeom>
          <a:noFill/>
          <a:ln>
            <a:noFill/>
          </a:ln>
        </p:spPr>
      </p:pic>
      <p:pic>
        <p:nvPicPr>
          <p:cNvPr id="114" name="Google Shape;114;p6"/>
          <p:cNvPicPr preferRelativeResize="0"/>
          <p:nvPr/>
        </p:nvPicPr>
        <p:blipFill rotWithShape="1">
          <a:blip r:embed="rId8">
            <a:alphaModFix amt="72000"/>
          </a:blip>
          <a:srcRect l="12988" t="13996" r="15011" b="14003"/>
          <a:stretch/>
        </p:blipFill>
        <p:spPr>
          <a:xfrm>
            <a:off x="8868038" y="1869250"/>
            <a:ext cx="107275" cy="107275"/>
          </a:xfrm>
          <a:prstGeom prst="rect">
            <a:avLst/>
          </a:prstGeom>
          <a:noFill/>
          <a:ln>
            <a:noFill/>
          </a:ln>
        </p:spPr>
      </p:pic>
      <p:pic>
        <p:nvPicPr>
          <p:cNvPr id="115" name="Google Shape;115;p6"/>
          <p:cNvPicPr preferRelativeResize="0"/>
          <p:nvPr/>
        </p:nvPicPr>
        <p:blipFill rotWithShape="1">
          <a:blip r:embed="rId9">
            <a:alphaModFix amt="72000"/>
          </a:blip>
          <a:srcRect l="12988" t="13996" r="15011" b="14003"/>
          <a:stretch/>
        </p:blipFill>
        <p:spPr>
          <a:xfrm>
            <a:off x="7380813" y="86225"/>
            <a:ext cx="222900" cy="222900"/>
          </a:xfrm>
          <a:prstGeom prst="rect">
            <a:avLst/>
          </a:prstGeom>
          <a:noFill/>
          <a:ln>
            <a:noFill/>
          </a:ln>
        </p:spPr>
      </p:pic>
      <p:pic>
        <p:nvPicPr>
          <p:cNvPr id="116" name="Google Shape;116;p6"/>
          <p:cNvPicPr preferRelativeResize="0"/>
          <p:nvPr/>
        </p:nvPicPr>
        <p:blipFill rotWithShape="1">
          <a:blip r:embed="rId8">
            <a:alphaModFix amt="72000"/>
          </a:blip>
          <a:srcRect l="12988" t="13996" r="15011" b="14003"/>
          <a:stretch/>
        </p:blipFill>
        <p:spPr>
          <a:xfrm>
            <a:off x="186900" y="1896150"/>
            <a:ext cx="222900" cy="222900"/>
          </a:xfrm>
          <a:prstGeom prst="rect">
            <a:avLst/>
          </a:prstGeom>
          <a:noFill/>
          <a:ln>
            <a:noFill/>
          </a:ln>
        </p:spPr>
      </p:pic>
      <p:pic>
        <p:nvPicPr>
          <p:cNvPr id="117" name="Google Shape;117;p6"/>
          <p:cNvPicPr preferRelativeResize="0"/>
          <p:nvPr/>
        </p:nvPicPr>
        <p:blipFill rotWithShape="1">
          <a:blip r:embed="rId9">
            <a:alphaModFix amt="72000"/>
          </a:blip>
          <a:srcRect l="12988" t="13996" r="15011" b="14003"/>
          <a:stretch/>
        </p:blipFill>
        <p:spPr>
          <a:xfrm>
            <a:off x="1160750" y="270375"/>
            <a:ext cx="107275" cy="107275"/>
          </a:xfrm>
          <a:prstGeom prst="rect">
            <a:avLst/>
          </a:prstGeom>
          <a:noFill/>
          <a:ln>
            <a:noFill/>
          </a:ln>
        </p:spPr>
      </p:pic>
      <p:sp>
        <p:nvSpPr>
          <p:cNvPr id="118" name="Google Shape;11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9"/>
        <p:cNvGrpSpPr/>
        <p:nvPr/>
      </p:nvGrpSpPr>
      <p:grpSpPr>
        <a:xfrm>
          <a:off x="0" y="0"/>
          <a:ext cx="0" cy="0"/>
          <a:chOff x="0" y="0"/>
          <a:chExt cx="0" cy="0"/>
        </a:xfrm>
      </p:grpSpPr>
      <p:pic>
        <p:nvPicPr>
          <p:cNvPr id="120" name="Google Shape;120;p7"/>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21" name="Google Shape;121;p7"/>
          <p:cNvPicPr preferRelativeResize="0"/>
          <p:nvPr/>
        </p:nvPicPr>
        <p:blipFill rotWithShape="1">
          <a:blip r:embed="rId3">
            <a:alphaModFix amt="52000"/>
          </a:blip>
          <a:srcRect l="14340" t="13137" r="15532" b="7383"/>
          <a:stretch/>
        </p:blipFill>
        <p:spPr>
          <a:xfrm rot="10800000">
            <a:off x="6826486" y="2449200"/>
            <a:ext cx="3213421" cy="3641850"/>
          </a:xfrm>
          <a:prstGeom prst="rect">
            <a:avLst/>
          </a:prstGeom>
          <a:noFill/>
          <a:ln>
            <a:noFill/>
          </a:ln>
        </p:spPr>
      </p:pic>
      <p:pic>
        <p:nvPicPr>
          <p:cNvPr id="122" name="Google Shape;122;p7"/>
          <p:cNvPicPr preferRelativeResize="0"/>
          <p:nvPr/>
        </p:nvPicPr>
        <p:blipFill rotWithShape="1">
          <a:blip r:embed="rId4">
            <a:alphaModFix amt="86000"/>
          </a:blip>
          <a:srcRect t="15644" b="22737"/>
          <a:stretch/>
        </p:blipFill>
        <p:spPr>
          <a:xfrm rot="10800000">
            <a:off x="7333396" y="3968175"/>
            <a:ext cx="2657850" cy="1637800"/>
          </a:xfrm>
          <a:prstGeom prst="rect">
            <a:avLst/>
          </a:prstGeom>
          <a:noFill/>
          <a:ln>
            <a:noFill/>
          </a:ln>
        </p:spPr>
      </p:pic>
      <p:pic>
        <p:nvPicPr>
          <p:cNvPr id="123" name="Google Shape;123;p7"/>
          <p:cNvPicPr preferRelativeResize="0"/>
          <p:nvPr/>
        </p:nvPicPr>
        <p:blipFill rotWithShape="1">
          <a:blip r:embed="rId5">
            <a:alphaModFix/>
          </a:blip>
          <a:srcRect l="6725" t="8298"/>
          <a:stretch/>
        </p:blipFill>
        <p:spPr>
          <a:xfrm rot="10800000">
            <a:off x="7840361" y="3913500"/>
            <a:ext cx="725471" cy="713250"/>
          </a:xfrm>
          <a:prstGeom prst="rect">
            <a:avLst/>
          </a:prstGeom>
          <a:noFill/>
          <a:ln>
            <a:noFill/>
          </a:ln>
        </p:spPr>
      </p:pic>
      <p:pic>
        <p:nvPicPr>
          <p:cNvPr id="124" name="Google Shape;124;p7"/>
          <p:cNvPicPr preferRelativeResize="0"/>
          <p:nvPr/>
        </p:nvPicPr>
        <p:blipFill rotWithShape="1">
          <a:blip r:embed="rId6">
            <a:alphaModFix amt="67000"/>
          </a:blip>
          <a:srcRect l="25238" r="30334"/>
          <a:stretch/>
        </p:blipFill>
        <p:spPr>
          <a:xfrm rot="-7563047">
            <a:off x="-323973" y="-258810"/>
            <a:ext cx="1081993" cy="2435373"/>
          </a:xfrm>
          <a:prstGeom prst="rect">
            <a:avLst/>
          </a:prstGeom>
          <a:noFill/>
          <a:ln>
            <a:noFill/>
          </a:ln>
        </p:spPr>
      </p:pic>
      <p:pic>
        <p:nvPicPr>
          <p:cNvPr id="125" name="Google Shape;125;p7"/>
          <p:cNvPicPr preferRelativeResize="0"/>
          <p:nvPr/>
        </p:nvPicPr>
        <p:blipFill rotWithShape="1">
          <a:blip r:embed="rId7">
            <a:alphaModFix/>
          </a:blip>
          <a:srcRect l="20769" t="7020" r="31386" b="10958"/>
          <a:stretch/>
        </p:blipFill>
        <p:spPr>
          <a:xfrm rot="-923872">
            <a:off x="-515679" y="1306174"/>
            <a:ext cx="1013925" cy="1738175"/>
          </a:xfrm>
          <a:prstGeom prst="rect">
            <a:avLst/>
          </a:prstGeom>
          <a:noFill/>
          <a:ln>
            <a:noFill/>
          </a:ln>
        </p:spPr>
      </p:pic>
      <p:pic>
        <p:nvPicPr>
          <p:cNvPr id="126" name="Google Shape;126;p7"/>
          <p:cNvPicPr preferRelativeResize="0"/>
          <p:nvPr/>
        </p:nvPicPr>
        <p:blipFill rotWithShape="1">
          <a:blip r:embed="rId8">
            <a:alphaModFix amt="73000"/>
          </a:blip>
          <a:srcRect l="19177" t="20749" r="12206" b="21161"/>
          <a:stretch/>
        </p:blipFill>
        <p:spPr>
          <a:xfrm rot="2500692">
            <a:off x="8083321" y="-177200"/>
            <a:ext cx="1454101" cy="1230924"/>
          </a:xfrm>
          <a:prstGeom prst="rect">
            <a:avLst/>
          </a:prstGeom>
          <a:noFill/>
          <a:ln>
            <a:noFill/>
          </a:ln>
        </p:spPr>
      </p:pic>
      <p:grpSp>
        <p:nvGrpSpPr>
          <p:cNvPr id="127" name="Google Shape;127;p7"/>
          <p:cNvGrpSpPr/>
          <p:nvPr/>
        </p:nvGrpSpPr>
        <p:grpSpPr>
          <a:xfrm rot="10800000">
            <a:off x="137070" y="262550"/>
            <a:ext cx="681700" cy="893750"/>
            <a:chOff x="8528601" y="3345625"/>
            <a:chExt cx="681700" cy="893750"/>
          </a:xfrm>
        </p:grpSpPr>
        <p:pic>
          <p:nvPicPr>
            <p:cNvPr id="128" name="Google Shape;128;p7"/>
            <p:cNvPicPr preferRelativeResize="0"/>
            <p:nvPr/>
          </p:nvPicPr>
          <p:blipFill rotWithShape="1">
            <a:blip r:embed="rId9">
              <a:alphaModFix/>
            </a:blip>
            <a:srcRect l="15023" t="14904" b="11857"/>
            <a:stretch/>
          </p:blipFill>
          <p:spPr>
            <a:xfrm>
              <a:off x="8528601" y="3742208"/>
              <a:ext cx="576856" cy="497166"/>
            </a:xfrm>
            <a:prstGeom prst="rect">
              <a:avLst/>
            </a:prstGeom>
            <a:noFill/>
            <a:ln>
              <a:noFill/>
            </a:ln>
          </p:spPr>
        </p:pic>
        <p:pic>
          <p:nvPicPr>
            <p:cNvPr id="129" name="Google Shape;129;p7"/>
            <p:cNvPicPr preferRelativeResize="0"/>
            <p:nvPr/>
          </p:nvPicPr>
          <p:blipFill rotWithShape="1">
            <a:blip r:embed="rId9">
              <a:alphaModFix/>
            </a:blip>
            <a:srcRect l="15023" t="14904" b="11857"/>
            <a:stretch/>
          </p:blipFill>
          <p:spPr>
            <a:xfrm rot="-10040303">
              <a:off x="8585969" y="3402800"/>
              <a:ext cx="576856" cy="497167"/>
            </a:xfrm>
            <a:prstGeom prst="rect">
              <a:avLst/>
            </a:prstGeom>
            <a:noFill/>
            <a:ln>
              <a:noFill/>
            </a:ln>
          </p:spPr>
        </p:pic>
      </p:grpSp>
      <p:pic>
        <p:nvPicPr>
          <p:cNvPr id="130" name="Google Shape;130;p7"/>
          <p:cNvPicPr preferRelativeResize="0"/>
          <p:nvPr/>
        </p:nvPicPr>
        <p:blipFill rotWithShape="1">
          <a:blip r:embed="rId10">
            <a:alphaModFix amt="72000"/>
          </a:blip>
          <a:srcRect l="12988" t="13996" r="15011" b="14003"/>
          <a:stretch/>
        </p:blipFill>
        <p:spPr>
          <a:xfrm rot="10800000">
            <a:off x="6340021" y="204737"/>
            <a:ext cx="222900" cy="222900"/>
          </a:xfrm>
          <a:prstGeom prst="rect">
            <a:avLst/>
          </a:prstGeom>
          <a:noFill/>
          <a:ln>
            <a:noFill/>
          </a:ln>
        </p:spPr>
      </p:pic>
      <p:pic>
        <p:nvPicPr>
          <p:cNvPr id="131" name="Google Shape;131;p7"/>
          <p:cNvPicPr preferRelativeResize="0"/>
          <p:nvPr/>
        </p:nvPicPr>
        <p:blipFill rotWithShape="1">
          <a:blip r:embed="rId10">
            <a:alphaModFix amt="72000"/>
          </a:blip>
          <a:srcRect l="12988" t="13996" r="15011" b="14003"/>
          <a:stretch/>
        </p:blipFill>
        <p:spPr>
          <a:xfrm rot="10800000">
            <a:off x="1872396" y="4674175"/>
            <a:ext cx="222900" cy="222900"/>
          </a:xfrm>
          <a:prstGeom prst="rect">
            <a:avLst/>
          </a:prstGeom>
          <a:noFill/>
          <a:ln>
            <a:noFill/>
          </a:ln>
        </p:spPr>
      </p:pic>
      <p:pic>
        <p:nvPicPr>
          <p:cNvPr id="132" name="Google Shape;132;p7"/>
          <p:cNvPicPr preferRelativeResize="0"/>
          <p:nvPr/>
        </p:nvPicPr>
        <p:blipFill rotWithShape="1">
          <a:blip r:embed="rId11">
            <a:alphaModFix amt="72000"/>
          </a:blip>
          <a:srcRect l="12988" t="13996" r="15011" b="14003"/>
          <a:stretch/>
        </p:blipFill>
        <p:spPr>
          <a:xfrm rot="10800000">
            <a:off x="1756521" y="394800"/>
            <a:ext cx="222900" cy="222900"/>
          </a:xfrm>
          <a:prstGeom prst="rect">
            <a:avLst/>
          </a:prstGeom>
          <a:noFill/>
          <a:ln>
            <a:noFill/>
          </a:ln>
        </p:spPr>
      </p:pic>
      <p:pic>
        <p:nvPicPr>
          <p:cNvPr id="133" name="Google Shape;133;p7"/>
          <p:cNvPicPr preferRelativeResize="0"/>
          <p:nvPr/>
        </p:nvPicPr>
        <p:blipFill rotWithShape="1">
          <a:blip r:embed="rId10">
            <a:alphaModFix amt="72000"/>
          </a:blip>
          <a:srcRect l="12988" t="13996" r="15011" b="14003"/>
          <a:stretch/>
        </p:blipFill>
        <p:spPr>
          <a:xfrm rot="10800000">
            <a:off x="2523671" y="262537"/>
            <a:ext cx="107275" cy="107275"/>
          </a:xfrm>
          <a:prstGeom prst="rect">
            <a:avLst/>
          </a:prstGeom>
          <a:noFill/>
          <a:ln>
            <a:noFill/>
          </a:ln>
        </p:spPr>
      </p:pic>
      <p:pic>
        <p:nvPicPr>
          <p:cNvPr id="134" name="Google Shape;134;p7"/>
          <p:cNvPicPr preferRelativeResize="0"/>
          <p:nvPr/>
        </p:nvPicPr>
        <p:blipFill rotWithShape="1">
          <a:blip r:embed="rId11">
            <a:alphaModFix amt="72000"/>
          </a:blip>
          <a:srcRect l="12988" t="13996" r="15011" b="14003"/>
          <a:stretch/>
        </p:blipFill>
        <p:spPr>
          <a:xfrm rot="10800000">
            <a:off x="2523671" y="4838150"/>
            <a:ext cx="107275" cy="107275"/>
          </a:xfrm>
          <a:prstGeom prst="rect">
            <a:avLst/>
          </a:prstGeom>
          <a:noFill/>
          <a:ln>
            <a:noFill/>
          </a:ln>
        </p:spPr>
      </p:pic>
      <p:pic>
        <p:nvPicPr>
          <p:cNvPr id="135" name="Google Shape;135;p7"/>
          <p:cNvPicPr preferRelativeResize="0"/>
          <p:nvPr/>
        </p:nvPicPr>
        <p:blipFill rotWithShape="1">
          <a:blip r:embed="rId11">
            <a:alphaModFix amt="72000"/>
          </a:blip>
          <a:srcRect l="12988" t="13996" r="15011" b="14003"/>
          <a:stretch/>
        </p:blipFill>
        <p:spPr>
          <a:xfrm rot="10800000">
            <a:off x="7226121" y="262550"/>
            <a:ext cx="107275" cy="107275"/>
          </a:xfrm>
          <a:prstGeom prst="rect">
            <a:avLst/>
          </a:prstGeom>
          <a:noFill/>
          <a:ln>
            <a:noFill/>
          </a:ln>
        </p:spPr>
      </p:pic>
      <p:grpSp>
        <p:nvGrpSpPr>
          <p:cNvPr id="136" name="Google Shape;136;p7"/>
          <p:cNvGrpSpPr/>
          <p:nvPr/>
        </p:nvGrpSpPr>
        <p:grpSpPr>
          <a:xfrm rot="10800000">
            <a:off x="8862982" y="135900"/>
            <a:ext cx="681700" cy="893750"/>
            <a:chOff x="8528601" y="3345625"/>
            <a:chExt cx="681700" cy="893750"/>
          </a:xfrm>
        </p:grpSpPr>
        <p:pic>
          <p:nvPicPr>
            <p:cNvPr id="137" name="Google Shape;137;p7"/>
            <p:cNvPicPr preferRelativeResize="0"/>
            <p:nvPr/>
          </p:nvPicPr>
          <p:blipFill rotWithShape="1">
            <a:blip r:embed="rId9">
              <a:alphaModFix/>
            </a:blip>
            <a:srcRect l="15023" t="14904" b="11857"/>
            <a:stretch/>
          </p:blipFill>
          <p:spPr>
            <a:xfrm>
              <a:off x="8528601" y="3742208"/>
              <a:ext cx="576856" cy="497166"/>
            </a:xfrm>
            <a:prstGeom prst="rect">
              <a:avLst/>
            </a:prstGeom>
            <a:noFill/>
            <a:ln>
              <a:noFill/>
            </a:ln>
          </p:spPr>
        </p:pic>
        <p:pic>
          <p:nvPicPr>
            <p:cNvPr id="138" name="Google Shape;138;p7"/>
            <p:cNvPicPr preferRelativeResize="0"/>
            <p:nvPr/>
          </p:nvPicPr>
          <p:blipFill rotWithShape="1">
            <a:blip r:embed="rId9">
              <a:alphaModFix/>
            </a:blip>
            <a:srcRect l="15023" t="14904" b="11857"/>
            <a:stretch/>
          </p:blipFill>
          <p:spPr>
            <a:xfrm rot="-10040303">
              <a:off x="8585969" y="3402800"/>
              <a:ext cx="576856" cy="497167"/>
            </a:xfrm>
            <a:prstGeom prst="rect">
              <a:avLst/>
            </a:prstGeom>
            <a:noFill/>
            <a:ln>
              <a:noFill/>
            </a:ln>
          </p:spPr>
        </p:pic>
      </p:grpSp>
      <p:sp>
        <p:nvSpPr>
          <p:cNvPr id="139" name="Google Shape;139;p7"/>
          <p:cNvSpPr txBox="1">
            <a:spLocks noGrp="1"/>
          </p:cNvSpPr>
          <p:nvPr>
            <p:ph type="title"/>
          </p:nvPr>
        </p:nvSpPr>
        <p:spPr>
          <a:xfrm>
            <a:off x="710800" y="1049275"/>
            <a:ext cx="4117200" cy="613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0" name="Google Shape;140;p7"/>
          <p:cNvSpPr txBox="1">
            <a:spLocks noGrp="1"/>
          </p:cNvSpPr>
          <p:nvPr>
            <p:ph type="body" idx="1"/>
          </p:nvPr>
        </p:nvSpPr>
        <p:spPr>
          <a:xfrm>
            <a:off x="710800" y="1662640"/>
            <a:ext cx="4117200" cy="28332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lt1"/>
              </a:buClr>
              <a:buSzPts val="1400"/>
              <a:buChar char="●"/>
              <a:defRPr>
                <a:solidFill>
                  <a:srgbClr val="434343"/>
                </a:solidFill>
              </a:defRPr>
            </a:lvl1pPr>
            <a:lvl2pPr marL="914400" lvl="1" indent="-317500" rtl="0">
              <a:lnSpc>
                <a:spcPct val="115000"/>
              </a:lnSpc>
              <a:spcBef>
                <a:spcPts val="160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1"/>
        <p:cNvGrpSpPr/>
        <p:nvPr/>
      </p:nvGrpSpPr>
      <p:grpSpPr>
        <a:xfrm>
          <a:off x="0" y="0"/>
          <a:ext cx="0" cy="0"/>
          <a:chOff x="0" y="0"/>
          <a:chExt cx="0" cy="0"/>
        </a:xfrm>
      </p:grpSpPr>
      <p:pic>
        <p:nvPicPr>
          <p:cNvPr id="142" name="Google Shape;142;p8"/>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43" name="Google Shape;143;p8"/>
          <p:cNvPicPr preferRelativeResize="0"/>
          <p:nvPr/>
        </p:nvPicPr>
        <p:blipFill rotWithShape="1">
          <a:blip r:embed="rId3">
            <a:alphaModFix amt="72000"/>
          </a:blip>
          <a:srcRect l="12988" t="13996" r="15011" b="14003"/>
          <a:stretch/>
        </p:blipFill>
        <p:spPr>
          <a:xfrm>
            <a:off x="7957300" y="3338550"/>
            <a:ext cx="1248150" cy="1248150"/>
          </a:xfrm>
          <a:prstGeom prst="rect">
            <a:avLst/>
          </a:prstGeom>
          <a:noFill/>
          <a:ln>
            <a:noFill/>
          </a:ln>
        </p:spPr>
      </p:pic>
      <p:pic>
        <p:nvPicPr>
          <p:cNvPr id="144" name="Google Shape;144;p8"/>
          <p:cNvPicPr preferRelativeResize="0"/>
          <p:nvPr/>
        </p:nvPicPr>
        <p:blipFill rotWithShape="1">
          <a:blip r:embed="rId4">
            <a:alphaModFix amt="67000"/>
          </a:blip>
          <a:srcRect l="25238" r="30334"/>
          <a:stretch/>
        </p:blipFill>
        <p:spPr>
          <a:xfrm rot="-8556397">
            <a:off x="-169672" y="-293325"/>
            <a:ext cx="972994" cy="2190027"/>
          </a:xfrm>
          <a:prstGeom prst="rect">
            <a:avLst/>
          </a:prstGeom>
          <a:noFill/>
          <a:ln>
            <a:noFill/>
          </a:ln>
        </p:spPr>
      </p:pic>
      <p:pic>
        <p:nvPicPr>
          <p:cNvPr id="145" name="Google Shape;145;p8"/>
          <p:cNvPicPr preferRelativeResize="0"/>
          <p:nvPr/>
        </p:nvPicPr>
        <p:blipFill rotWithShape="1">
          <a:blip r:embed="rId5">
            <a:alphaModFix amt="52000"/>
          </a:blip>
          <a:srcRect l="14340" t="13137" r="15532" b="7383"/>
          <a:stretch/>
        </p:blipFill>
        <p:spPr>
          <a:xfrm rot="-5400000">
            <a:off x="2733938" y="488637"/>
            <a:ext cx="3676100" cy="4166225"/>
          </a:xfrm>
          <a:prstGeom prst="rect">
            <a:avLst/>
          </a:prstGeom>
          <a:noFill/>
          <a:ln>
            <a:noFill/>
          </a:ln>
        </p:spPr>
      </p:pic>
      <p:pic>
        <p:nvPicPr>
          <p:cNvPr id="146" name="Google Shape;146;p8"/>
          <p:cNvPicPr preferRelativeResize="0"/>
          <p:nvPr/>
        </p:nvPicPr>
        <p:blipFill>
          <a:blip r:embed="rId6">
            <a:alphaModFix amt="65000"/>
          </a:blip>
          <a:stretch>
            <a:fillRect/>
          </a:stretch>
        </p:blipFill>
        <p:spPr>
          <a:xfrm rot="898294" flipH="1">
            <a:off x="7521743" y="3362181"/>
            <a:ext cx="2215989" cy="2215989"/>
          </a:xfrm>
          <a:prstGeom prst="rect">
            <a:avLst/>
          </a:prstGeom>
          <a:noFill/>
          <a:ln>
            <a:noFill/>
          </a:ln>
        </p:spPr>
      </p:pic>
      <p:pic>
        <p:nvPicPr>
          <p:cNvPr id="147" name="Google Shape;147;p8"/>
          <p:cNvPicPr preferRelativeResize="0"/>
          <p:nvPr/>
        </p:nvPicPr>
        <p:blipFill rotWithShape="1">
          <a:blip r:embed="rId7">
            <a:alphaModFix/>
          </a:blip>
          <a:srcRect t="16613" b="7937"/>
          <a:stretch/>
        </p:blipFill>
        <p:spPr>
          <a:xfrm rot="-1765193">
            <a:off x="7861592" y="3642208"/>
            <a:ext cx="1928588" cy="1455084"/>
          </a:xfrm>
          <a:prstGeom prst="rect">
            <a:avLst/>
          </a:prstGeom>
          <a:noFill/>
          <a:ln>
            <a:noFill/>
          </a:ln>
        </p:spPr>
      </p:pic>
      <p:pic>
        <p:nvPicPr>
          <p:cNvPr id="148" name="Google Shape;148;p8"/>
          <p:cNvPicPr preferRelativeResize="0"/>
          <p:nvPr/>
        </p:nvPicPr>
        <p:blipFill rotWithShape="1">
          <a:blip r:embed="rId8">
            <a:alphaModFix amt="86000"/>
          </a:blip>
          <a:srcRect t="15644" b="22737"/>
          <a:stretch/>
        </p:blipFill>
        <p:spPr>
          <a:xfrm rot="10800000" flipH="1">
            <a:off x="-836525" y="3965475"/>
            <a:ext cx="2657850" cy="1637800"/>
          </a:xfrm>
          <a:prstGeom prst="rect">
            <a:avLst/>
          </a:prstGeom>
          <a:noFill/>
          <a:ln>
            <a:noFill/>
          </a:ln>
        </p:spPr>
      </p:pic>
      <p:pic>
        <p:nvPicPr>
          <p:cNvPr id="149" name="Google Shape;149;p8"/>
          <p:cNvPicPr preferRelativeResize="0"/>
          <p:nvPr/>
        </p:nvPicPr>
        <p:blipFill rotWithShape="1">
          <a:blip r:embed="rId9">
            <a:alphaModFix/>
          </a:blip>
          <a:srcRect l="6725" t="8298"/>
          <a:stretch/>
        </p:blipFill>
        <p:spPr>
          <a:xfrm rot="10800000" flipH="1">
            <a:off x="360289" y="3910800"/>
            <a:ext cx="725471" cy="713250"/>
          </a:xfrm>
          <a:prstGeom prst="rect">
            <a:avLst/>
          </a:prstGeom>
          <a:noFill/>
          <a:ln>
            <a:noFill/>
          </a:ln>
        </p:spPr>
      </p:pic>
      <p:pic>
        <p:nvPicPr>
          <p:cNvPr id="150" name="Google Shape;150;p8"/>
          <p:cNvPicPr preferRelativeResize="0"/>
          <p:nvPr/>
        </p:nvPicPr>
        <p:blipFill rotWithShape="1">
          <a:blip r:embed="rId10">
            <a:alphaModFix/>
          </a:blip>
          <a:srcRect l="3814" t="1347" r="3823" b="11749"/>
          <a:stretch/>
        </p:blipFill>
        <p:spPr>
          <a:xfrm>
            <a:off x="-836525" y="601925"/>
            <a:ext cx="1668050" cy="1569500"/>
          </a:xfrm>
          <a:prstGeom prst="rect">
            <a:avLst/>
          </a:prstGeom>
          <a:noFill/>
          <a:ln>
            <a:noFill/>
          </a:ln>
        </p:spPr>
      </p:pic>
      <p:pic>
        <p:nvPicPr>
          <p:cNvPr id="151" name="Google Shape;151;p8"/>
          <p:cNvPicPr preferRelativeResize="0"/>
          <p:nvPr/>
        </p:nvPicPr>
        <p:blipFill rotWithShape="1">
          <a:blip r:embed="rId11">
            <a:alphaModFix amt="69000"/>
          </a:blip>
          <a:srcRect l="41502" r="39776"/>
          <a:stretch/>
        </p:blipFill>
        <p:spPr>
          <a:xfrm rot="-9594180">
            <a:off x="8611296" y="-291617"/>
            <a:ext cx="496976" cy="2654753"/>
          </a:xfrm>
          <a:prstGeom prst="rect">
            <a:avLst/>
          </a:prstGeom>
          <a:noFill/>
          <a:ln>
            <a:noFill/>
          </a:ln>
        </p:spPr>
      </p:pic>
      <p:pic>
        <p:nvPicPr>
          <p:cNvPr id="152" name="Google Shape;152;p8"/>
          <p:cNvPicPr preferRelativeResize="0"/>
          <p:nvPr/>
        </p:nvPicPr>
        <p:blipFill rotWithShape="1">
          <a:blip r:embed="rId12">
            <a:alphaModFix/>
          </a:blip>
          <a:srcRect l="20769" t="7020" r="31386" b="10958"/>
          <a:stretch/>
        </p:blipFill>
        <p:spPr>
          <a:xfrm flipH="1">
            <a:off x="7894575" y="-538000"/>
            <a:ext cx="1013925" cy="1738175"/>
          </a:xfrm>
          <a:prstGeom prst="rect">
            <a:avLst/>
          </a:prstGeom>
          <a:noFill/>
          <a:ln>
            <a:noFill/>
          </a:ln>
        </p:spPr>
      </p:pic>
      <p:pic>
        <p:nvPicPr>
          <p:cNvPr id="153" name="Google Shape;153;p8"/>
          <p:cNvPicPr preferRelativeResize="0"/>
          <p:nvPr/>
        </p:nvPicPr>
        <p:blipFill rotWithShape="1">
          <a:blip r:embed="rId13">
            <a:alphaModFix amt="69000"/>
          </a:blip>
          <a:srcRect l="29662" r="34322"/>
          <a:stretch/>
        </p:blipFill>
        <p:spPr>
          <a:xfrm rot="-4233241">
            <a:off x="4280562" y="-719650"/>
            <a:ext cx="582925" cy="1618500"/>
          </a:xfrm>
          <a:prstGeom prst="rect">
            <a:avLst/>
          </a:prstGeom>
          <a:noFill/>
          <a:ln>
            <a:noFill/>
          </a:ln>
        </p:spPr>
      </p:pic>
      <p:pic>
        <p:nvPicPr>
          <p:cNvPr id="154" name="Google Shape;154;p8"/>
          <p:cNvPicPr preferRelativeResize="0"/>
          <p:nvPr/>
        </p:nvPicPr>
        <p:blipFill rotWithShape="1">
          <a:blip r:embed="rId14">
            <a:alphaModFix amt="66000"/>
          </a:blip>
          <a:srcRect l="38803" r="38913"/>
          <a:stretch/>
        </p:blipFill>
        <p:spPr>
          <a:xfrm rot="-6098124">
            <a:off x="3877738" y="3953305"/>
            <a:ext cx="489344" cy="2196041"/>
          </a:xfrm>
          <a:prstGeom prst="rect">
            <a:avLst/>
          </a:prstGeom>
          <a:noFill/>
          <a:ln>
            <a:noFill/>
          </a:ln>
        </p:spPr>
      </p:pic>
      <p:pic>
        <p:nvPicPr>
          <p:cNvPr id="155" name="Google Shape;155;p8"/>
          <p:cNvPicPr preferRelativeResize="0"/>
          <p:nvPr/>
        </p:nvPicPr>
        <p:blipFill rotWithShape="1">
          <a:blip r:embed="rId15">
            <a:alphaModFix/>
          </a:blip>
          <a:srcRect l="33217" r="26890"/>
          <a:stretch/>
        </p:blipFill>
        <p:spPr>
          <a:xfrm rot="5532356">
            <a:off x="3933004" y="3948328"/>
            <a:ext cx="845811" cy="2120198"/>
          </a:xfrm>
          <a:prstGeom prst="rect">
            <a:avLst/>
          </a:prstGeom>
          <a:noFill/>
          <a:ln>
            <a:noFill/>
          </a:ln>
        </p:spPr>
      </p:pic>
      <p:grpSp>
        <p:nvGrpSpPr>
          <p:cNvPr id="156" name="Google Shape;156;p8"/>
          <p:cNvGrpSpPr/>
          <p:nvPr/>
        </p:nvGrpSpPr>
        <p:grpSpPr>
          <a:xfrm rot="4299447">
            <a:off x="3535383" y="-241122"/>
            <a:ext cx="681706" cy="893757"/>
            <a:chOff x="8528601" y="3345625"/>
            <a:chExt cx="681700" cy="893750"/>
          </a:xfrm>
        </p:grpSpPr>
        <p:pic>
          <p:nvPicPr>
            <p:cNvPr id="157" name="Google Shape;157;p8"/>
            <p:cNvPicPr preferRelativeResize="0"/>
            <p:nvPr/>
          </p:nvPicPr>
          <p:blipFill rotWithShape="1">
            <a:blip r:embed="rId16">
              <a:alphaModFix/>
            </a:blip>
            <a:srcRect l="15023" t="14904" b="11857"/>
            <a:stretch/>
          </p:blipFill>
          <p:spPr>
            <a:xfrm>
              <a:off x="8528601" y="3742208"/>
              <a:ext cx="576856" cy="497166"/>
            </a:xfrm>
            <a:prstGeom prst="rect">
              <a:avLst/>
            </a:prstGeom>
            <a:noFill/>
            <a:ln>
              <a:noFill/>
            </a:ln>
          </p:spPr>
        </p:pic>
        <p:pic>
          <p:nvPicPr>
            <p:cNvPr id="158" name="Google Shape;158;p8"/>
            <p:cNvPicPr preferRelativeResize="0"/>
            <p:nvPr/>
          </p:nvPicPr>
          <p:blipFill rotWithShape="1">
            <a:blip r:embed="rId16">
              <a:alphaModFix/>
            </a:blip>
            <a:srcRect l="15023" t="14904" b="11857"/>
            <a:stretch/>
          </p:blipFill>
          <p:spPr>
            <a:xfrm rot="-10040303">
              <a:off x="8585969" y="3402800"/>
              <a:ext cx="576856" cy="497167"/>
            </a:xfrm>
            <a:prstGeom prst="rect">
              <a:avLst/>
            </a:prstGeom>
            <a:noFill/>
            <a:ln>
              <a:noFill/>
            </a:ln>
          </p:spPr>
        </p:pic>
      </p:grpSp>
      <p:pic>
        <p:nvPicPr>
          <p:cNvPr id="159" name="Google Shape;159;p8"/>
          <p:cNvPicPr preferRelativeResize="0"/>
          <p:nvPr/>
        </p:nvPicPr>
        <p:blipFill rotWithShape="1">
          <a:blip r:embed="rId3">
            <a:alphaModFix amt="72000"/>
          </a:blip>
          <a:srcRect l="12988" t="13996" r="15011" b="14003"/>
          <a:stretch/>
        </p:blipFill>
        <p:spPr>
          <a:xfrm>
            <a:off x="862850" y="2708025"/>
            <a:ext cx="222900" cy="222900"/>
          </a:xfrm>
          <a:prstGeom prst="rect">
            <a:avLst/>
          </a:prstGeom>
          <a:noFill/>
          <a:ln>
            <a:noFill/>
          </a:ln>
        </p:spPr>
      </p:pic>
      <p:pic>
        <p:nvPicPr>
          <p:cNvPr id="160" name="Google Shape;160;p8"/>
          <p:cNvPicPr preferRelativeResize="0"/>
          <p:nvPr/>
        </p:nvPicPr>
        <p:blipFill rotWithShape="1">
          <a:blip r:embed="rId17">
            <a:alphaModFix amt="72000"/>
          </a:blip>
          <a:srcRect l="12988" t="13996" r="15011" b="14003"/>
          <a:stretch/>
        </p:blipFill>
        <p:spPr>
          <a:xfrm>
            <a:off x="7785375" y="2606075"/>
            <a:ext cx="222900" cy="222900"/>
          </a:xfrm>
          <a:prstGeom prst="rect">
            <a:avLst/>
          </a:prstGeom>
          <a:noFill/>
          <a:ln>
            <a:noFill/>
          </a:ln>
        </p:spPr>
      </p:pic>
      <p:pic>
        <p:nvPicPr>
          <p:cNvPr id="161" name="Google Shape;161;p8"/>
          <p:cNvPicPr preferRelativeResize="0"/>
          <p:nvPr/>
        </p:nvPicPr>
        <p:blipFill rotWithShape="1">
          <a:blip r:embed="rId3">
            <a:alphaModFix amt="72000"/>
          </a:blip>
          <a:srcRect l="12988" t="13996" r="15011" b="14003"/>
          <a:stretch/>
        </p:blipFill>
        <p:spPr>
          <a:xfrm>
            <a:off x="7977400" y="2427450"/>
            <a:ext cx="107275" cy="107275"/>
          </a:xfrm>
          <a:prstGeom prst="rect">
            <a:avLst/>
          </a:prstGeom>
          <a:noFill/>
          <a:ln>
            <a:noFill/>
          </a:ln>
        </p:spPr>
      </p:pic>
      <p:pic>
        <p:nvPicPr>
          <p:cNvPr id="162" name="Google Shape;162;p8"/>
          <p:cNvPicPr preferRelativeResize="0"/>
          <p:nvPr/>
        </p:nvPicPr>
        <p:blipFill rotWithShape="1">
          <a:blip r:embed="rId17">
            <a:alphaModFix amt="72000"/>
          </a:blip>
          <a:srcRect l="12988" t="13996" r="15011" b="14003"/>
          <a:stretch/>
        </p:blipFill>
        <p:spPr>
          <a:xfrm>
            <a:off x="710800" y="2306425"/>
            <a:ext cx="107275" cy="107275"/>
          </a:xfrm>
          <a:prstGeom prst="rect">
            <a:avLst/>
          </a:prstGeom>
          <a:noFill/>
          <a:ln>
            <a:noFill/>
          </a:ln>
        </p:spPr>
      </p:pic>
      <p:pic>
        <p:nvPicPr>
          <p:cNvPr id="163" name="Google Shape;163;p8"/>
          <p:cNvPicPr preferRelativeResize="0"/>
          <p:nvPr/>
        </p:nvPicPr>
        <p:blipFill rotWithShape="1">
          <a:blip r:embed="rId3">
            <a:alphaModFix amt="72000"/>
          </a:blip>
          <a:srcRect l="12988" t="13996" r="15011" b="14003"/>
          <a:stretch/>
        </p:blipFill>
        <p:spPr>
          <a:xfrm>
            <a:off x="1458450" y="430800"/>
            <a:ext cx="222900" cy="222900"/>
          </a:xfrm>
          <a:prstGeom prst="rect">
            <a:avLst/>
          </a:prstGeom>
          <a:noFill/>
          <a:ln>
            <a:noFill/>
          </a:ln>
        </p:spPr>
      </p:pic>
      <p:pic>
        <p:nvPicPr>
          <p:cNvPr id="164" name="Google Shape;164;p8"/>
          <p:cNvPicPr preferRelativeResize="0"/>
          <p:nvPr/>
        </p:nvPicPr>
        <p:blipFill rotWithShape="1">
          <a:blip r:embed="rId17">
            <a:alphaModFix amt="72000"/>
          </a:blip>
          <a:srcRect l="12988" t="13996" r="15011" b="14003"/>
          <a:stretch/>
        </p:blipFill>
        <p:spPr>
          <a:xfrm>
            <a:off x="7239750" y="494825"/>
            <a:ext cx="139025" cy="139025"/>
          </a:xfrm>
          <a:prstGeom prst="rect">
            <a:avLst/>
          </a:prstGeom>
          <a:noFill/>
          <a:ln>
            <a:noFill/>
          </a:ln>
        </p:spPr>
      </p:pic>
      <p:sp>
        <p:nvSpPr>
          <p:cNvPr id="165" name="Google Shape;165;p8"/>
          <p:cNvSpPr txBox="1">
            <a:spLocks noGrp="1"/>
          </p:cNvSpPr>
          <p:nvPr>
            <p:ph type="title"/>
          </p:nvPr>
        </p:nvSpPr>
        <p:spPr>
          <a:xfrm>
            <a:off x="1681350" y="1307100"/>
            <a:ext cx="57813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6"/>
        <p:cNvGrpSpPr/>
        <p:nvPr/>
      </p:nvGrpSpPr>
      <p:grpSpPr>
        <a:xfrm>
          <a:off x="0" y="0"/>
          <a:ext cx="0" cy="0"/>
          <a:chOff x="0" y="0"/>
          <a:chExt cx="0" cy="0"/>
        </a:xfrm>
      </p:grpSpPr>
      <p:pic>
        <p:nvPicPr>
          <p:cNvPr id="167" name="Google Shape;167;p9"/>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68" name="Google Shape;168;p9"/>
          <p:cNvPicPr preferRelativeResize="0"/>
          <p:nvPr/>
        </p:nvPicPr>
        <p:blipFill rotWithShape="1">
          <a:blip r:embed="rId3">
            <a:alphaModFix amt="52000"/>
          </a:blip>
          <a:srcRect l="14340" t="13137" r="15532" b="7383"/>
          <a:stretch/>
        </p:blipFill>
        <p:spPr>
          <a:xfrm rot="-5400000">
            <a:off x="1293675" y="829763"/>
            <a:ext cx="3452600" cy="3912925"/>
          </a:xfrm>
          <a:prstGeom prst="rect">
            <a:avLst/>
          </a:prstGeom>
          <a:noFill/>
          <a:ln>
            <a:noFill/>
          </a:ln>
        </p:spPr>
      </p:pic>
      <p:pic>
        <p:nvPicPr>
          <p:cNvPr id="169" name="Google Shape;169;p9"/>
          <p:cNvPicPr preferRelativeResize="0"/>
          <p:nvPr/>
        </p:nvPicPr>
        <p:blipFill rotWithShape="1">
          <a:blip r:embed="rId4">
            <a:alphaModFix amt="69000"/>
          </a:blip>
          <a:srcRect l="41502" r="39776"/>
          <a:stretch/>
        </p:blipFill>
        <p:spPr>
          <a:xfrm rot="2491506">
            <a:off x="8371943" y="3188093"/>
            <a:ext cx="441918" cy="2360654"/>
          </a:xfrm>
          <a:prstGeom prst="rect">
            <a:avLst/>
          </a:prstGeom>
          <a:noFill/>
          <a:ln>
            <a:noFill/>
          </a:ln>
        </p:spPr>
      </p:pic>
      <p:pic>
        <p:nvPicPr>
          <p:cNvPr id="170" name="Google Shape;170;p9"/>
          <p:cNvPicPr preferRelativeResize="0"/>
          <p:nvPr/>
        </p:nvPicPr>
        <p:blipFill rotWithShape="1">
          <a:blip r:embed="rId5">
            <a:alphaModFix amt="72000"/>
          </a:blip>
          <a:srcRect l="12988" t="13996" r="15011" b="14003"/>
          <a:stretch/>
        </p:blipFill>
        <p:spPr>
          <a:xfrm>
            <a:off x="8085575" y="-342925"/>
            <a:ext cx="1327375" cy="1327375"/>
          </a:xfrm>
          <a:prstGeom prst="rect">
            <a:avLst/>
          </a:prstGeom>
          <a:noFill/>
          <a:ln>
            <a:noFill/>
          </a:ln>
        </p:spPr>
      </p:pic>
      <p:pic>
        <p:nvPicPr>
          <p:cNvPr id="171" name="Google Shape;171;p9"/>
          <p:cNvPicPr preferRelativeResize="0"/>
          <p:nvPr/>
        </p:nvPicPr>
        <p:blipFill rotWithShape="1">
          <a:blip r:embed="rId6">
            <a:alphaModFix/>
          </a:blip>
          <a:srcRect l="6725" t="8298"/>
          <a:stretch/>
        </p:blipFill>
        <p:spPr>
          <a:xfrm>
            <a:off x="7707739" y="30800"/>
            <a:ext cx="725471" cy="713250"/>
          </a:xfrm>
          <a:prstGeom prst="rect">
            <a:avLst/>
          </a:prstGeom>
          <a:noFill/>
          <a:ln>
            <a:noFill/>
          </a:ln>
        </p:spPr>
      </p:pic>
      <p:pic>
        <p:nvPicPr>
          <p:cNvPr id="172" name="Google Shape;172;p9"/>
          <p:cNvPicPr preferRelativeResize="0"/>
          <p:nvPr/>
        </p:nvPicPr>
        <p:blipFill>
          <a:blip r:embed="rId7">
            <a:alphaModFix amt="65000"/>
          </a:blip>
          <a:stretch>
            <a:fillRect/>
          </a:stretch>
        </p:blipFill>
        <p:spPr>
          <a:xfrm rot="1871684" flipH="1">
            <a:off x="-742700" y="-336825"/>
            <a:ext cx="1904550" cy="1904550"/>
          </a:xfrm>
          <a:prstGeom prst="rect">
            <a:avLst/>
          </a:prstGeom>
          <a:noFill/>
          <a:ln>
            <a:noFill/>
          </a:ln>
        </p:spPr>
      </p:pic>
      <p:pic>
        <p:nvPicPr>
          <p:cNvPr id="173" name="Google Shape;173;p9"/>
          <p:cNvPicPr preferRelativeResize="0"/>
          <p:nvPr/>
        </p:nvPicPr>
        <p:blipFill rotWithShape="1">
          <a:blip r:embed="rId8">
            <a:alphaModFix/>
          </a:blip>
          <a:srcRect t="16613" b="7937"/>
          <a:stretch/>
        </p:blipFill>
        <p:spPr>
          <a:xfrm rot="-1765193">
            <a:off x="-822508" y="-64067"/>
            <a:ext cx="1928588" cy="1455084"/>
          </a:xfrm>
          <a:prstGeom prst="rect">
            <a:avLst/>
          </a:prstGeom>
          <a:noFill/>
          <a:ln>
            <a:noFill/>
          </a:ln>
        </p:spPr>
      </p:pic>
      <p:pic>
        <p:nvPicPr>
          <p:cNvPr id="174" name="Google Shape;174;p9"/>
          <p:cNvPicPr preferRelativeResize="0"/>
          <p:nvPr/>
        </p:nvPicPr>
        <p:blipFill rotWithShape="1">
          <a:blip r:embed="rId9">
            <a:alphaModFix amt="34000"/>
          </a:blip>
          <a:srcRect l="19177" t="20749" r="12206" b="21161"/>
          <a:stretch/>
        </p:blipFill>
        <p:spPr>
          <a:xfrm rot="-8299308">
            <a:off x="-327225" y="4097600"/>
            <a:ext cx="1454101" cy="1230924"/>
          </a:xfrm>
          <a:prstGeom prst="rect">
            <a:avLst/>
          </a:prstGeom>
          <a:noFill/>
          <a:ln>
            <a:noFill/>
          </a:ln>
        </p:spPr>
      </p:pic>
      <p:grpSp>
        <p:nvGrpSpPr>
          <p:cNvPr id="175" name="Google Shape;175;p9"/>
          <p:cNvGrpSpPr/>
          <p:nvPr/>
        </p:nvGrpSpPr>
        <p:grpSpPr>
          <a:xfrm rot="-5400000">
            <a:off x="564364" y="4193850"/>
            <a:ext cx="681700" cy="893750"/>
            <a:chOff x="8528601" y="3345625"/>
            <a:chExt cx="681700" cy="893750"/>
          </a:xfrm>
        </p:grpSpPr>
        <p:pic>
          <p:nvPicPr>
            <p:cNvPr id="176" name="Google Shape;176;p9"/>
            <p:cNvPicPr preferRelativeResize="0"/>
            <p:nvPr/>
          </p:nvPicPr>
          <p:blipFill rotWithShape="1">
            <a:blip r:embed="rId10">
              <a:alphaModFix/>
            </a:blip>
            <a:srcRect l="15023" t="14904" b="11857"/>
            <a:stretch/>
          </p:blipFill>
          <p:spPr>
            <a:xfrm>
              <a:off x="8528601" y="3742208"/>
              <a:ext cx="576856" cy="497166"/>
            </a:xfrm>
            <a:prstGeom prst="rect">
              <a:avLst/>
            </a:prstGeom>
            <a:noFill/>
            <a:ln>
              <a:noFill/>
            </a:ln>
          </p:spPr>
        </p:pic>
        <p:pic>
          <p:nvPicPr>
            <p:cNvPr id="177" name="Google Shape;177;p9"/>
            <p:cNvPicPr preferRelativeResize="0"/>
            <p:nvPr/>
          </p:nvPicPr>
          <p:blipFill rotWithShape="1">
            <a:blip r:embed="rId10">
              <a:alphaModFix/>
            </a:blip>
            <a:srcRect l="15023" t="14904" b="11857"/>
            <a:stretch/>
          </p:blipFill>
          <p:spPr>
            <a:xfrm rot="-10040303">
              <a:off x="8585969" y="3402800"/>
              <a:ext cx="576856" cy="497167"/>
            </a:xfrm>
            <a:prstGeom prst="rect">
              <a:avLst/>
            </a:prstGeom>
            <a:noFill/>
            <a:ln>
              <a:noFill/>
            </a:ln>
          </p:spPr>
        </p:pic>
      </p:grpSp>
      <p:pic>
        <p:nvPicPr>
          <p:cNvPr id="178" name="Google Shape;178;p9"/>
          <p:cNvPicPr preferRelativeResize="0"/>
          <p:nvPr/>
        </p:nvPicPr>
        <p:blipFill rotWithShape="1">
          <a:blip r:embed="rId11">
            <a:alphaModFix/>
          </a:blip>
          <a:srcRect l="33217" r="26890"/>
          <a:stretch/>
        </p:blipFill>
        <p:spPr>
          <a:xfrm rot="3657732">
            <a:off x="7651576" y="3393174"/>
            <a:ext cx="1192647" cy="2989625"/>
          </a:xfrm>
          <a:prstGeom prst="rect">
            <a:avLst/>
          </a:prstGeom>
          <a:noFill/>
          <a:ln>
            <a:noFill/>
          </a:ln>
        </p:spPr>
      </p:pic>
      <p:pic>
        <p:nvPicPr>
          <p:cNvPr id="179" name="Google Shape;179;p9"/>
          <p:cNvPicPr preferRelativeResize="0"/>
          <p:nvPr/>
        </p:nvPicPr>
        <p:blipFill rotWithShape="1">
          <a:blip r:embed="rId5">
            <a:alphaModFix amt="72000"/>
          </a:blip>
          <a:srcRect l="12988" t="13996" r="15011" b="14003"/>
          <a:stretch/>
        </p:blipFill>
        <p:spPr>
          <a:xfrm>
            <a:off x="7342975" y="4530175"/>
            <a:ext cx="142150" cy="142150"/>
          </a:xfrm>
          <a:prstGeom prst="rect">
            <a:avLst/>
          </a:prstGeom>
          <a:noFill/>
          <a:ln>
            <a:noFill/>
          </a:ln>
        </p:spPr>
      </p:pic>
      <p:pic>
        <p:nvPicPr>
          <p:cNvPr id="180" name="Google Shape;180;p9"/>
          <p:cNvPicPr preferRelativeResize="0"/>
          <p:nvPr/>
        </p:nvPicPr>
        <p:blipFill rotWithShape="1">
          <a:blip r:embed="rId12">
            <a:alphaModFix amt="72000"/>
          </a:blip>
          <a:srcRect l="12988" t="13996" r="15011" b="14003"/>
          <a:stretch/>
        </p:blipFill>
        <p:spPr>
          <a:xfrm>
            <a:off x="2066650" y="199763"/>
            <a:ext cx="118550" cy="118550"/>
          </a:xfrm>
          <a:prstGeom prst="rect">
            <a:avLst/>
          </a:prstGeom>
          <a:noFill/>
          <a:ln>
            <a:noFill/>
          </a:ln>
        </p:spPr>
      </p:pic>
      <p:pic>
        <p:nvPicPr>
          <p:cNvPr id="181" name="Google Shape;181;p9"/>
          <p:cNvPicPr preferRelativeResize="0"/>
          <p:nvPr/>
        </p:nvPicPr>
        <p:blipFill rotWithShape="1">
          <a:blip r:embed="rId13">
            <a:alphaModFix amt="69000"/>
          </a:blip>
          <a:srcRect l="29662" r="34322"/>
          <a:stretch/>
        </p:blipFill>
        <p:spPr>
          <a:xfrm rot="-4233241">
            <a:off x="4280562" y="-719650"/>
            <a:ext cx="582925" cy="1618500"/>
          </a:xfrm>
          <a:prstGeom prst="rect">
            <a:avLst/>
          </a:prstGeom>
          <a:noFill/>
          <a:ln>
            <a:noFill/>
          </a:ln>
        </p:spPr>
      </p:pic>
      <p:sp>
        <p:nvSpPr>
          <p:cNvPr id="182" name="Google Shape;182;p9"/>
          <p:cNvSpPr txBox="1">
            <a:spLocks noGrp="1"/>
          </p:cNvSpPr>
          <p:nvPr>
            <p:ph type="title"/>
          </p:nvPr>
        </p:nvSpPr>
        <p:spPr>
          <a:xfrm>
            <a:off x="710906" y="1600500"/>
            <a:ext cx="4453200" cy="841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5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3" name="Google Shape;183;p9"/>
          <p:cNvSpPr txBox="1">
            <a:spLocks noGrp="1"/>
          </p:cNvSpPr>
          <p:nvPr>
            <p:ph type="subTitle" idx="1"/>
          </p:nvPr>
        </p:nvSpPr>
        <p:spPr>
          <a:xfrm>
            <a:off x="710800" y="2561225"/>
            <a:ext cx="3994500" cy="110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rgbClr val="2C436E"/>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4"/>
        <p:cNvGrpSpPr/>
        <p:nvPr/>
      </p:nvGrpSpPr>
      <p:grpSpPr>
        <a:xfrm>
          <a:off x="0" y="0"/>
          <a:ext cx="0" cy="0"/>
          <a:chOff x="0" y="0"/>
          <a:chExt cx="0" cy="0"/>
        </a:xfrm>
      </p:grpSpPr>
      <p:pic>
        <p:nvPicPr>
          <p:cNvPr id="185" name="Google Shape;185;p10"/>
          <p:cNvPicPr preferRelativeResize="0"/>
          <p:nvPr/>
        </p:nvPicPr>
        <p:blipFill rotWithShape="1">
          <a:blip r:embed="rId2">
            <a:alphaModFix amt="69000"/>
          </a:blip>
          <a:srcRect l="41502" r="39776"/>
          <a:stretch/>
        </p:blipFill>
        <p:spPr>
          <a:xfrm rot="-9594180">
            <a:off x="8611296" y="-291617"/>
            <a:ext cx="496976" cy="2654753"/>
          </a:xfrm>
          <a:prstGeom prst="rect">
            <a:avLst/>
          </a:prstGeom>
          <a:noFill/>
          <a:ln>
            <a:noFill/>
          </a:ln>
        </p:spPr>
      </p:pic>
      <p:pic>
        <p:nvPicPr>
          <p:cNvPr id="186" name="Google Shape;186;p10"/>
          <p:cNvPicPr preferRelativeResize="0"/>
          <p:nvPr/>
        </p:nvPicPr>
        <p:blipFill rotWithShape="1">
          <a:blip r:embed="rId3">
            <a:alphaModFix amt="72000"/>
          </a:blip>
          <a:srcRect l="12988" t="13996" r="15011" b="14003"/>
          <a:stretch/>
        </p:blipFill>
        <p:spPr>
          <a:xfrm rot="10800000">
            <a:off x="7984515" y="3905124"/>
            <a:ext cx="1529150" cy="1529149"/>
          </a:xfrm>
          <a:prstGeom prst="rect">
            <a:avLst/>
          </a:prstGeom>
          <a:noFill/>
          <a:ln>
            <a:noFill/>
          </a:ln>
        </p:spPr>
      </p:pic>
      <p:grpSp>
        <p:nvGrpSpPr>
          <p:cNvPr id="187" name="Google Shape;187;p10"/>
          <p:cNvGrpSpPr/>
          <p:nvPr/>
        </p:nvGrpSpPr>
        <p:grpSpPr>
          <a:xfrm rot="10800000">
            <a:off x="8230450" y="3220780"/>
            <a:ext cx="1037275" cy="1359930"/>
            <a:chOff x="8528601" y="3345625"/>
            <a:chExt cx="681700" cy="893750"/>
          </a:xfrm>
        </p:grpSpPr>
        <p:pic>
          <p:nvPicPr>
            <p:cNvPr id="188" name="Google Shape;188;p10"/>
            <p:cNvPicPr preferRelativeResize="0"/>
            <p:nvPr/>
          </p:nvPicPr>
          <p:blipFill rotWithShape="1">
            <a:blip r:embed="rId4">
              <a:alphaModFix/>
            </a:blip>
            <a:srcRect l="15023" t="14904" b="11857"/>
            <a:stretch/>
          </p:blipFill>
          <p:spPr>
            <a:xfrm>
              <a:off x="8528601" y="3742208"/>
              <a:ext cx="576856" cy="497166"/>
            </a:xfrm>
            <a:prstGeom prst="rect">
              <a:avLst/>
            </a:prstGeom>
            <a:noFill/>
            <a:ln>
              <a:noFill/>
            </a:ln>
          </p:spPr>
        </p:pic>
        <p:pic>
          <p:nvPicPr>
            <p:cNvPr id="189" name="Google Shape;189;p10"/>
            <p:cNvPicPr preferRelativeResize="0"/>
            <p:nvPr/>
          </p:nvPicPr>
          <p:blipFill rotWithShape="1">
            <a:blip r:embed="rId4">
              <a:alphaModFix/>
            </a:blip>
            <a:srcRect l="15023" t="14904" b="11857"/>
            <a:stretch/>
          </p:blipFill>
          <p:spPr>
            <a:xfrm rot="-10040303">
              <a:off x="8585969" y="3402800"/>
              <a:ext cx="576856" cy="497167"/>
            </a:xfrm>
            <a:prstGeom prst="rect">
              <a:avLst/>
            </a:prstGeom>
            <a:noFill/>
            <a:ln>
              <a:noFill/>
            </a:ln>
          </p:spPr>
        </p:pic>
      </p:grpSp>
      <p:pic>
        <p:nvPicPr>
          <p:cNvPr id="190" name="Google Shape;190;p10"/>
          <p:cNvPicPr preferRelativeResize="0"/>
          <p:nvPr/>
        </p:nvPicPr>
        <p:blipFill rotWithShape="1">
          <a:blip r:embed="rId5">
            <a:alphaModFix amt="34000"/>
          </a:blip>
          <a:srcRect l="19177" t="20749" r="12206" b="21161"/>
          <a:stretch/>
        </p:blipFill>
        <p:spPr>
          <a:xfrm rot="-8299293">
            <a:off x="-567399" y="3866861"/>
            <a:ext cx="2088848" cy="1768253"/>
          </a:xfrm>
          <a:prstGeom prst="rect">
            <a:avLst/>
          </a:prstGeom>
          <a:noFill/>
          <a:ln>
            <a:noFill/>
          </a:ln>
        </p:spPr>
      </p:pic>
      <p:pic>
        <p:nvPicPr>
          <p:cNvPr id="191" name="Google Shape;191;p10"/>
          <p:cNvPicPr preferRelativeResize="0"/>
          <p:nvPr/>
        </p:nvPicPr>
        <p:blipFill>
          <a:blip r:embed="rId6">
            <a:alphaModFix amt="82000"/>
          </a:blip>
          <a:stretch>
            <a:fillRect/>
          </a:stretch>
        </p:blipFill>
        <p:spPr>
          <a:xfrm rot="1871684" flipH="1">
            <a:off x="-447800" y="-410025"/>
            <a:ext cx="1904550" cy="1904550"/>
          </a:xfrm>
          <a:prstGeom prst="rect">
            <a:avLst/>
          </a:prstGeom>
          <a:noFill/>
          <a:ln>
            <a:noFill/>
          </a:ln>
        </p:spPr>
      </p:pic>
      <p:pic>
        <p:nvPicPr>
          <p:cNvPr id="192" name="Google Shape;192;p10"/>
          <p:cNvPicPr preferRelativeResize="0"/>
          <p:nvPr/>
        </p:nvPicPr>
        <p:blipFill rotWithShape="1">
          <a:blip r:embed="rId7">
            <a:alphaModFix/>
          </a:blip>
          <a:srcRect t="16613" b="7937"/>
          <a:stretch/>
        </p:blipFill>
        <p:spPr>
          <a:xfrm rot="-5865832">
            <a:off x="-404829" y="3827972"/>
            <a:ext cx="2231258" cy="1683456"/>
          </a:xfrm>
          <a:prstGeom prst="rect">
            <a:avLst/>
          </a:prstGeom>
          <a:noFill/>
          <a:ln>
            <a:noFill/>
          </a:ln>
        </p:spPr>
      </p:pic>
      <p:pic>
        <p:nvPicPr>
          <p:cNvPr id="193" name="Google Shape;193;p10"/>
          <p:cNvPicPr preferRelativeResize="0"/>
          <p:nvPr/>
        </p:nvPicPr>
        <p:blipFill rotWithShape="1">
          <a:blip r:embed="rId8">
            <a:alphaModFix/>
          </a:blip>
          <a:srcRect l="20769" t="7020" r="31386" b="10958"/>
          <a:stretch/>
        </p:blipFill>
        <p:spPr>
          <a:xfrm flipH="1">
            <a:off x="7894575" y="-538000"/>
            <a:ext cx="1013925" cy="1738175"/>
          </a:xfrm>
          <a:prstGeom prst="rect">
            <a:avLst/>
          </a:prstGeom>
          <a:noFill/>
          <a:ln>
            <a:noFill/>
          </a:ln>
        </p:spPr>
      </p:pic>
      <p:pic>
        <p:nvPicPr>
          <p:cNvPr id="194" name="Google Shape;194;p10"/>
          <p:cNvPicPr preferRelativeResize="0"/>
          <p:nvPr/>
        </p:nvPicPr>
        <p:blipFill rotWithShape="1">
          <a:blip r:embed="rId9">
            <a:alphaModFix/>
          </a:blip>
          <a:srcRect l="3814" t="1347" r="3823" b="11749"/>
          <a:stretch/>
        </p:blipFill>
        <p:spPr>
          <a:xfrm>
            <a:off x="-995450" y="486925"/>
            <a:ext cx="1668050" cy="1569500"/>
          </a:xfrm>
          <a:prstGeom prst="rect">
            <a:avLst/>
          </a:prstGeom>
          <a:noFill/>
          <a:ln>
            <a:noFill/>
          </a:ln>
        </p:spPr>
      </p:pic>
      <p:pic>
        <p:nvPicPr>
          <p:cNvPr id="195" name="Google Shape;195;p10"/>
          <p:cNvPicPr preferRelativeResize="0"/>
          <p:nvPr/>
        </p:nvPicPr>
        <p:blipFill rotWithShape="1">
          <a:blip r:embed="rId10">
            <a:alphaModFix amt="34000"/>
          </a:blip>
          <a:srcRect l="38803" r="38913"/>
          <a:stretch/>
        </p:blipFill>
        <p:spPr>
          <a:xfrm rot="-6098124">
            <a:off x="4076638" y="-933095"/>
            <a:ext cx="489344" cy="2196041"/>
          </a:xfrm>
          <a:prstGeom prst="rect">
            <a:avLst/>
          </a:prstGeom>
          <a:noFill/>
          <a:ln>
            <a:noFill/>
          </a:ln>
        </p:spPr>
      </p:pic>
      <p:pic>
        <p:nvPicPr>
          <p:cNvPr id="196" name="Google Shape;196;p10"/>
          <p:cNvPicPr preferRelativeResize="0"/>
          <p:nvPr/>
        </p:nvPicPr>
        <p:blipFill rotWithShape="1">
          <a:blip r:embed="rId11">
            <a:alphaModFix/>
          </a:blip>
          <a:srcRect l="6725" t="8298"/>
          <a:stretch/>
        </p:blipFill>
        <p:spPr>
          <a:xfrm>
            <a:off x="2948639" y="-25537"/>
            <a:ext cx="725471" cy="713250"/>
          </a:xfrm>
          <a:prstGeom prst="rect">
            <a:avLst/>
          </a:prstGeom>
          <a:noFill/>
          <a:ln>
            <a:noFill/>
          </a:ln>
        </p:spPr>
      </p:pic>
      <p:pic>
        <p:nvPicPr>
          <p:cNvPr id="197" name="Google Shape;197;p10"/>
          <p:cNvPicPr preferRelativeResize="0"/>
          <p:nvPr/>
        </p:nvPicPr>
        <p:blipFill rotWithShape="1">
          <a:blip r:embed="rId12">
            <a:alphaModFix amt="72000"/>
          </a:blip>
          <a:srcRect l="12988" t="13996" r="15011" b="14003"/>
          <a:stretch/>
        </p:blipFill>
        <p:spPr>
          <a:xfrm>
            <a:off x="8599238" y="2317825"/>
            <a:ext cx="107275" cy="107275"/>
          </a:xfrm>
          <a:prstGeom prst="rect">
            <a:avLst/>
          </a:prstGeom>
          <a:noFill/>
          <a:ln>
            <a:noFill/>
          </a:ln>
        </p:spPr>
      </p:pic>
      <p:pic>
        <p:nvPicPr>
          <p:cNvPr id="198" name="Google Shape;198;p10"/>
          <p:cNvPicPr preferRelativeResize="0"/>
          <p:nvPr/>
        </p:nvPicPr>
        <p:blipFill rotWithShape="1">
          <a:blip r:embed="rId3">
            <a:alphaModFix amt="72000"/>
          </a:blip>
          <a:srcRect l="12988" t="13996" r="15011" b="14003"/>
          <a:stretch/>
        </p:blipFill>
        <p:spPr>
          <a:xfrm>
            <a:off x="8676038" y="2687500"/>
            <a:ext cx="222900" cy="222900"/>
          </a:xfrm>
          <a:prstGeom prst="rect">
            <a:avLst/>
          </a:prstGeom>
          <a:noFill/>
          <a:ln>
            <a:noFill/>
          </a:ln>
        </p:spPr>
      </p:pic>
      <p:pic>
        <p:nvPicPr>
          <p:cNvPr id="199" name="Google Shape;199;p10"/>
          <p:cNvPicPr preferRelativeResize="0"/>
          <p:nvPr/>
        </p:nvPicPr>
        <p:blipFill rotWithShape="1">
          <a:blip r:embed="rId12">
            <a:alphaModFix amt="72000"/>
          </a:blip>
          <a:srcRect l="12988" t="13996" r="15011" b="14003"/>
          <a:stretch/>
        </p:blipFill>
        <p:spPr>
          <a:xfrm>
            <a:off x="125200" y="3048300"/>
            <a:ext cx="222900" cy="222900"/>
          </a:xfrm>
          <a:prstGeom prst="rect">
            <a:avLst/>
          </a:prstGeom>
          <a:noFill/>
          <a:ln>
            <a:noFill/>
          </a:ln>
        </p:spPr>
      </p:pic>
      <p:pic>
        <p:nvPicPr>
          <p:cNvPr id="200" name="Google Shape;200;p10"/>
          <p:cNvPicPr preferRelativeResize="0"/>
          <p:nvPr/>
        </p:nvPicPr>
        <p:blipFill rotWithShape="1">
          <a:blip r:embed="rId3">
            <a:alphaModFix amt="72000"/>
          </a:blip>
          <a:srcRect l="12988" t="13996" r="15011" b="14003"/>
          <a:stretch/>
        </p:blipFill>
        <p:spPr>
          <a:xfrm>
            <a:off x="317225" y="2869675"/>
            <a:ext cx="107275" cy="107275"/>
          </a:xfrm>
          <a:prstGeom prst="rect">
            <a:avLst/>
          </a:prstGeom>
          <a:noFill/>
          <a:ln>
            <a:noFill/>
          </a:ln>
        </p:spPr>
      </p:pic>
      <p:sp>
        <p:nvSpPr>
          <p:cNvPr id="201" name="Google Shape;201;p10"/>
          <p:cNvSpPr txBox="1">
            <a:spLocks noGrp="1"/>
          </p:cNvSpPr>
          <p:nvPr>
            <p:ph type="title"/>
          </p:nvPr>
        </p:nvSpPr>
        <p:spPr>
          <a:xfrm>
            <a:off x="720000" y="3862050"/>
            <a:ext cx="7704000" cy="739200"/>
          </a:xfrm>
          <a:prstGeom prst="rect">
            <a:avLst/>
          </a:prstGeom>
          <a:solidFill>
            <a:srgbClr val="F9DFC4">
              <a:alpha val="90450"/>
            </a:srgbClr>
          </a:solidFill>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800" y="445025"/>
            <a:ext cx="77223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DM Serif Display"/>
              <a:buNone/>
              <a:defRPr sz="3500">
                <a:solidFill>
                  <a:schemeClr val="dk1"/>
                </a:solidFill>
                <a:latin typeface="DM Serif Display"/>
                <a:ea typeface="DM Serif Display"/>
                <a:cs typeface="DM Serif Display"/>
                <a:sym typeface="DM Serif Display"/>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0800" y="1152475"/>
            <a:ext cx="7722300" cy="34488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2">
          <p15:clr>
            <a:srgbClr val="EA4335"/>
          </p15:clr>
        </p15:guide>
        <p15:guide id="2" orient="horz" pos="2898">
          <p15:clr>
            <a:srgbClr val="EA4335"/>
          </p15:clr>
        </p15:guide>
        <p15:guide id="3" pos="448">
          <p15:clr>
            <a:srgbClr val="EA4335"/>
          </p15:clr>
        </p15:guide>
        <p15:guide id="4" pos="5312">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hyperlink" Target="https://www.americansforthearts.org/by-program/reports-and-data/legislation-policy/naappd/the-arts-in-early-childhood-social-and-emotional-benefits-of-arts-participation" TargetMode="External"/><Relationship Id="rId4"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73.jp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0.jp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jpg"/><Relationship Id="rId4" Type="http://schemas.openxmlformats.org/officeDocument/2006/relationships/image" Target="../media/image48.png"/><Relationship Id="rId9" Type="http://schemas.openxmlformats.org/officeDocument/2006/relationships/image" Target="../media/image53.jpg"/></Relationships>
</file>

<file path=ppt/slides/_rels/slide6.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3"/>
        <p:cNvGrpSpPr/>
        <p:nvPr/>
      </p:nvGrpSpPr>
      <p:grpSpPr>
        <a:xfrm>
          <a:off x="0" y="0"/>
          <a:ext cx="0" cy="0"/>
          <a:chOff x="0" y="0"/>
          <a:chExt cx="0" cy="0"/>
        </a:xfrm>
      </p:grpSpPr>
      <p:sp>
        <p:nvSpPr>
          <p:cNvPr id="584" name="Google Shape;584;p28"/>
          <p:cNvSpPr txBox="1">
            <a:spLocks noGrp="1"/>
          </p:cNvSpPr>
          <p:nvPr>
            <p:ph type="title"/>
          </p:nvPr>
        </p:nvSpPr>
        <p:spPr>
          <a:xfrm>
            <a:off x="720000" y="3629375"/>
            <a:ext cx="7704000" cy="141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sz="5500"/>
              <a:t>Arts Education Month </a:t>
            </a:r>
            <a:endParaRPr sz="5500"/>
          </a:p>
        </p:txBody>
      </p:sp>
      <p:pic>
        <p:nvPicPr>
          <p:cNvPr id="585" name="Google Shape;585;p28"/>
          <p:cNvPicPr preferRelativeResize="0"/>
          <p:nvPr/>
        </p:nvPicPr>
        <p:blipFill>
          <a:blip r:embed="rId4">
            <a:alphaModFix amt="44000"/>
          </a:blip>
          <a:stretch>
            <a:fillRect/>
          </a:stretch>
        </p:blipFill>
        <p:spPr>
          <a:xfrm>
            <a:off x="0" y="-222900"/>
            <a:ext cx="5403725" cy="2970924"/>
          </a:xfrm>
          <a:prstGeom prst="rect">
            <a:avLst/>
          </a:prstGeom>
          <a:noFill/>
          <a:ln>
            <a:noFill/>
          </a:ln>
        </p:spPr>
      </p:pic>
      <p:pic>
        <p:nvPicPr>
          <p:cNvPr id="586" name="Google Shape;586;p28"/>
          <p:cNvPicPr preferRelativeResize="0"/>
          <p:nvPr/>
        </p:nvPicPr>
        <p:blipFill>
          <a:blip r:embed="rId5">
            <a:alphaModFix amt="75000"/>
          </a:blip>
          <a:stretch>
            <a:fillRect/>
          </a:stretch>
        </p:blipFill>
        <p:spPr>
          <a:xfrm rot="-1212729">
            <a:off x="806254" y="2331912"/>
            <a:ext cx="1243093" cy="1261099"/>
          </a:xfrm>
          <a:prstGeom prst="rect">
            <a:avLst/>
          </a:prstGeom>
          <a:noFill/>
          <a:ln>
            <a:noFill/>
          </a:ln>
        </p:spPr>
      </p:pic>
      <p:sp>
        <p:nvSpPr>
          <p:cNvPr id="587" name="Google Shape;587;p28"/>
          <p:cNvSpPr txBox="1"/>
          <p:nvPr/>
        </p:nvSpPr>
        <p:spPr>
          <a:xfrm>
            <a:off x="6320400" y="345950"/>
            <a:ext cx="2001000" cy="646500"/>
          </a:xfrm>
          <a:prstGeom prst="rect">
            <a:avLst/>
          </a:prstGeom>
          <a:noFill/>
          <a:ln>
            <a:noFill/>
          </a:ln>
          <a:effectLst>
            <a:outerShdw blurRad="57150" dist="19050" dir="5400000" algn="bl" rotWithShape="0">
              <a:srgbClr val="000000">
                <a:alpha val="87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fr" sz="3000">
                <a:solidFill>
                  <a:srgbClr val="C27BA0"/>
                </a:solidFill>
                <a:latin typeface="Pacifico"/>
                <a:ea typeface="Pacifico"/>
                <a:cs typeface="Pacifico"/>
                <a:sym typeface="Pacifico"/>
              </a:rPr>
              <a:t>visual arts</a:t>
            </a:r>
            <a:endParaRPr sz="3000">
              <a:solidFill>
                <a:srgbClr val="C27BA0"/>
              </a:solidFill>
              <a:latin typeface="Pacifico"/>
              <a:ea typeface="Pacifico"/>
              <a:cs typeface="Pacifico"/>
              <a:sym typeface="Pacifico"/>
            </a:endParaRPr>
          </a:p>
        </p:txBody>
      </p:sp>
      <p:sp>
        <p:nvSpPr>
          <p:cNvPr id="588" name="Google Shape;588;p28"/>
          <p:cNvSpPr txBox="1"/>
          <p:nvPr/>
        </p:nvSpPr>
        <p:spPr>
          <a:xfrm>
            <a:off x="6105350" y="992450"/>
            <a:ext cx="2889000" cy="646500"/>
          </a:xfrm>
          <a:prstGeom prst="rect">
            <a:avLst/>
          </a:prstGeom>
          <a:noFill/>
          <a:ln>
            <a:noFill/>
          </a:ln>
          <a:effectLst>
            <a:outerShdw blurRad="57150" dist="19050" dir="5400000" algn="bl" rotWithShape="0">
              <a:srgbClr val="000000">
                <a:alpha val="87000"/>
              </a:srgbClr>
            </a:outerShdw>
          </a:effectLst>
        </p:spPr>
        <p:txBody>
          <a:bodyPr spcFirstLastPara="1" wrap="square" lIns="91425" tIns="91425" rIns="91425" bIns="91425" anchor="t" anchorCtr="0">
            <a:spAutoFit/>
          </a:bodyPr>
          <a:lstStyle/>
          <a:p>
            <a:pPr marL="0" lvl="0" indent="0" algn="r" rtl="0">
              <a:spcBef>
                <a:spcPts val="0"/>
              </a:spcBef>
              <a:spcAft>
                <a:spcPts val="0"/>
              </a:spcAft>
              <a:buNone/>
            </a:pPr>
            <a:r>
              <a:rPr lang="fr" sz="3000">
                <a:solidFill>
                  <a:srgbClr val="C27BA0"/>
                </a:solidFill>
                <a:latin typeface="Pacifico"/>
                <a:ea typeface="Pacifico"/>
                <a:cs typeface="Pacifico"/>
                <a:sym typeface="Pacifico"/>
              </a:rPr>
              <a:t>performing arts</a:t>
            </a:r>
            <a:endParaRPr sz="3000">
              <a:solidFill>
                <a:srgbClr val="C27BA0"/>
              </a:solidFill>
              <a:latin typeface="Pacifico"/>
              <a:ea typeface="Pacifico"/>
              <a:cs typeface="Pacifico"/>
              <a:sym typeface="Pacific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37"/>
          <p:cNvPicPr preferRelativeResize="0"/>
          <p:nvPr/>
        </p:nvPicPr>
        <p:blipFill rotWithShape="1">
          <a:blip r:embed="rId3">
            <a:alphaModFix/>
          </a:blip>
          <a:srcRect l="7997" t="6537" r="5068" b="6528"/>
          <a:stretch/>
        </p:blipFill>
        <p:spPr>
          <a:xfrm flipH="1">
            <a:off x="1230600" y="182575"/>
            <a:ext cx="1073625" cy="1073650"/>
          </a:xfrm>
          <a:prstGeom prst="rect">
            <a:avLst/>
          </a:prstGeom>
          <a:noFill/>
          <a:ln>
            <a:noFill/>
          </a:ln>
        </p:spPr>
      </p:pic>
      <p:sp>
        <p:nvSpPr>
          <p:cNvPr id="724" name="Google Shape;724;p37"/>
          <p:cNvSpPr txBox="1">
            <a:spLocks noGrp="1"/>
          </p:cNvSpPr>
          <p:nvPr>
            <p:ph type="title"/>
          </p:nvPr>
        </p:nvSpPr>
        <p:spPr>
          <a:xfrm flipH="1">
            <a:off x="4809175" y="592563"/>
            <a:ext cx="36129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
              <a:t>The Arts for </a:t>
            </a:r>
            <a:endParaRPr/>
          </a:p>
        </p:txBody>
      </p:sp>
      <p:sp>
        <p:nvSpPr>
          <p:cNvPr id="725" name="Google Shape;725;p37"/>
          <p:cNvSpPr txBox="1">
            <a:spLocks noGrp="1"/>
          </p:cNvSpPr>
          <p:nvPr>
            <p:ph type="subTitle" idx="1"/>
          </p:nvPr>
        </p:nvSpPr>
        <p:spPr>
          <a:xfrm flipH="1">
            <a:off x="5966200" y="3079338"/>
            <a:ext cx="2799900" cy="698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 sz="1200">
                <a:solidFill>
                  <a:srgbClr val="000000"/>
                </a:solidFill>
                <a:latin typeface="Comfortaa"/>
                <a:ea typeface="Comfortaa"/>
                <a:cs typeface="Comfortaa"/>
                <a:sym typeface="Comfortaa"/>
              </a:rPr>
              <a:t>Research shows that students who participate in the arts over extended periods of time show more sophisticated social and cooperative skills, reduced anxiety and shyness, and reduced aggressive behavior.</a:t>
            </a:r>
            <a:endParaRPr sz="1200">
              <a:solidFill>
                <a:srgbClr val="000000"/>
              </a:solidFill>
              <a:latin typeface="Comfortaa"/>
              <a:ea typeface="Comfortaa"/>
              <a:cs typeface="Comfortaa"/>
              <a:sym typeface="Comfortaa"/>
            </a:endParaRPr>
          </a:p>
          <a:p>
            <a:pPr marL="0" lvl="0" indent="0" algn="r" rtl="0">
              <a:spcBef>
                <a:spcPts val="0"/>
              </a:spcBef>
              <a:spcAft>
                <a:spcPts val="0"/>
              </a:spcAft>
              <a:buNone/>
            </a:pPr>
            <a:endParaRPr sz="1200">
              <a:solidFill>
                <a:srgbClr val="000000"/>
              </a:solidFill>
              <a:latin typeface="Comfortaa"/>
              <a:ea typeface="Comfortaa"/>
              <a:cs typeface="Comfortaa"/>
              <a:sym typeface="Comfortaa"/>
            </a:endParaRPr>
          </a:p>
          <a:p>
            <a:pPr marL="0" lvl="0" indent="0" algn="r" rtl="0">
              <a:spcBef>
                <a:spcPts val="0"/>
              </a:spcBef>
              <a:spcAft>
                <a:spcPts val="0"/>
              </a:spcAft>
              <a:buNone/>
            </a:pPr>
            <a:r>
              <a:rPr lang="fr" sz="1200">
                <a:solidFill>
                  <a:srgbClr val="000000"/>
                </a:solidFill>
                <a:latin typeface="Comfortaa"/>
                <a:ea typeface="Comfortaa"/>
                <a:cs typeface="Comfortaa"/>
                <a:sym typeface="Comfortaa"/>
              </a:rPr>
              <a:t>Children who participate in the arts are better able to control their emotions and express themselves in more productive ways.</a:t>
            </a:r>
            <a:endParaRPr sz="1200">
              <a:solidFill>
                <a:srgbClr val="000000"/>
              </a:solidFill>
              <a:latin typeface="Comfortaa"/>
              <a:ea typeface="Comfortaa"/>
              <a:cs typeface="Comfortaa"/>
              <a:sym typeface="Comfortaa"/>
            </a:endParaRPr>
          </a:p>
          <a:p>
            <a:pPr marL="0" lvl="0" indent="0" algn="r" rtl="0">
              <a:spcBef>
                <a:spcPts val="0"/>
              </a:spcBef>
              <a:spcAft>
                <a:spcPts val="0"/>
              </a:spcAft>
              <a:buNone/>
            </a:pPr>
            <a:endParaRPr sz="1200"/>
          </a:p>
        </p:txBody>
      </p:sp>
      <p:sp>
        <p:nvSpPr>
          <p:cNvPr id="726" name="Google Shape;726;p37"/>
          <p:cNvSpPr txBox="1">
            <a:spLocks noGrp="1"/>
          </p:cNvSpPr>
          <p:nvPr>
            <p:ph type="title" idx="3"/>
          </p:nvPr>
        </p:nvSpPr>
        <p:spPr>
          <a:xfrm flipH="1">
            <a:off x="6105400" y="1200550"/>
            <a:ext cx="2521500" cy="999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 sz="2400"/>
              <a:t>Social-Emotional Well-Being</a:t>
            </a:r>
            <a:endParaRPr sz="2400"/>
          </a:p>
        </p:txBody>
      </p:sp>
      <p:pic>
        <p:nvPicPr>
          <p:cNvPr id="727" name="Google Shape;727;p37"/>
          <p:cNvPicPr preferRelativeResize="0"/>
          <p:nvPr/>
        </p:nvPicPr>
        <p:blipFill rotWithShape="1">
          <a:blip r:embed="rId3">
            <a:alphaModFix/>
          </a:blip>
          <a:srcRect l="7997" t="6537" r="5068" b="6528"/>
          <a:stretch/>
        </p:blipFill>
        <p:spPr>
          <a:xfrm>
            <a:off x="710788" y="939012"/>
            <a:ext cx="3265475" cy="3265475"/>
          </a:xfrm>
          <a:prstGeom prst="rect">
            <a:avLst/>
          </a:prstGeom>
          <a:noFill/>
          <a:ln>
            <a:noFill/>
          </a:ln>
        </p:spPr>
      </p:pic>
      <p:pic>
        <p:nvPicPr>
          <p:cNvPr id="728" name="Google Shape;728;p37"/>
          <p:cNvPicPr preferRelativeResize="0"/>
          <p:nvPr/>
        </p:nvPicPr>
        <p:blipFill>
          <a:blip r:embed="rId4">
            <a:alphaModFix/>
          </a:blip>
          <a:stretch>
            <a:fillRect/>
          </a:stretch>
        </p:blipFill>
        <p:spPr>
          <a:xfrm>
            <a:off x="1093599" y="1580225"/>
            <a:ext cx="2316600" cy="2261400"/>
          </a:xfrm>
          <a:prstGeom prst="ellipse">
            <a:avLst/>
          </a:prstGeom>
          <a:noFill/>
          <a:ln>
            <a:noFill/>
          </a:ln>
        </p:spPr>
      </p:pic>
      <p:sp>
        <p:nvSpPr>
          <p:cNvPr id="729" name="Google Shape;729;p37"/>
          <p:cNvSpPr/>
          <p:nvPr/>
        </p:nvSpPr>
        <p:spPr>
          <a:xfrm>
            <a:off x="3711800" y="2712325"/>
            <a:ext cx="2126400" cy="1944600"/>
          </a:xfrm>
          <a:prstGeom prst="wedgeRoundRectCallout">
            <a:avLst>
              <a:gd name="adj1" fmla="val 68115"/>
              <a:gd name="adj2" fmla="val -37190"/>
              <a:gd name="adj3" fmla="val 0"/>
            </a:avLst>
          </a:prstGeom>
          <a:solidFill>
            <a:srgbClr val="C2C2C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a:latin typeface="Bad Script"/>
                <a:ea typeface="Bad Script"/>
                <a:cs typeface="Bad Script"/>
                <a:sym typeface="Bad Script"/>
              </a:rPr>
              <a:t>45 minutes of art-making significantly reduces the amount of cortisol (stress hormone) in participants of all ages. (Kaimal, Ray &amp; Harris, 2016)</a:t>
            </a:r>
            <a:endParaRPr>
              <a:latin typeface="Bad Script"/>
              <a:ea typeface="Bad Script"/>
              <a:cs typeface="Bad Script"/>
              <a:sym typeface="Bad Script"/>
            </a:endParaRPr>
          </a:p>
          <a:p>
            <a:pPr marL="0" lvl="0" indent="0" algn="l" rtl="0">
              <a:spcBef>
                <a:spcPts val="0"/>
              </a:spcBef>
              <a:spcAft>
                <a:spcPts val="0"/>
              </a:spcAft>
              <a:buNone/>
            </a:pPr>
            <a:endParaRPr>
              <a:latin typeface="Bad Script"/>
              <a:ea typeface="Bad Script"/>
              <a:cs typeface="Bad Script"/>
              <a:sym typeface="Bad Script"/>
            </a:endParaRPr>
          </a:p>
        </p:txBody>
      </p:sp>
      <p:sp>
        <p:nvSpPr>
          <p:cNvPr id="730" name="Google Shape;730;p37"/>
          <p:cNvSpPr txBox="1"/>
          <p:nvPr/>
        </p:nvSpPr>
        <p:spPr>
          <a:xfrm>
            <a:off x="5566550" y="4656925"/>
            <a:ext cx="3000000" cy="35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sz="1100"/>
              <a:t>Source: </a:t>
            </a:r>
            <a:r>
              <a:rPr lang="fr" sz="1100" u="sng">
                <a:hlinkClick r:id="rId5"/>
              </a:rPr>
              <a:t>National Endowment for the Arts</a:t>
            </a: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38"/>
          <p:cNvSpPr txBox="1">
            <a:spLocks noGrp="1"/>
          </p:cNvSpPr>
          <p:nvPr>
            <p:ph type="title"/>
          </p:nvPr>
        </p:nvSpPr>
        <p:spPr>
          <a:xfrm>
            <a:off x="1160800" y="542252"/>
            <a:ext cx="4294800" cy="70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sz="3600"/>
              <a:t>Follow SRVUSD Arts</a:t>
            </a:r>
            <a:endParaRPr sz="3600"/>
          </a:p>
        </p:txBody>
      </p:sp>
      <p:pic>
        <p:nvPicPr>
          <p:cNvPr id="736" name="Google Shape;736;p38"/>
          <p:cNvPicPr preferRelativeResize="0"/>
          <p:nvPr/>
        </p:nvPicPr>
        <p:blipFill rotWithShape="1">
          <a:blip r:embed="rId3">
            <a:alphaModFix/>
          </a:blip>
          <a:srcRect l="7997" t="6537" r="5068" b="6528"/>
          <a:stretch/>
        </p:blipFill>
        <p:spPr>
          <a:xfrm>
            <a:off x="3479053" y="1473309"/>
            <a:ext cx="856825" cy="705900"/>
          </a:xfrm>
          <a:prstGeom prst="rect">
            <a:avLst/>
          </a:prstGeom>
          <a:noFill/>
          <a:ln>
            <a:noFill/>
          </a:ln>
        </p:spPr>
      </p:pic>
      <p:pic>
        <p:nvPicPr>
          <p:cNvPr id="737" name="Google Shape;737;p38"/>
          <p:cNvPicPr preferRelativeResize="0"/>
          <p:nvPr/>
        </p:nvPicPr>
        <p:blipFill rotWithShape="1">
          <a:blip r:embed="rId3">
            <a:alphaModFix/>
          </a:blip>
          <a:srcRect l="7997" t="6537" r="5068" b="6528"/>
          <a:stretch/>
        </p:blipFill>
        <p:spPr>
          <a:xfrm>
            <a:off x="1220053" y="1481827"/>
            <a:ext cx="856825" cy="688875"/>
          </a:xfrm>
          <a:prstGeom prst="rect">
            <a:avLst/>
          </a:prstGeom>
          <a:noFill/>
          <a:ln>
            <a:noFill/>
          </a:ln>
        </p:spPr>
      </p:pic>
      <p:grpSp>
        <p:nvGrpSpPr>
          <p:cNvPr id="738" name="Google Shape;738;p38"/>
          <p:cNvGrpSpPr/>
          <p:nvPr/>
        </p:nvGrpSpPr>
        <p:grpSpPr>
          <a:xfrm>
            <a:off x="3718562" y="1689845"/>
            <a:ext cx="378063" cy="311450"/>
            <a:chOff x="3368074" y="3882537"/>
            <a:chExt cx="215298" cy="215298"/>
          </a:xfrm>
        </p:grpSpPr>
        <p:sp>
          <p:nvSpPr>
            <p:cNvPr id="739" name="Google Shape;739;p38"/>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8"/>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8"/>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38"/>
          <p:cNvSpPr/>
          <p:nvPr/>
        </p:nvSpPr>
        <p:spPr>
          <a:xfrm>
            <a:off x="1448824" y="1713976"/>
            <a:ext cx="399296" cy="262196"/>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8"/>
          <p:cNvSpPr txBox="1"/>
          <p:nvPr/>
        </p:nvSpPr>
        <p:spPr>
          <a:xfrm>
            <a:off x="1160800" y="2218725"/>
            <a:ext cx="2474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chemeClr val="dk1"/>
                </a:solidFill>
                <a:latin typeface="Lato"/>
                <a:ea typeface="Lato"/>
                <a:cs typeface="Lato"/>
                <a:sym typeface="Lato"/>
              </a:rPr>
              <a:t>@SRVUSDMusic</a:t>
            </a:r>
            <a:endParaRPr>
              <a:solidFill>
                <a:schemeClr val="dk1"/>
              </a:solidFill>
              <a:latin typeface="Lato"/>
              <a:ea typeface="Lato"/>
              <a:cs typeface="Lato"/>
              <a:sym typeface="Lato"/>
            </a:endParaRPr>
          </a:p>
          <a:p>
            <a:pPr marL="0" lvl="0" indent="0" algn="l" rtl="0">
              <a:spcBef>
                <a:spcPts val="0"/>
              </a:spcBef>
              <a:spcAft>
                <a:spcPts val="0"/>
              </a:spcAft>
              <a:buNone/>
            </a:pPr>
            <a:r>
              <a:rPr lang="fr">
                <a:solidFill>
                  <a:schemeClr val="dk1"/>
                </a:solidFill>
                <a:latin typeface="Lato"/>
                <a:ea typeface="Lato"/>
                <a:cs typeface="Lato"/>
                <a:sym typeface="Lato"/>
              </a:rPr>
              <a:t>@CalHighDrama</a:t>
            </a:r>
            <a:endParaRPr>
              <a:solidFill>
                <a:schemeClr val="dk1"/>
              </a:solidFill>
              <a:latin typeface="Lato"/>
              <a:ea typeface="Lato"/>
              <a:cs typeface="Lato"/>
              <a:sym typeface="Lato"/>
            </a:endParaRPr>
          </a:p>
          <a:p>
            <a:pPr marL="0" lvl="0" indent="0" algn="l" rtl="0">
              <a:spcBef>
                <a:spcPts val="0"/>
              </a:spcBef>
              <a:spcAft>
                <a:spcPts val="0"/>
              </a:spcAft>
              <a:buNone/>
            </a:pPr>
            <a:r>
              <a:rPr lang="fr">
                <a:solidFill>
                  <a:schemeClr val="dk1"/>
                </a:solidFill>
                <a:latin typeface="Lato"/>
                <a:ea typeface="Lato"/>
                <a:cs typeface="Lato"/>
                <a:sym typeface="Lato"/>
              </a:rPr>
              <a:t>@SRVHS_SRVoices</a:t>
            </a:r>
            <a:endParaRPr>
              <a:solidFill>
                <a:schemeClr val="dk1"/>
              </a:solidFill>
              <a:latin typeface="Lato"/>
              <a:ea typeface="Lato"/>
              <a:cs typeface="Lato"/>
              <a:sym typeface="Lato"/>
            </a:endParaRPr>
          </a:p>
        </p:txBody>
      </p:sp>
      <p:pic>
        <p:nvPicPr>
          <p:cNvPr id="744" name="Google Shape;744;p38"/>
          <p:cNvPicPr preferRelativeResize="0"/>
          <p:nvPr/>
        </p:nvPicPr>
        <p:blipFill>
          <a:blip r:embed="rId4">
            <a:alphaModFix/>
          </a:blip>
          <a:stretch>
            <a:fillRect/>
          </a:stretch>
        </p:blipFill>
        <p:spPr>
          <a:xfrm>
            <a:off x="5851850" y="4158976"/>
            <a:ext cx="3371850" cy="442275"/>
          </a:xfrm>
          <a:prstGeom prst="rect">
            <a:avLst/>
          </a:prstGeom>
          <a:noFill/>
          <a:ln>
            <a:noFill/>
          </a:ln>
        </p:spPr>
      </p:pic>
      <p:sp>
        <p:nvSpPr>
          <p:cNvPr id="745" name="Google Shape;745;p38"/>
          <p:cNvSpPr txBox="1"/>
          <p:nvPr/>
        </p:nvSpPr>
        <p:spPr>
          <a:xfrm>
            <a:off x="3566100" y="2276825"/>
            <a:ext cx="26010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chemeClr val="dk1"/>
                </a:solidFill>
                <a:latin typeface="Lato"/>
                <a:ea typeface="Lato"/>
                <a:cs typeface="Lato"/>
                <a:sym typeface="Lato"/>
              </a:rPr>
              <a:t>@srvusd_music</a:t>
            </a:r>
            <a:endParaRPr>
              <a:solidFill>
                <a:schemeClr val="dk1"/>
              </a:solidFill>
              <a:latin typeface="Lato"/>
              <a:ea typeface="Lato"/>
              <a:cs typeface="Lato"/>
              <a:sym typeface="Lato"/>
            </a:endParaRPr>
          </a:p>
          <a:p>
            <a:pPr marL="0" lvl="0" indent="0" algn="l" rtl="0">
              <a:spcBef>
                <a:spcPts val="0"/>
              </a:spcBef>
              <a:spcAft>
                <a:spcPts val="0"/>
              </a:spcAft>
              <a:buNone/>
            </a:pPr>
            <a:r>
              <a:rPr lang="fr">
                <a:solidFill>
                  <a:schemeClr val="dk1"/>
                </a:solidFill>
                <a:latin typeface="Lato"/>
                <a:ea typeface="Lato"/>
                <a:cs typeface="Lato"/>
                <a:sym typeface="Lato"/>
              </a:rPr>
              <a:t>@srvbandandorch</a:t>
            </a:r>
            <a:endParaRPr>
              <a:solidFill>
                <a:schemeClr val="dk1"/>
              </a:solidFill>
              <a:latin typeface="Lato"/>
              <a:ea typeface="Lato"/>
              <a:cs typeface="Lato"/>
              <a:sym typeface="Lato"/>
            </a:endParaRPr>
          </a:p>
          <a:p>
            <a:pPr marL="0" lvl="0" indent="0" algn="l" rtl="0">
              <a:spcBef>
                <a:spcPts val="0"/>
              </a:spcBef>
              <a:spcAft>
                <a:spcPts val="0"/>
              </a:spcAft>
              <a:buNone/>
            </a:pPr>
            <a:r>
              <a:rPr lang="fr">
                <a:solidFill>
                  <a:schemeClr val="dk1"/>
                </a:solidFill>
                <a:latin typeface="Lato"/>
                <a:ea typeface="Lato"/>
                <a:cs typeface="Lato"/>
                <a:sym typeface="Lato"/>
              </a:rPr>
              <a:t>@mv_choir</a:t>
            </a:r>
            <a:endParaRPr>
              <a:solidFill>
                <a:schemeClr val="dk1"/>
              </a:solidFill>
              <a:latin typeface="Lato"/>
              <a:ea typeface="Lato"/>
              <a:cs typeface="Lato"/>
              <a:sym typeface="Lato"/>
            </a:endParaRPr>
          </a:p>
          <a:p>
            <a:pPr marL="0" lvl="0" indent="0" algn="l" rtl="0">
              <a:spcBef>
                <a:spcPts val="0"/>
              </a:spcBef>
              <a:spcAft>
                <a:spcPts val="0"/>
              </a:spcAft>
              <a:buNone/>
            </a:pPr>
            <a:r>
              <a:rPr lang="fr">
                <a:solidFill>
                  <a:schemeClr val="dk1"/>
                </a:solidFill>
                <a:latin typeface="Lato"/>
                <a:ea typeface="Lato"/>
                <a:cs typeface="Lato"/>
                <a:sym typeface="Lato"/>
              </a:rPr>
              <a:t>@dvhsart</a:t>
            </a:r>
            <a:endParaRPr>
              <a:solidFill>
                <a:schemeClr val="dk1"/>
              </a:solidFill>
              <a:latin typeface="Lato"/>
              <a:ea typeface="Lato"/>
              <a:cs typeface="Lato"/>
              <a:sym typeface="Lato"/>
            </a:endParaRPr>
          </a:p>
          <a:p>
            <a:pPr marL="0" lvl="0" indent="0" algn="l" rtl="0">
              <a:spcBef>
                <a:spcPts val="0"/>
              </a:spcBef>
              <a:spcAft>
                <a:spcPts val="0"/>
              </a:spcAft>
              <a:buNone/>
            </a:pPr>
            <a:r>
              <a:rPr lang="fr">
                <a:solidFill>
                  <a:schemeClr val="dk1"/>
                </a:solidFill>
                <a:latin typeface="Lato"/>
                <a:ea typeface="Lato"/>
                <a:cs typeface="Lato"/>
                <a:sym typeface="Lato"/>
              </a:rPr>
              <a:t>@calhighchoir</a:t>
            </a:r>
            <a:endParaRPr>
              <a:solidFill>
                <a:schemeClr val="dk1"/>
              </a:solidFill>
              <a:latin typeface="Lato"/>
              <a:ea typeface="Lato"/>
              <a:cs typeface="Lato"/>
              <a:sym typeface="Lato"/>
            </a:endParaRPr>
          </a:p>
          <a:p>
            <a:pPr marL="0" lvl="0" indent="0" algn="l" rtl="0">
              <a:spcBef>
                <a:spcPts val="0"/>
              </a:spcBef>
              <a:spcAft>
                <a:spcPts val="0"/>
              </a:spcAft>
              <a:buNone/>
            </a:pPr>
            <a:r>
              <a:rPr lang="fr">
                <a:solidFill>
                  <a:schemeClr val="dk1"/>
                </a:solidFill>
                <a:latin typeface="Lato"/>
                <a:ea typeface="Lato"/>
                <a:cs typeface="Lato"/>
                <a:sym typeface="Lato"/>
              </a:rPr>
              <a:t>@mv_color_guard</a:t>
            </a:r>
            <a:endParaRPr>
              <a:solidFill>
                <a:schemeClr val="dk1"/>
              </a:solidFill>
              <a:latin typeface="Lato"/>
              <a:ea typeface="Lato"/>
              <a:cs typeface="Lato"/>
              <a:sym typeface="Lato"/>
            </a:endParaRPr>
          </a:p>
          <a:p>
            <a:pPr marL="0" lvl="0" indent="0" algn="l" rtl="0">
              <a:spcBef>
                <a:spcPts val="0"/>
              </a:spcBef>
              <a:spcAft>
                <a:spcPts val="0"/>
              </a:spcAft>
              <a:buClr>
                <a:srgbClr val="000000"/>
              </a:buClr>
              <a:buSzPts val="1100"/>
              <a:buFont typeface="Arial"/>
              <a:buNone/>
            </a:pPr>
            <a:r>
              <a:rPr lang="fr">
                <a:solidFill>
                  <a:schemeClr val="dk1"/>
                </a:solidFill>
                <a:latin typeface="Lato"/>
                <a:ea typeface="Lato"/>
                <a:cs typeface="Lato"/>
                <a:sym typeface="Lato"/>
              </a:rPr>
              <a:t>@srvhschoir</a:t>
            </a:r>
            <a:endParaRPr>
              <a:solidFill>
                <a:schemeClr val="dk1"/>
              </a:solidFill>
              <a:latin typeface="Lato"/>
              <a:ea typeface="Lato"/>
              <a:cs typeface="Lato"/>
              <a:sym typeface="Lato"/>
            </a:endParaRPr>
          </a:p>
          <a:p>
            <a:pPr marL="0" lvl="0" indent="0" algn="l" rtl="0">
              <a:spcBef>
                <a:spcPts val="0"/>
              </a:spcBef>
              <a:spcAft>
                <a:spcPts val="0"/>
              </a:spcAft>
              <a:buClr>
                <a:srgbClr val="000000"/>
              </a:buClr>
              <a:buSzPts val="1100"/>
              <a:buFont typeface="Arial"/>
              <a:buNone/>
            </a:pPr>
            <a:r>
              <a:rPr lang="fr">
                <a:solidFill>
                  <a:schemeClr val="dk1"/>
                </a:solidFill>
                <a:latin typeface="Lato"/>
                <a:ea typeface="Lato"/>
                <a:cs typeface="Lato"/>
                <a:sym typeface="Lato"/>
              </a:rPr>
              <a:t>@srvdramaclub</a:t>
            </a:r>
            <a:endParaRPr>
              <a:solidFill>
                <a:schemeClr val="dk1"/>
              </a:solidFill>
              <a:latin typeface="Lato"/>
              <a:ea typeface="Lato"/>
              <a:cs typeface="Lato"/>
              <a:sym typeface="Lato"/>
            </a:endParaRPr>
          </a:p>
          <a:p>
            <a:pPr marL="0" lvl="0" indent="0" algn="l" rtl="0">
              <a:spcBef>
                <a:spcPts val="0"/>
              </a:spcBef>
              <a:spcAft>
                <a:spcPts val="0"/>
              </a:spcAft>
              <a:buClr>
                <a:srgbClr val="000000"/>
              </a:buClr>
              <a:buSzPts val="1100"/>
              <a:buFont typeface="Arial"/>
              <a:buNone/>
            </a:pPr>
            <a:r>
              <a:rPr lang="fr">
                <a:solidFill>
                  <a:schemeClr val="dk1"/>
                </a:solidFill>
                <a:latin typeface="Lato"/>
                <a:ea typeface="Lato"/>
                <a:cs typeface="Lato"/>
                <a:sym typeface="Lato"/>
              </a:rPr>
              <a:t>@srvhsart</a:t>
            </a:r>
            <a:endParaRPr>
              <a:solidFill>
                <a:schemeClr val="dk1"/>
              </a:solidFill>
              <a:latin typeface="Lato"/>
              <a:ea typeface="Lato"/>
              <a:cs typeface="Lato"/>
              <a:sym typeface="Lato"/>
            </a:endParaRPr>
          </a:p>
          <a:p>
            <a:pPr marL="0" lvl="0" indent="0" algn="l" rtl="0">
              <a:spcBef>
                <a:spcPts val="0"/>
              </a:spcBef>
              <a:spcAft>
                <a:spcPts val="0"/>
              </a:spcAft>
              <a:buClr>
                <a:srgbClr val="000000"/>
              </a:buClr>
              <a:buSzPts val="1100"/>
              <a:buFont typeface="Arial"/>
              <a:buNone/>
            </a:pPr>
            <a:r>
              <a:rPr lang="fr">
                <a:solidFill>
                  <a:schemeClr val="dk1"/>
                </a:solidFill>
                <a:latin typeface="Lato"/>
                <a:ea typeface="Lato"/>
                <a:cs typeface="Lato"/>
                <a:sym typeface="Lato"/>
              </a:rPr>
              <a:t>@dv.choir</a:t>
            </a:r>
            <a:endParaRPr>
              <a:solidFill>
                <a:schemeClr val="dk1"/>
              </a:solidFill>
              <a:latin typeface="Lato"/>
              <a:ea typeface="Lato"/>
              <a:cs typeface="Lato"/>
              <a:sym typeface="Lato"/>
            </a:endParaRPr>
          </a:p>
          <a:p>
            <a:pPr marL="0" lvl="0" indent="0" algn="l" rtl="0">
              <a:spcBef>
                <a:spcPts val="0"/>
              </a:spcBef>
              <a:spcAft>
                <a:spcPts val="0"/>
              </a:spcAft>
              <a:buClr>
                <a:srgbClr val="000000"/>
              </a:buClr>
              <a:buSzPts val="1100"/>
              <a:buFont typeface="Arial"/>
              <a:buNone/>
            </a:pPr>
            <a:r>
              <a:rPr lang="fr">
                <a:solidFill>
                  <a:schemeClr val="dk1"/>
                </a:solidFill>
                <a:latin typeface="Lato"/>
                <a:ea typeface="Lato"/>
                <a:cs typeface="Lato"/>
                <a:sym typeface="Lato"/>
              </a:rPr>
              <a:t>@srvtheatre</a:t>
            </a:r>
            <a:endParaRPr>
              <a:solidFill>
                <a:schemeClr val="dk1"/>
              </a:solidFill>
              <a:latin typeface="Lato"/>
              <a:ea typeface="Lato"/>
              <a:cs typeface="Lato"/>
              <a:sym typeface="Lato"/>
            </a:endParaRPr>
          </a:p>
        </p:txBody>
      </p:sp>
      <p:pic>
        <p:nvPicPr>
          <p:cNvPr id="746" name="Google Shape;746;p38"/>
          <p:cNvPicPr preferRelativeResize="0"/>
          <p:nvPr/>
        </p:nvPicPr>
        <p:blipFill>
          <a:blip r:embed="rId5">
            <a:alphaModFix/>
          </a:blip>
          <a:stretch>
            <a:fillRect/>
          </a:stretch>
        </p:blipFill>
        <p:spPr>
          <a:xfrm>
            <a:off x="5966788" y="1494876"/>
            <a:ext cx="2312901" cy="2279000"/>
          </a:xfrm>
          <a:prstGeom prst="rect">
            <a:avLst/>
          </a:prstGeom>
          <a:noFill/>
          <a:ln w="28575" cap="flat" cmpd="sng">
            <a:solidFill>
              <a:srgbClr val="595959"/>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29"/>
          <p:cNvSpPr txBox="1">
            <a:spLocks noGrp="1"/>
          </p:cNvSpPr>
          <p:nvPr>
            <p:ph type="title"/>
          </p:nvPr>
        </p:nvSpPr>
        <p:spPr>
          <a:xfrm>
            <a:off x="710906" y="1600500"/>
            <a:ext cx="44532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Our Framework</a:t>
            </a:r>
            <a:endParaRPr/>
          </a:p>
        </p:txBody>
      </p:sp>
      <p:sp>
        <p:nvSpPr>
          <p:cNvPr id="594" name="Google Shape;594;p29"/>
          <p:cNvSpPr txBox="1">
            <a:spLocks noGrp="1"/>
          </p:cNvSpPr>
          <p:nvPr>
            <p:ph type="subTitle" idx="1"/>
          </p:nvPr>
        </p:nvSpPr>
        <p:spPr>
          <a:xfrm>
            <a:off x="710800" y="2692275"/>
            <a:ext cx="3994500" cy="1100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b="1">
                <a:solidFill>
                  <a:srgbClr val="A64D79"/>
                </a:solidFill>
              </a:rPr>
              <a:t>We foster artistic literacy and fluency in the arts</a:t>
            </a:r>
            <a:r>
              <a:rPr lang="fr"/>
              <a:t> where students create, perform, produce, present, respond, and connect through symbolic and metaphoric forms.</a:t>
            </a:r>
            <a:endParaRPr/>
          </a:p>
        </p:txBody>
      </p:sp>
      <p:pic>
        <p:nvPicPr>
          <p:cNvPr id="595" name="Google Shape;595;p29"/>
          <p:cNvPicPr preferRelativeResize="0"/>
          <p:nvPr/>
        </p:nvPicPr>
        <p:blipFill rotWithShape="1">
          <a:blip r:embed="rId3">
            <a:alphaModFix/>
          </a:blip>
          <a:srcRect l="7997" t="6537" r="5068" b="6528"/>
          <a:stretch/>
        </p:blipFill>
        <p:spPr>
          <a:xfrm>
            <a:off x="5284913" y="847324"/>
            <a:ext cx="3265475" cy="3265475"/>
          </a:xfrm>
          <a:prstGeom prst="rect">
            <a:avLst/>
          </a:prstGeom>
          <a:noFill/>
          <a:ln>
            <a:noFill/>
          </a:ln>
        </p:spPr>
      </p:pic>
      <p:pic>
        <p:nvPicPr>
          <p:cNvPr id="596" name="Google Shape;596;p29"/>
          <p:cNvPicPr preferRelativeResize="0"/>
          <p:nvPr/>
        </p:nvPicPr>
        <p:blipFill rotWithShape="1">
          <a:blip r:embed="rId4">
            <a:alphaModFix/>
          </a:blip>
          <a:srcRect t="2016" b="15352"/>
          <a:stretch/>
        </p:blipFill>
        <p:spPr>
          <a:xfrm>
            <a:off x="5618800" y="1600500"/>
            <a:ext cx="2458200" cy="2084700"/>
          </a:xfrm>
          <a:prstGeom prst="ellipse">
            <a:avLst/>
          </a:prstGeom>
          <a:noFill/>
          <a:ln>
            <a:noFill/>
          </a:ln>
        </p:spPr>
      </p:pic>
      <p:sp>
        <p:nvSpPr>
          <p:cNvPr id="597" name="Google Shape;597;p29"/>
          <p:cNvSpPr txBox="1">
            <a:spLocks noGrp="1"/>
          </p:cNvSpPr>
          <p:nvPr>
            <p:ph type="subTitle" idx="1"/>
          </p:nvPr>
        </p:nvSpPr>
        <p:spPr>
          <a:xfrm>
            <a:off x="1948425" y="3943575"/>
            <a:ext cx="3994500" cy="1100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An </a:t>
            </a:r>
            <a:r>
              <a:rPr lang="fr" b="1">
                <a:solidFill>
                  <a:schemeClr val="dk2"/>
                </a:solidFill>
              </a:rPr>
              <a:t>artistically literate person</a:t>
            </a:r>
            <a:r>
              <a:rPr lang="fr"/>
              <a:t> is able to transfer arts knowledge, skills, and capacities to other subjects, settings, and contexts.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30"/>
          <p:cNvSpPr txBox="1"/>
          <p:nvPr/>
        </p:nvSpPr>
        <p:spPr>
          <a:xfrm>
            <a:off x="36350" y="817863"/>
            <a:ext cx="213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03" name="Google Shape;603;p30"/>
          <p:cNvSpPr/>
          <p:nvPr/>
        </p:nvSpPr>
        <p:spPr>
          <a:xfrm>
            <a:off x="4127200" y="960613"/>
            <a:ext cx="2134800" cy="15291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0"/>
          <p:cNvSpPr/>
          <p:nvPr/>
        </p:nvSpPr>
        <p:spPr>
          <a:xfrm>
            <a:off x="6439475" y="960625"/>
            <a:ext cx="2134800" cy="15291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0"/>
          <p:cNvSpPr/>
          <p:nvPr/>
        </p:nvSpPr>
        <p:spPr>
          <a:xfrm>
            <a:off x="1814913" y="2948663"/>
            <a:ext cx="2134800" cy="15291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0"/>
          <p:cNvSpPr/>
          <p:nvPr/>
        </p:nvSpPr>
        <p:spPr>
          <a:xfrm>
            <a:off x="4127200" y="2910238"/>
            <a:ext cx="2134800" cy="15291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0"/>
          <p:cNvSpPr/>
          <p:nvPr/>
        </p:nvSpPr>
        <p:spPr>
          <a:xfrm>
            <a:off x="6439475" y="2910238"/>
            <a:ext cx="2134800" cy="15291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0"/>
          <p:cNvSpPr txBox="1"/>
          <p:nvPr/>
        </p:nvSpPr>
        <p:spPr>
          <a:xfrm>
            <a:off x="1837425" y="2507850"/>
            <a:ext cx="2089800" cy="32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t>Drama</a:t>
            </a:r>
            <a:endParaRPr/>
          </a:p>
        </p:txBody>
      </p:sp>
      <p:sp>
        <p:nvSpPr>
          <p:cNvPr id="609" name="Google Shape;609;p30"/>
          <p:cNvSpPr txBox="1"/>
          <p:nvPr/>
        </p:nvSpPr>
        <p:spPr>
          <a:xfrm>
            <a:off x="4149700" y="2489713"/>
            <a:ext cx="2089800" cy="32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t>Classroom Music</a:t>
            </a:r>
            <a:endParaRPr/>
          </a:p>
        </p:txBody>
      </p:sp>
      <p:sp>
        <p:nvSpPr>
          <p:cNvPr id="610" name="Google Shape;610;p30"/>
          <p:cNvSpPr txBox="1"/>
          <p:nvPr/>
        </p:nvSpPr>
        <p:spPr>
          <a:xfrm>
            <a:off x="6439475" y="2428488"/>
            <a:ext cx="2089800" cy="32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t>Dance</a:t>
            </a:r>
            <a:endParaRPr/>
          </a:p>
        </p:txBody>
      </p:sp>
      <p:sp>
        <p:nvSpPr>
          <p:cNvPr id="611" name="Google Shape;611;p30"/>
          <p:cNvSpPr txBox="1"/>
          <p:nvPr/>
        </p:nvSpPr>
        <p:spPr>
          <a:xfrm>
            <a:off x="6988400" y="3958750"/>
            <a:ext cx="2089800" cy="32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612" name="Google Shape;612;p30"/>
          <p:cNvSpPr txBox="1"/>
          <p:nvPr/>
        </p:nvSpPr>
        <p:spPr>
          <a:xfrm>
            <a:off x="1837413" y="4439350"/>
            <a:ext cx="2089800" cy="32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       Marching Band</a:t>
            </a:r>
            <a:endParaRPr/>
          </a:p>
        </p:txBody>
      </p:sp>
      <p:sp>
        <p:nvSpPr>
          <p:cNvPr id="613" name="Google Shape;613;p30"/>
          <p:cNvSpPr txBox="1"/>
          <p:nvPr/>
        </p:nvSpPr>
        <p:spPr>
          <a:xfrm>
            <a:off x="4149700" y="4389575"/>
            <a:ext cx="2089800" cy="32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t>Elementary Band</a:t>
            </a:r>
            <a:endParaRPr/>
          </a:p>
        </p:txBody>
      </p:sp>
      <p:sp>
        <p:nvSpPr>
          <p:cNvPr id="614" name="Google Shape;614;p30"/>
          <p:cNvSpPr txBox="1"/>
          <p:nvPr/>
        </p:nvSpPr>
        <p:spPr>
          <a:xfrm>
            <a:off x="6461975" y="4390125"/>
            <a:ext cx="2089800" cy="32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t>Elementary Orchestra</a:t>
            </a:r>
            <a:endParaRPr/>
          </a:p>
        </p:txBody>
      </p:sp>
      <p:sp>
        <p:nvSpPr>
          <p:cNvPr id="615" name="Google Shape;615;p30"/>
          <p:cNvSpPr/>
          <p:nvPr/>
        </p:nvSpPr>
        <p:spPr>
          <a:xfrm>
            <a:off x="1889600" y="960613"/>
            <a:ext cx="2134800" cy="15291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6" name="Google Shape;616;p30"/>
          <p:cNvPicPr preferRelativeResize="0"/>
          <p:nvPr/>
        </p:nvPicPr>
        <p:blipFill rotWithShape="1">
          <a:blip r:embed="rId3">
            <a:alphaModFix/>
          </a:blip>
          <a:srcRect l="10280" r="10272"/>
          <a:stretch/>
        </p:blipFill>
        <p:spPr>
          <a:xfrm>
            <a:off x="1867100" y="941375"/>
            <a:ext cx="2157300" cy="1567625"/>
          </a:xfrm>
          <a:prstGeom prst="rect">
            <a:avLst/>
          </a:prstGeom>
          <a:noFill/>
          <a:ln>
            <a:noFill/>
          </a:ln>
        </p:spPr>
      </p:pic>
      <p:pic>
        <p:nvPicPr>
          <p:cNvPr id="617" name="Google Shape;617;p30"/>
          <p:cNvPicPr preferRelativeResize="0"/>
          <p:nvPr/>
        </p:nvPicPr>
        <p:blipFill>
          <a:blip r:embed="rId4">
            <a:alphaModFix/>
          </a:blip>
          <a:stretch>
            <a:fillRect/>
          </a:stretch>
        </p:blipFill>
        <p:spPr>
          <a:xfrm>
            <a:off x="1777588" y="2948675"/>
            <a:ext cx="2209475" cy="1586776"/>
          </a:xfrm>
          <a:prstGeom prst="rect">
            <a:avLst/>
          </a:prstGeom>
          <a:noFill/>
          <a:ln>
            <a:noFill/>
          </a:ln>
        </p:spPr>
      </p:pic>
      <p:pic>
        <p:nvPicPr>
          <p:cNvPr id="618" name="Google Shape;618;p30"/>
          <p:cNvPicPr preferRelativeResize="0"/>
          <p:nvPr/>
        </p:nvPicPr>
        <p:blipFill>
          <a:blip r:embed="rId5">
            <a:alphaModFix/>
          </a:blip>
          <a:stretch>
            <a:fillRect/>
          </a:stretch>
        </p:blipFill>
        <p:spPr>
          <a:xfrm>
            <a:off x="6439475" y="960625"/>
            <a:ext cx="2157302" cy="1529100"/>
          </a:xfrm>
          <a:prstGeom prst="rect">
            <a:avLst/>
          </a:prstGeom>
          <a:noFill/>
          <a:ln>
            <a:noFill/>
          </a:ln>
        </p:spPr>
      </p:pic>
      <p:pic>
        <p:nvPicPr>
          <p:cNvPr id="619" name="Google Shape;619;p30"/>
          <p:cNvPicPr preferRelativeResize="0"/>
          <p:nvPr/>
        </p:nvPicPr>
        <p:blipFill>
          <a:blip r:embed="rId6">
            <a:alphaModFix/>
          </a:blip>
          <a:stretch>
            <a:fillRect/>
          </a:stretch>
        </p:blipFill>
        <p:spPr>
          <a:xfrm>
            <a:off x="4115950" y="2910250"/>
            <a:ext cx="2157300" cy="1529100"/>
          </a:xfrm>
          <a:prstGeom prst="rect">
            <a:avLst/>
          </a:prstGeom>
          <a:noFill/>
          <a:ln>
            <a:noFill/>
          </a:ln>
        </p:spPr>
      </p:pic>
      <p:pic>
        <p:nvPicPr>
          <p:cNvPr id="620" name="Google Shape;620;p30"/>
          <p:cNvPicPr preferRelativeResize="0"/>
          <p:nvPr/>
        </p:nvPicPr>
        <p:blipFill>
          <a:blip r:embed="rId7">
            <a:alphaModFix/>
          </a:blip>
          <a:stretch>
            <a:fillRect/>
          </a:stretch>
        </p:blipFill>
        <p:spPr>
          <a:xfrm>
            <a:off x="4116625" y="979900"/>
            <a:ext cx="2134799" cy="1529100"/>
          </a:xfrm>
          <a:prstGeom prst="rect">
            <a:avLst/>
          </a:prstGeom>
          <a:noFill/>
          <a:ln>
            <a:noFill/>
          </a:ln>
        </p:spPr>
      </p:pic>
      <p:pic>
        <p:nvPicPr>
          <p:cNvPr id="621" name="Google Shape;621;p30"/>
          <p:cNvPicPr preferRelativeResize="0"/>
          <p:nvPr/>
        </p:nvPicPr>
        <p:blipFill>
          <a:blip r:embed="rId8">
            <a:alphaModFix/>
          </a:blip>
          <a:stretch>
            <a:fillRect/>
          </a:stretch>
        </p:blipFill>
        <p:spPr>
          <a:xfrm>
            <a:off x="6444762" y="2890988"/>
            <a:ext cx="2134800" cy="1567625"/>
          </a:xfrm>
          <a:prstGeom prst="rect">
            <a:avLst/>
          </a:prstGeom>
          <a:noFill/>
          <a:ln>
            <a:noFill/>
          </a:ln>
        </p:spPr>
      </p:pic>
      <p:sp>
        <p:nvSpPr>
          <p:cNvPr id="622" name="Google Shape;622;p30"/>
          <p:cNvSpPr txBox="1">
            <a:spLocks noGrp="1"/>
          </p:cNvSpPr>
          <p:nvPr>
            <p:ph type="title"/>
          </p:nvPr>
        </p:nvSpPr>
        <p:spPr>
          <a:xfrm>
            <a:off x="720000" y="2575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Arts Education During COVID</a:t>
            </a:r>
            <a:endParaRPr/>
          </a:p>
        </p:txBody>
      </p:sp>
      <p:sp>
        <p:nvSpPr>
          <p:cNvPr id="623" name="Google Shape;623;p30"/>
          <p:cNvSpPr txBox="1">
            <a:spLocks noGrp="1"/>
          </p:cNvSpPr>
          <p:nvPr>
            <p:ph type="subTitle" idx="4294967295"/>
          </p:nvPr>
        </p:nvSpPr>
        <p:spPr>
          <a:xfrm>
            <a:off x="262701" y="2348550"/>
            <a:ext cx="16821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b="1">
                <a:latin typeface="Bad Script"/>
                <a:ea typeface="Bad Script"/>
                <a:cs typeface="Bad Script"/>
                <a:sym typeface="Bad Script"/>
              </a:rPr>
              <a:t>Musician PPE</a:t>
            </a:r>
            <a:endParaRPr b="1">
              <a:latin typeface="Bad Script"/>
              <a:ea typeface="Bad Script"/>
              <a:cs typeface="Bad Script"/>
              <a:sym typeface="Bad Script"/>
            </a:endParaRPr>
          </a:p>
          <a:p>
            <a:pPr marL="0" lvl="0" indent="0" algn="l" rtl="0">
              <a:lnSpc>
                <a:spcPct val="90000"/>
              </a:lnSpc>
              <a:spcBef>
                <a:spcPts val="1600"/>
              </a:spcBef>
              <a:spcAft>
                <a:spcPts val="1600"/>
              </a:spcAft>
              <a:buNone/>
            </a:pPr>
            <a:r>
              <a:rPr lang="fr" b="1">
                <a:latin typeface="Bad Script"/>
                <a:ea typeface="Bad Script"/>
                <a:cs typeface="Bad Script"/>
                <a:sym typeface="Bad Script"/>
              </a:rPr>
              <a:t>Rehearsals &amp; performances outdoors</a:t>
            </a:r>
            <a:endParaRPr b="1">
              <a:latin typeface="Bad Script"/>
              <a:ea typeface="Bad Script"/>
              <a:cs typeface="Bad Script"/>
              <a:sym typeface="Bad Scrip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3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TK-5 Arts Education</a:t>
            </a:r>
            <a:endParaRPr/>
          </a:p>
        </p:txBody>
      </p:sp>
      <p:sp>
        <p:nvSpPr>
          <p:cNvPr id="629" name="Google Shape;629;p31"/>
          <p:cNvSpPr txBox="1">
            <a:spLocks noGrp="1"/>
          </p:cNvSpPr>
          <p:nvPr>
            <p:ph type="subTitle" idx="1"/>
          </p:nvPr>
        </p:nvSpPr>
        <p:spPr>
          <a:xfrm>
            <a:off x="203326" y="3847250"/>
            <a:ext cx="2561700" cy="70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b="1"/>
              <a:t>Ms. Nielsen, Art Teacher</a:t>
            </a:r>
            <a:endParaRPr b="1"/>
          </a:p>
          <a:p>
            <a:pPr marL="0" lvl="0" indent="0" algn="ctr" rtl="0">
              <a:spcBef>
                <a:spcPts val="0"/>
              </a:spcBef>
              <a:spcAft>
                <a:spcPts val="0"/>
              </a:spcAft>
              <a:buNone/>
            </a:pPr>
            <a:r>
              <a:rPr lang="fr"/>
              <a:t>Montevideo Elementary</a:t>
            </a:r>
            <a:endParaRPr/>
          </a:p>
          <a:p>
            <a:pPr marL="0" lvl="0" indent="0" algn="ctr" rtl="0">
              <a:spcBef>
                <a:spcPts val="0"/>
              </a:spcBef>
              <a:spcAft>
                <a:spcPts val="0"/>
              </a:spcAft>
              <a:buNone/>
            </a:pPr>
            <a:endParaRPr b="1"/>
          </a:p>
        </p:txBody>
      </p:sp>
      <p:sp>
        <p:nvSpPr>
          <p:cNvPr id="630" name="Google Shape;630;p31"/>
          <p:cNvSpPr txBox="1">
            <a:spLocks noGrp="1"/>
          </p:cNvSpPr>
          <p:nvPr>
            <p:ph type="title" idx="2"/>
          </p:nvPr>
        </p:nvSpPr>
        <p:spPr>
          <a:xfrm>
            <a:off x="1965450" y="1078025"/>
            <a:ext cx="5213100" cy="38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sz="1800"/>
              <a:t>“Teacher led and student centered”</a:t>
            </a:r>
            <a:endParaRPr sz="1800"/>
          </a:p>
        </p:txBody>
      </p:sp>
      <p:pic>
        <p:nvPicPr>
          <p:cNvPr id="631" name="Google Shape;631;p31"/>
          <p:cNvPicPr preferRelativeResize="0"/>
          <p:nvPr/>
        </p:nvPicPr>
        <p:blipFill rotWithShape="1">
          <a:blip r:embed="rId3">
            <a:alphaModFix/>
          </a:blip>
          <a:srcRect l="6642" t="13656" r="6074" b="14354"/>
          <a:stretch/>
        </p:blipFill>
        <p:spPr>
          <a:xfrm>
            <a:off x="4712775" y="2038121"/>
            <a:ext cx="1492250" cy="2188026"/>
          </a:xfrm>
          <a:prstGeom prst="rect">
            <a:avLst/>
          </a:prstGeom>
          <a:noFill/>
          <a:ln w="19050" cap="flat" cmpd="sng">
            <a:solidFill>
              <a:srgbClr val="595959"/>
            </a:solidFill>
            <a:prstDash val="solid"/>
            <a:round/>
            <a:headEnd type="none" w="sm" len="sm"/>
            <a:tailEnd type="none" w="sm" len="sm"/>
          </a:ln>
        </p:spPr>
      </p:pic>
      <p:pic>
        <p:nvPicPr>
          <p:cNvPr id="632" name="Google Shape;632;p31"/>
          <p:cNvPicPr preferRelativeResize="0"/>
          <p:nvPr/>
        </p:nvPicPr>
        <p:blipFill rotWithShape="1">
          <a:blip r:embed="rId4">
            <a:alphaModFix/>
          </a:blip>
          <a:srcRect t="19345" b="14538"/>
          <a:stretch/>
        </p:blipFill>
        <p:spPr>
          <a:xfrm>
            <a:off x="4049575" y="1892939"/>
            <a:ext cx="763112" cy="896950"/>
          </a:xfrm>
          <a:prstGeom prst="rect">
            <a:avLst/>
          </a:prstGeom>
          <a:noFill/>
          <a:ln w="19050" cap="flat" cmpd="sng">
            <a:solidFill>
              <a:srgbClr val="595959"/>
            </a:solidFill>
            <a:prstDash val="solid"/>
            <a:round/>
            <a:headEnd type="none" w="sm" len="sm"/>
            <a:tailEnd type="none" w="sm" len="sm"/>
          </a:ln>
        </p:spPr>
      </p:pic>
      <p:sp>
        <p:nvSpPr>
          <p:cNvPr id="633" name="Google Shape;633;p31"/>
          <p:cNvSpPr txBox="1">
            <a:spLocks noGrp="1"/>
          </p:cNvSpPr>
          <p:nvPr>
            <p:ph type="subTitle" idx="1"/>
          </p:nvPr>
        </p:nvSpPr>
        <p:spPr>
          <a:xfrm>
            <a:off x="3450025" y="4317550"/>
            <a:ext cx="2826600" cy="70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Ms. Bowles, Montair Elementary</a:t>
            </a:r>
            <a:endParaRPr/>
          </a:p>
          <a:p>
            <a:pPr marL="0" lvl="0" indent="0" algn="ctr" rtl="0">
              <a:spcBef>
                <a:spcPts val="0"/>
              </a:spcBef>
              <a:spcAft>
                <a:spcPts val="0"/>
              </a:spcAft>
              <a:buNone/>
            </a:pPr>
            <a:r>
              <a:rPr lang="fr" b="1"/>
              <a:t>Visual Art</a:t>
            </a:r>
            <a:endParaRPr b="1"/>
          </a:p>
        </p:txBody>
      </p:sp>
      <p:pic>
        <p:nvPicPr>
          <p:cNvPr id="634" name="Google Shape;634;p31"/>
          <p:cNvPicPr preferRelativeResize="0"/>
          <p:nvPr/>
        </p:nvPicPr>
        <p:blipFill>
          <a:blip r:embed="rId5">
            <a:alphaModFix/>
          </a:blip>
          <a:stretch>
            <a:fillRect/>
          </a:stretch>
        </p:blipFill>
        <p:spPr>
          <a:xfrm>
            <a:off x="6654822" y="1611400"/>
            <a:ext cx="2371454" cy="1548776"/>
          </a:xfrm>
          <a:prstGeom prst="rect">
            <a:avLst/>
          </a:prstGeom>
          <a:noFill/>
          <a:ln w="19050" cap="flat" cmpd="sng">
            <a:solidFill>
              <a:srgbClr val="595959"/>
            </a:solidFill>
            <a:prstDash val="solid"/>
            <a:round/>
            <a:headEnd type="none" w="sm" len="sm"/>
            <a:tailEnd type="none" w="sm" len="sm"/>
          </a:ln>
        </p:spPr>
      </p:pic>
      <p:sp>
        <p:nvSpPr>
          <p:cNvPr id="635" name="Google Shape;635;p31"/>
          <p:cNvSpPr txBox="1">
            <a:spLocks noGrp="1"/>
          </p:cNvSpPr>
          <p:nvPr>
            <p:ph type="subTitle" idx="1"/>
          </p:nvPr>
        </p:nvSpPr>
        <p:spPr>
          <a:xfrm>
            <a:off x="6432600" y="3311950"/>
            <a:ext cx="2688900" cy="70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Mrs. Raaum, Alamo Elementary</a:t>
            </a:r>
            <a:endParaRPr/>
          </a:p>
          <a:p>
            <a:pPr marL="0" lvl="0" indent="0" algn="ctr" rtl="0">
              <a:spcBef>
                <a:spcPts val="0"/>
              </a:spcBef>
              <a:spcAft>
                <a:spcPts val="0"/>
              </a:spcAft>
              <a:buNone/>
            </a:pPr>
            <a:r>
              <a:rPr lang="fr" b="1"/>
              <a:t>Students receive Orff training and ukulele instruction</a:t>
            </a:r>
            <a:endParaRPr b="1"/>
          </a:p>
        </p:txBody>
      </p:sp>
      <p:pic>
        <p:nvPicPr>
          <p:cNvPr id="636" name="Google Shape;636;p31"/>
          <p:cNvPicPr preferRelativeResize="0"/>
          <p:nvPr/>
        </p:nvPicPr>
        <p:blipFill>
          <a:blip r:embed="rId6">
            <a:alphaModFix/>
          </a:blip>
          <a:stretch>
            <a:fillRect/>
          </a:stretch>
        </p:blipFill>
        <p:spPr>
          <a:xfrm>
            <a:off x="365350" y="1612025"/>
            <a:ext cx="2777098" cy="2082824"/>
          </a:xfrm>
          <a:prstGeom prst="rect">
            <a:avLst/>
          </a:prstGeom>
          <a:noFill/>
          <a:ln w="19050" cap="flat" cmpd="sng">
            <a:solidFill>
              <a:srgbClr val="595959"/>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40"/>
        <p:cNvGrpSpPr/>
        <p:nvPr/>
      </p:nvGrpSpPr>
      <p:grpSpPr>
        <a:xfrm>
          <a:off x="0" y="0"/>
          <a:ext cx="0" cy="0"/>
          <a:chOff x="0" y="0"/>
          <a:chExt cx="0" cy="0"/>
        </a:xfrm>
      </p:grpSpPr>
      <p:sp>
        <p:nvSpPr>
          <p:cNvPr id="641" name="Google Shape;641;p32"/>
          <p:cNvSpPr/>
          <p:nvPr/>
        </p:nvSpPr>
        <p:spPr>
          <a:xfrm>
            <a:off x="2618703" y="1099875"/>
            <a:ext cx="1994400" cy="1493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2"/>
          <p:cNvSpPr/>
          <p:nvPr/>
        </p:nvSpPr>
        <p:spPr>
          <a:xfrm>
            <a:off x="4778745" y="1099887"/>
            <a:ext cx="1994400" cy="14937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2"/>
          <p:cNvSpPr/>
          <p:nvPr/>
        </p:nvSpPr>
        <p:spPr>
          <a:xfrm>
            <a:off x="6846631" y="1099887"/>
            <a:ext cx="1994400" cy="1493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2"/>
          <p:cNvSpPr/>
          <p:nvPr/>
        </p:nvSpPr>
        <p:spPr>
          <a:xfrm>
            <a:off x="2618703" y="3004650"/>
            <a:ext cx="1994400" cy="14937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2"/>
          <p:cNvSpPr/>
          <p:nvPr/>
        </p:nvSpPr>
        <p:spPr>
          <a:xfrm>
            <a:off x="4778745" y="3004650"/>
            <a:ext cx="1994400" cy="14937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p:nvPr/>
        </p:nvSpPr>
        <p:spPr>
          <a:xfrm>
            <a:off x="6846631" y="3004650"/>
            <a:ext cx="1994400" cy="14937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2"/>
          <p:cNvSpPr txBox="1"/>
          <p:nvPr/>
        </p:nvSpPr>
        <p:spPr>
          <a:xfrm>
            <a:off x="479681" y="2611519"/>
            <a:ext cx="1952400" cy="31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latin typeface="Lato"/>
                <a:ea typeface="Lato"/>
                <a:cs typeface="Lato"/>
                <a:sym typeface="Lato"/>
              </a:rPr>
              <a:t>Ceramics</a:t>
            </a:r>
            <a:endParaRPr>
              <a:latin typeface="Lato"/>
              <a:ea typeface="Lato"/>
              <a:cs typeface="Lato"/>
              <a:sym typeface="Lato"/>
            </a:endParaRPr>
          </a:p>
        </p:txBody>
      </p:sp>
      <p:sp>
        <p:nvSpPr>
          <p:cNvPr id="648" name="Google Shape;648;p32"/>
          <p:cNvSpPr txBox="1"/>
          <p:nvPr/>
        </p:nvSpPr>
        <p:spPr>
          <a:xfrm>
            <a:off x="2639722" y="2593799"/>
            <a:ext cx="1952400" cy="31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latin typeface="Lato"/>
                <a:ea typeface="Lato"/>
                <a:cs typeface="Lato"/>
                <a:sym typeface="Lato"/>
              </a:rPr>
              <a:t>Choir</a:t>
            </a:r>
            <a:endParaRPr>
              <a:latin typeface="Lato"/>
              <a:ea typeface="Lato"/>
              <a:cs typeface="Lato"/>
              <a:sym typeface="Lato"/>
            </a:endParaRPr>
          </a:p>
        </p:txBody>
      </p:sp>
      <p:sp>
        <p:nvSpPr>
          <p:cNvPr id="649" name="Google Shape;649;p32"/>
          <p:cNvSpPr txBox="1"/>
          <p:nvPr/>
        </p:nvSpPr>
        <p:spPr>
          <a:xfrm>
            <a:off x="4778745" y="2533983"/>
            <a:ext cx="1952400" cy="31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latin typeface="Lato"/>
                <a:ea typeface="Lato"/>
                <a:cs typeface="Lato"/>
                <a:sym typeface="Lato"/>
              </a:rPr>
              <a:t>Digital Photo</a:t>
            </a:r>
            <a:endParaRPr>
              <a:latin typeface="Lato"/>
              <a:ea typeface="Lato"/>
              <a:cs typeface="Lato"/>
              <a:sym typeface="Lato"/>
            </a:endParaRPr>
          </a:p>
        </p:txBody>
      </p:sp>
      <p:sp>
        <p:nvSpPr>
          <p:cNvPr id="650" name="Google Shape;650;p32"/>
          <p:cNvSpPr txBox="1"/>
          <p:nvPr/>
        </p:nvSpPr>
        <p:spPr>
          <a:xfrm>
            <a:off x="6867649" y="2533995"/>
            <a:ext cx="1952400" cy="31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latin typeface="Lato"/>
                <a:ea typeface="Lato"/>
                <a:cs typeface="Lato"/>
                <a:sym typeface="Lato"/>
              </a:rPr>
              <a:t>Theatre</a:t>
            </a:r>
            <a:endParaRPr>
              <a:latin typeface="Lato"/>
              <a:ea typeface="Lato"/>
              <a:cs typeface="Lato"/>
              <a:sym typeface="Lato"/>
            </a:endParaRPr>
          </a:p>
        </p:txBody>
      </p:sp>
      <p:sp>
        <p:nvSpPr>
          <p:cNvPr id="651" name="Google Shape;651;p32"/>
          <p:cNvSpPr txBox="1"/>
          <p:nvPr/>
        </p:nvSpPr>
        <p:spPr>
          <a:xfrm>
            <a:off x="479669" y="4498587"/>
            <a:ext cx="1952400" cy="31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latin typeface="Lato"/>
                <a:ea typeface="Lato"/>
                <a:cs typeface="Lato"/>
                <a:sym typeface="Lato"/>
              </a:rPr>
              <a:t>Computer Graphics</a:t>
            </a:r>
            <a:endParaRPr>
              <a:latin typeface="Lato"/>
              <a:ea typeface="Lato"/>
              <a:cs typeface="Lato"/>
              <a:sym typeface="Lato"/>
            </a:endParaRPr>
          </a:p>
        </p:txBody>
      </p:sp>
      <p:sp>
        <p:nvSpPr>
          <p:cNvPr id="652" name="Google Shape;652;p32"/>
          <p:cNvSpPr txBox="1"/>
          <p:nvPr/>
        </p:nvSpPr>
        <p:spPr>
          <a:xfrm>
            <a:off x="2639722" y="4449957"/>
            <a:ext cx="1952400" cy="31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latin typeface="Lato"/>
                <a:ea typeface="Lato"/>
                <a:cs typeface="Lato"/>
                <a:sym typeface="Lato"/>
              </a:rPr>
              <a:t>Drawing/Painting</a:t>
            </a:r>
            <a:endParaRPr>
              <a:latin typeface="Lato"/>
              <a:ea typeface="Lato"/>
              <a:cs typeface="Lato"/>
              <a:sym typeface="Lato"/>
            </a:endParaRPr>
          </a:p>
        </p:txBody>
      </p:sp>
      <p:sp>
        <p:nvSpPr>
          <p:cNvPr id="653" name="Google Shape;653;p32"/>
          <p:cNvSpPr txBox="1"/>
          <p:nvPr/>
        </p:nvSpPr>
        <p:spPr>
          <a:xfrm>
            <a:off x="4799763" y="4450494"/>
            <a:ext cx="1952400" cy="31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latin typeface="Lato"/>
                <a:ea typeface="Lato"/>
                <a:cs typeface="Lato"/>
                <a:sym typeface="Lato"/>
              </a:rPr>
              <a:t>Video Production</a:t>
            </a:r>
            <a:endParaRPr>
              <a:latin typeface="Lato"/>
              <a:ea typeface="Lato"/>
              <a:cs typeface="Lato"/>
              <a:sym typeface="Lato"/>
            </a:endParaRPr>
          </a:p>
        </p:txBody>
      </p:sp>
      <p:sp>
        <p:nvSpPr>
          <p:cNvPr id="654" name="Google Shape;654;p32"/>
          <p:cNvSpPr txBox="1"/>
          <p:nvPr/>
        </p:nvSpPr>
        <p:spPr>
          <a:xfrm>
            <a:off x="6867649" y="4450494"/>
            <a:ext cx="1952400" cy="31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latin typeface="Lato"/>
                <a:ea typeface="Lato"/>
                <a:cs typeface="Lato"/>
                <a:sym typeface="Lato"/>
              </a:rPr>
              <a:t>Orchestra</a:t>
            </a:r>
            <a:endParaRPr>
              <a:latin typeface="Lato"/>
              <a:ea typeface="Lato"/>
              <a:cs typeface="Lato"/>
              <a:sym typeface="Lato"/>
            </a:endParaRPr>
          </a:p>
        </p:txBody>
      </p:sp>
      <p:pic>
        <p:nvPicPr>
          <p:cNvPr id="655" name="Google Shape;655;p32"/>
          <p:cNvPicPr preferRelativeResize="0"/>
          <p:nvPr/>
        </p:nvPicPr>
        <p:blipFill>
          <a:blip r:embed="rId3">
            <a:alphaModFix/>
          </a:blip>
          <a:stretch>
            <a:fillRect/>
          </a:stretch>
        </p:blipFill>
        <p:spPr>
          <a:xfrm>
            <a:off x="6867649" y="1229730"/>
            <a:ext cx="1994250" cy="1151023"/>
          </a:xfrm>
          <a:prstGeom prst="rect">
            <a:avLst/>
          </a:prstGeom>
          <a:noFill/>
          <a:ln w="9525" cap="flat" cmpd="sng">
            <a:solidFill>
              <a:srgbClr val="000000"/>
            </a:solidFill>
            <a:prstDash val="solid"/>
            <a:round/>
            <a:headEnd type="none" w="sm" len="sm"/>
            <a:tailEnd type="none" w="sm" len="sm"/>
          </a:ln>
        </p:spPr>
      </p:pic>
      <p:pic>
        <p:nvPicPr>
          <p:cNvPr id="656" name="Google Shape;656;p32"/>
          <p:cNvPicPr preferRelativeResize="0"/>
          <p:nvPr/>
        </p:nvPicPr>
        <p:blipFill rotWithShape="1">
          <a:blip r:embed="rId4">
            <a:alphaModFix/>
          </a:blip>
          <a:srcRect l="8891" t="25233" r="-1218"/>
          <a:stretch/>
        </p:blipFill>
        <p:spPr>
          <a:xfrm>
            <a:off x="2639722" y="1167031"/>
            <a:ext cx="1994253" cy="1282161"/>
          </a:xfrm>
          <a:prstGeom prst="rect">
            <a:avLst/>
          </a:prstGeom>
          <a:noFill/>
          <a:ln>
            <a:noFill/>
          </a:ln>
        </p:spPr>
      </p:pic>
      <p:pic>
        <p:nvPicPr>
          <p:cNvPr id="657" name="Google Shape;657;p32"/>
          <p:cNvPicPr preferRelativeResize="0"/>
          <p:nvPr/>
        </p:nvPicPr>
        <p:blipFill rotWithShape="1">
          <a:blip r:embed="rId5">
            <a:alphaModFix/>
          </a:blip>
          <a:srcRect t="8717"/>
          <a:stretch/>
        </p:blipFill>
        <p:spPr>
          <a:xfrm>
            <a:off x="6846631" y="3004663"/>
            <a:ext cx="1994251" cy="1493924"/>
          </a:xfrm>
          <a:prstGeom prst="rect">
            <a:avLst/>
          </a:prstGeom>
          <a:noFill/>
          <a:ln>
            <a:noFill/>
          </a:ln>
        </p:spPr>
      </p:pic>
      <p:pic>
        <p:nvPicPr>
          <p:cNvPr id="658" name="Google Shape;658;p32"/>
          <p:cNvPicPr preferRelativeResize="0"/>
          <p:nvPr/>
        </p:nvPicPr>
        <p:blipFill>
          <a:blip r:embed="rId6">
            <a:alphaModFix/>
          </a:blip>
          <a:stretch>
            <a:fillRect/>
          </a:stretch>
        </p:blipFill>
        <p:spPr>
          <a:xfrm>
            <a:off x="458650" y="2969481"/>
            <a:ext cx="1994278" cy="1564285"/>
          </a:xfrm>
          <a:prstGeom prst="rect">
            <a:avLst/>
          </a:prstGeom>
          <a:noFill/>
          <a:ln w="9525" cap="flat" cmpd="sng">
            <a:solidFill>
              <a:srgbClr val="000000"/>
            </a:solidFill>
            <a:prstDash val="solid"/>
            <a:round/>
            <a:headEnd type="none" w="sm" len="sm"/>
            <a:tailEnd type="none" w="sm" len="sm"/>
          </a:ln>
        </p:spPr>
      </p:pic>
      <p:sp>
        <p:nvSpPr>
          <p:cNvPr id="659" name="Google Shape;659;p32"/>
          <p:cNvSpPr/>
          <p:nvPr/>
        </p:nvSpPr>
        <p:spPr>
          <a:xfrm>
            <a:off x="4769917" y="1104333"/>
            <a:ext cx="1994400" cy="1493700"/>
          </a:xfrm>
          <a:prstGeom prst="rect">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0" name="Google Shape;660;p32"/>
          <p:cNvPicPr preferRelativeResize="0"/>
          <p:nvPr/>
        </p:nvPicPr>
        <p:blipFill>
          <a:blip r:embed="rId7">
            <a:alphaModFix/>
          </a:blip>
          <a:stretch>
            <a:fillRect/>
          </a:stretch>
        </p:blipFill>
        <p:spPr>
          <a:xfrm>
            <a:off x="5099665" y="1099887"/>
            <a:ext cx="1423651" cy="1493924"/>
          </a:xfrm>
          <a:prstGeom prst="rect">
            <a:avLst/>
          </a:prstGeom>
          <a:noFill/>
          <a:ln>
            <a:noFill/>
          </a:ln>
        </p:spPr>
      </p:pic>
      <p:pic>
        <p:nvPicPr>
          <p:cNvPr id="661" name="Google Shape;661;p32"/>
          <p:cNvPicPr preferRelativeResize="0"/>
          <p:nvPr/>
        </p:nvPicPr>
        <p:blipFill>
          <a:blip r:embed="rId8">
            <a:alphaModFix/>
          </a:blip>
          <a:stretch>
            <a:fillRect/>
          </a:stretch>
        </p:blipFill>
        <p:spPr>
          <a:xfrm>
            <a:off x="2618702" y="2977445"/>
            <a:ext cx="1994274" cy="1562273"/>
          </a:xfrm>
          <a:prstGeom prst="rect">
            <a:avLst/>
          </a:prstGeom>
          <a:noFill/>
          <a:ln>
            <a:noFill/>
          </a:ln>
        </p:spPr>
      </p:pic>
      <p:pic>
        <p:nvPicPr>
          <p:cNvPr id="662" name="Google Shape;662;p32"/>
          <p:cNvPicPr preferRelativeResize="0"/>
          <p:nvPr/>
        </p:nvPicPr>
        <p:blipFill>
          <a:blip r:embed="rId9">
            <a:alphaModFix/>
          </a:blip>
          <a:stretch>
            <a:fillRect/>
          </a:stretch>
        </p:blipFill>
        <p:spPr>
          <a:xfrm>
            <a:off x="4778768" y="3004663"/>
            <a:ext cx="2015240" cy="1493925"/>
          </a:xfrm>
          <a:prstGeom prst="rect">
            <a:avLst/>
          </a:prstGeom>
          <a:noFill/>
          <a:ln>
            <a:noFill/>
          </a:ln>
        </p:spPr>
      </p:pic>
      <p:pic>
        <p:nvPicPr>
          <p:cNvPr id="663" name="Google Shape;663;p32"/>
          <p:cNvPicPr preferRelativeResize="0"/>
          <p:nvPr/>
        </p:nvPicPr>
        <p:blipFill>
          <a:blip r:embed="rId10">
            <a:alphaModFix/>
          </a:blip>
          <a:stretch>
            <a:fillRect/>
          </a:stretch>
        </p:blipFill>
        <p:spPr>
          <a:xfrm>
            <a:off x="6846631" y="2993916"/>
            <a:ext cx="2015248" cy="1529341"/>
          </a:xfrm>
          <a:prstGeom prst="rect">
            <a:avLst/>
          </a:prstGeom>
          <a:noFill/>
          <a:ln>
            <a:noFill/>
          </a:ln>
        </p:spPr>
      </p:pic>
      <p:pic>
        <p:nvPicPr>
          <p:cNvPr id="664" name="Google Shape;664;p32"/>
          <p:cNvPicPr preferRelativeResize="0"/>
          <p:nvPr/>
        </p:nvPicPr>
        <p:blipFill rotWithShape="1">
          <a:blip r:embed="rId11">
            <a:alphaModFix/>
          </a:blip>
          <a:srcRect l="14661" t="6641" r="9374" b="12856"/>
          <a:stretch/>
        </p:blipFill>
        <p:spPr>
          <a:xfrm>
            <a:off x="467467" y="1104320"/>
            <a:ext cx="1994273" cy="1529340"/>
          </a:xfrm>
          <a:prstGeom prst="rect">
            <a:avLst/>
          </a:prstGeom>
          <a:noFill/>
          <a:ln>
            <a:noFill/>
          </a:ln>
        </p:spPr>
      </p:pic>
      <p:pic>
        <p:nvPicPr>
          <p:cNvPr id="665" name="Google Shape;665;p32"/>
          <p:cNvPicPr preferRelativeResize="0"/>
          <p:nvPr/>
        </p:nvPicPr>
        <p:blipFill>
          <a:blip r:embed="rId12">
            <a:alphaModFix/>
          </a:blip>
          <a:stretch>
            <a:fillRect/>
          </a:stretch>
        </p:blipFill>
        <p:spPr>
          <a:xfrm>
            <a:off x="2618703" y="1104333"/>
            <a:ext cx="1994273" cy="1493923"/>
          </a:xfrm>
          <a:prstGeom prst="rect">
            <a:avLst/>
          </a:prstGeom>
          <a:noFill/>
          <a:ln>
            <a:noFill/>
          </a:ln>
        </p:spPr>
      </p:pic>
      <p:sp>
        <p:nvSpPr>
          <p:cNvPr id="666" name="Google Shape;666;p32"/>
          <p:cNvSpPr txBox="1">
            <a:spLocks noGrp="1"/>
          </p:cNvSpPr>
          <p:nvPr>
            <p:ph type="title"/>
          </p:nvPr>
        </p:nvSpPr>
        <p:spPr>
          <a:xfrm>
            <a:off x="720000" y="2575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Secondary Arts Education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70"/>
        <p:cNvGrpSpPr/>
        <p:nvPr/>
      </p:nvGrpSpPr>
      <p:grpSpPr>
        <a:xfrm>
          <a:off x="0" y="0"/>
          <a:ext cx="0" cy="0"/>
          <a:chOff x="0" y="0"/>
          <a:chExt cx="0" cy="0"/>
        </a:xfrm>
      </p:grpSpPr>
      <p:sp>
        <p:nvSpPr>
          <p:cNvPr id="671" name="Google Shape;671;p33"/>
          <p:cNvSpPr txBox="1">
            <a:spLocks noGrp="1"/>
          </p:cNvSpPr>
          <p:nvPr>
            <p:ph type="title"/>
          </p:nvPr>
        </p:nvSpPr>
        <p:spPr>
          <a:xfrm>
            <a:off x="720000" y="2575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Secondary Arts Education</a:t>
            </a:r>
            <a:endParaRPr/>
          </a:p>
        </p:txBody>
      </p:sp>
      <p:sp>
        <p:nvSpPr>
          <p:cNvPr id="672" name="Google Shape;672;p33"/>
          <p:cNvSpPr/>
          <p:nvPr/>
        </p:nvSpPr>
        <p:spPr>
          <a:xfrm>
            <a:off x="3473225" y="1058913"/>
            <a:ext cx="2134800" cy="15291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5785500" y="1058925"/>
            <a:ext cx="2134800" cy="15291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1160938" y="3046963"/>
            <a:ext cx="2134800" cy="15291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3473225" y="3008538"/>
            <a:ext cx="2134800" cy="15291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5785500" y="3008538"/>
            <a:ext cx="2134800" cy="15291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txBox="1"/>
          <p:nvPr/>
        </p:nvSpPr>
        <p:spPr>
          <a:xfrm>
            <a:off x="1183450" y="2606150"/>
            <a:ext cx="2089800" cy="32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latin typeface="Lato"/>
                <a:ea typeface="Lato"/>
                <a:cs typeface="Lato"/>
                <a:sym typeface="Lato"/>
              </a:rPr>
              <a:t>Drama</a:t>
            </a:r>
            <a:endParaRPr>
              <a:latin typeface="Lato"/>
              <a:ea typeface="Lato"/>
              <a:cs typeface="Lato"/>
              <a:sym typeface="Lato"/>
            </a:endParaRPr>
          </a:p>
        </p:txBody>
      </p:sp>
      <p:sp>
        <p:nvSpPr>
          <p:cNvPr id="678" name="Google Shape;678;p33"/>
          <p:cNvSpPr txBox="1"/>
          <p:nvPr/>
        </p:nvSpPr>
        <p:spPr>
          <a:xfrm>
            <a:off x="3495725" y="2588013"/>
            <a:ext cx="2089800" cy="32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latin typeface="Lato"/>
                <a:ea typeface="Lato"/>
                <a:cs typeface="Lato"/>
                <a:sym typeface="Lato"/>
              </a:rPr>
              <a:t>Jazz Band</a:t>
            </a:r>
            <a:endParaRPr>
              <a:latin typeface="Lato"/>
              <a:ea typeface="Lato"/>
              <a:cs typeface="Lato"/>
              <a:sym typeface="Lato"/>
            </a:endParaRPr>
          </a:p>
        </p:txBody>
      </p:sp>
      <p:sp>
        <p:nvSpPr>
          <p:cNvPr id="679" name="Google Shape;679;p33"/>
          <p:cNvSpPr txBox="1"/>
          <p:nvPr/>
        </p:nvSpPr>
        <p:spPr>
          <a:xfrm>
            <a:off x="5785500" y="2526788"/>
            <a:ext cx="2089800" cy="32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latin typeface="Lato"/>
                <a:ea typeface="Lato"/>
                <a:cs typeface="Lato"/>
                <a:sym typeface="Lato"/>
              </a:rPr>
              <a:t>Video Production</a:t>
            </a:r>
            <a:endParaRPr>
              <a:latin typeface="Lato"/>
              <a:ea typeface="Lato"/>
              <a:cs typeface="Lato"/>
              <a:sym typeface="Lato"/>
            </a:endParaRPr>
          </a:p>
        </p:txBody>
      </p:sp>
      <p:sp>
        <p:nvSpPr>
          <p:cNvPr id="680" name="Google Shape;680;p33"/>
          <p:cNvSpPr txBox="1"/>
          <p:nvPr/>
        </p:nvSpPr>
        <p:spPr>
          <a:xfrm>
            <a:off x="1183438" y="4537650"/>
            <a:ext cx="2089800" cy="32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latin typeface="Lato"/>
                <a:ea typeface="Lato"/>
                <a:cs typeface="Lato"/>
                <a:sym typeface="Lato"/>
              </a:rPr>
              <a:t>       Marching Band</a:t>
            </a:r>
            <a:endParaRPr>
              <a:latin typeface="Lato"/>
              <a:ea typeface="Lato"/>
              <a:cs typeface="Lato"/>
              <a:sym typeface="Lato"/>
            </a:endParaRPr>
          </a:p>
        </p:txBody>
      </p:sp>
      <p:sp>
        <p:nvSpPr>
          <p:cNvPr id="681" name="Google Shape;681;p33"/>
          <p:cNvSpPr txBox="1"/>
          <p:nvPr/>
        </p:nvSpPr>
        <p:spPr>
          <a:xfrm>
            <a:off x="3495725" y="4487875"/>
            <a:ext cx="2089800" cy="32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latin typeface="Lato"/>
                <a:ea typeface="Lato"/>
                <a:cs typeface="Lato"/>
                <a:sym typeface="Lato"/>
              </a:rPr>
              <a:t>Stagecraft</a:t>
            </a:r>
            <a:endParaRPr>
              <a:latin typeface="Lato"/>
              <a:ea typeface="Lato"/>
              <a:cs typeface="Lato"/>
              <a:sym typeface="Lato"/>
            </a:endParaRPr>
          </a:p>
        </p:txBody>
      </p:sp>
      <p:sp>
        <p:nvSpPr>
          <p:cNvPr id="682" name="Google Shape;682;p33"/>
          <p:cNvSpPr txBox="1"/>
          <p:nvPr/>
        </p:nvSpPr>
        <p:spPr>
          <a:xfrm>
            <a:off x="5808000" y="4488425"/>
            <a:ext cx="2089800" cy="32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latin typeface="Lato"/>
                <a:ea typeface="Lato"/>
                <a:cs typeface="Lato"/>
                <a:sym typeface="Lato"/>
              </a:rPr>
              <a:t>Color Guard </a:t>
            </a:r>
            <a:endParaRPr>
              <a:latin typeface="Lato"/>
              <a:ea typeface="Lato"/>
              <a:cs typeface="Lato"/>
              <a:sym typeface="Lato"/>
            </a:endParaRPr>
          </a:p>
        </p:txBody>
      </p:sp>
      <p:sp>
        <p:nvSpPr>
          <p:cNvPr id="683" name="Google Shape;683;p33"/>
          <p:cNvSpPr/>
          <p:nvPr/>
        </p:nvSpPr>
        <p:spPr>
          <a:xfrm>
            <a:off x="1235625" y="1058913"/>
            <a:ext cx="2134800" cy="15291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4" name="Google Shape;684;p33"/>
          <p:cNvPicPr preferRelativeResize="0"/>
          <p:nvPr/>
        </p:nvPicPr>
        <p:blipFill rotWithShape="1">
          <a:blip r:embed="rId3">
            <a:alphaModFix/>
          </a:blip>
          <a:srcRect r="6838" b="19620"/>
          <a:stretch/>
        </p:blipFill>
        <p:spPr>
          <a:xfrm>
            <a:off x="1160950" y="3008550"/>
            <a:ext cx="2134800" cy="1529100"/>
          </a:xfrm>
          <a:prstGeom prst="rect">
            <a:avLst/>
          </a:prstGeom>
          <a:noFill/>
          <a:ln>
            <a:noFill/>
          </a:ln>
        </p:spPr>
      </p:pic>
      <p:pic>
        <p:nvPicPr>
          <p:cNvPr id="685" name="Google Shape;685;p33"/>
          <p:cNvPicPr preferRelativeResize="0"/>
          <p:nvPr/>
        </p:nvPicPr>
        <p:blipFill rotWithShape="1">
          <a:blip r:embed="rId4">
            <a:alphaModFix/>
          </a:blip>
          <a:srcRect l="4246" t="3234" r="5776" b="7900"/>
          <a:stretch/>
        </p:blipFill>
        <p:spPr>
          <a:xfrm>
            <a:off x="5788375" y="3008550"/>
            <a:ext cx="2134800" cy="1529100"/>
          </a:xfrm>
          <a:prstGeom prst="rect">
            <a:avLst/>
          </a:prstGeom>
          <a:noFill/>
          <a:ln>
            <a:noFill/>
          </a:ln>
        </p:spPr>
      </p:pic>
      <p:pic>
        <p:nvPicPr>
          <p:cNvPr id="686" name="Google Shape;686;p33"/>
          <p:cNvPicPr preferRelativeResize="0"/>
          <p:nvPr/>
        </p:nvPicPr>
        <p:blipFill>
          <a:blip r:embed="rId5">
            <a:alphaModFix/>
          </a:blip>
          <a:stretch>
            <a:fillRect/>
          </a:stretch>
        </p:blipFill>
        <p:spPr>
          <a:xfrm>
            <a:off x="3450725" y="3008550"/>
            <a:ext cx="2157299" cy="1529102"/>
          </a:xfrm>
          <a:prstGeom prst="rect">
            <a:avLst/>
          </a:prstGeom>
          <a:noFill/>
          <a:ln>
            <a:noFill/>
          </a:ln>
        </p:spPr>
      </p:pic>
      <p:pic>
        <p:nvPicPr>
          <p:cNvPr id="687" name="Google Shape;687;p33"/>
          <p:cNvPicPr preferRelativeResize="0"/>
          <p:nvPr/>
        </p:nvPicPr>
        <p:blipFill>
          <a:blip r:embed="rId6">
            <a:alphaModFix/>
          </a:blip>
          <a:stretch>
            <a:fillRect/>
          </a:stretch>
        </p:blipFill>
        <p:spPr>
          <a:xfrm>
            <a:off x="1213125" y="1039675"/>
            <a:ext cx="2157300" cy="1567625"/>
          </a:xfrm>
          <a:prstGeom prst="rect">
            <a:avLst/>
          </a:prstGeom>
          <a:noFill/>
          <a:ln>
            <a:noFill/>
          </a:ln>
        </p:spPr>
      </p:pic>
      <p:pic>
        <p:nvPicPr>
          <p:cNvPr id="688" name="Google Shape;688;p33"/>
          <p:cNvPicPr preferRelativeResize="0"/>
          <p:nvPr/>
        </p:nvPicPr>
        <p:blipFill>
          <a:blip r:embed="rId7">
            <a:alphaModFix/>
          </a:blip>
          <a:stretch>
            <a:fillRect/>
          </a:stretch>
        </p:blipFill>
        <p:spPr>
          <a:xfrm>
            <a:off x="5710825" y="1039675"/>
            <a:ext cx="2272225" cy="1567625"/>
          </a:xfrm>
          <a:prstGeom prst="rect">
            <a:avLst/>
          </a:prstGeom>
          <a:noFill/>
          <a:ln w="9525" cap="flat" cmpd="sng">
            <a:solidFill>
              <a:srgbClr val="000000"/>
            </a:solidFill>
            <a:prstDash val="solid"/>
            <a:round/>
            <a:headEnd type="none" w="sm" len="sm"/>
            <a:tailEnd type="none" w="sm" len="sm"/>
          </a:ln>
        </p:spPr>
      </p:pic>
      <p:pic>
        <p:nvPicPr>
          <p:cNvPr id="689" name="Google Shape;689;p33"/>
          <p:cNvPicPr preferRelativeResize="0"/>
          <p:nvPr/>
        </p:nvPicPr>
        <p:blipFill>
          <a:blip r:embed="rId8">
            <a:alphaModFix/>
          </a:blip>
          <a:stretch>
            <a:fillRect/>
          </a:stretch>
        </p:blipFill>
        <p:spPr>
          <a:xfrm>
            <a:off x="3450725" y="1039675"/>
            <a:ext cx="2205900" cy="1567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34"/>
          <p:cNvSpPr txBox="1"/>
          <p:nvPr/>
        </p:nvSpPr>
        <p:spPr>
          <a:xfrm>
            <a:off x="36350" y="817863"/>
            <a:ext cx="213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95" name="Google Shape;695;p34"/>
          <p:cNvSpPr txBox="1">
            <a:spLocks noGrp="1"/>
          </p:cNvSpPr>
          <p:nvPr>
            <p:ph type="subTitle" idx="4294967295"/>
          </p:nvPr>
        </p:nvSpPr>
        <p:spPr>
          <a:xfrm>
            <a:off x="395000" y="1988075"/>
            <a:ext cx="1982400" cy="70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b="1" i="1"/>
          </a:p>
          <a:p>
            <a:pPr marL="0" lvl="0" indent="0" algn="l" rtl="0">
              <a:spcBef>
                <a:spcPts val="1600"/>
              </a:spcBef>
              <a:spcAft>
                <a:spcPts val="0"/>
              </a:spcAft>
              <a:buNone/>
            </a:pPr>
            <a:r>
              <a:rPr lang="fr">
                <a:solidFill>
                  <a:schemeClr val="lt1"/>
                </a:solidFill>
              </a:rPr>
              <a:t>San Ramon Valley High School Ceramics </a:t>
            </a:r>
            <a:endParaRPr>
              <a:solidFill>
                <a:schemeClr val="lt1"/>
              </a:solidFill>
            </a:endParaRPr>
          </a:p>
          <a:p>
            <a:pPr marL="0" lvl="0" indent="0" algn="l" rtl="0">
              <a:spcBef>
                <a:spcPts val="1600"/>
              </a:spcBef>
              <a:spcAft>
                <a:spcPts val="1600"/>
              </a:spcAft>
              <a:buNone/>
            </a:pPr>
            <a:r>
              <a:rPr lang="fr" b="1"/>
              <a:t>Andy Williams, </a:t>
            </a:r>
            <a:r>
              <a:rPr lang="fr"/>
              <a:t>Teacher</a:t>
            </a:r>
            <a:endParaRPr/>
          </a:p>
        </p:txBody>
      </p:sp>
      <p:pic>
        <p:nvPicPr>
          <p:cNvPr id="696" name="Google Shape;696;p34"/>
          <p:cNvPicPr preferRelativeResize="0"/>
          <p:nvPr/>
        </p:nvPicPr>
        <p:blipFill rotWithShape="1">
          <a:blip r:embed="rId3">
            <a:alphaModFix/>
          </a:blip>
          <a:srcRect b="23259"/>
          <a:stretch/>
        </p:blipFill>
        <p:spPr>
          <a:xfrm>
            <a:off x="4946178" y="1735818"/>
            <a:ext cx="1857544" cy="2050181"/>
          </a:xfrm>
          <a:prstGeom prst="rect">
            <a:avLst/>
          </a:prstGeom>
          <a:noFill/>
          <a:ln w="38100" cap="flat" cmpd="sng">
            <a:solidFill>
              <a:srgbClr val="6D9EEB"/>
            </a:solidFill>
            <a:prstDash val="solid"/>
            <a:round/>
            <a:headEnd type="none" w="sm" len="sm"/>
            <a:tailEnd type="none" w="sm" len="sm"/>
          </a:ln>
        </p:spPr>
      </p:pic>
      <p:pic>
        <p:nvPicPr>
          <p:cNvPr id="697" name="Google Shape;697;p34"/>
          <p:cNvPicPr preferRelativeResize="0"/>
          <p:nvPr/>
        </p:nvPicPr>
        <p:blipFill>
          <a:blip r:embed="rId4">
            <a:alphaModFix/>
          </a:blip>
          <a:stretch>
            <a:fillRect/>
          </a:stretch>
        </p:blipFill>
        <p:spPr>
          <a:xfrm>
            <a:off x="6966270" y="1218075"/>
            <a:ext cx="1982556" cy="2138501"/>
          </a:xfrm>
          <a:prstGeom prst="rect">
            <a:avLst/>
          </a:prstGeom>
          <a:noFill/>
          <a:ln w="38100" cap="flat" cmpd="sng">
            <a:solidFill>
              <a:srgbClr val="8E7CC3"/>
            </a:solidFill>
            <a:prstDash val="solid"/>
            <a:round/>
            <a:headEnd type="none" w="sm" len="sm"/>
            <a:tailEnd type="none" w="sm" len="sm"/>
          </a:ln>
        </p:spPr>
      </p:pic>
      <p:pic>
        <p:nvPicPr>
          <p:cNvPr id="698" name="Google Shape;698;p34"/>
          <p:cNvPicPr preferRelativeResize="0"/>
          <p:nvPr/>
        </p:nvPicPr>
        <p:blipFill rotWithShape="1">
          <a:blip r:embed="rId5">
            <a:alphaModFix/>
          </a:blip>
          <a:srcRect l="22359" t="4041" r="20673" b="13484"/>
          <a:stretch/>
        </p:blipFill>
        <p:spPr>
          <a:xfrm>
            <a:off x="2801075" y="1245424"/>
            <a:ext cx="1982554" cy="2111151"/>
          </a:xfrm>
          <a:prstGeom prst="rect">
            <a:avLst/>
          </a:prstGeom>
          <a:noFill/>
          <a:ln w="38100" cap="flat" cmpd="sng">
            <a:solidFill>
              <a:srgbClr val="F6B26B"/>
            </a:solidFill>
            <a:prstDash val="solid"/>
            <a:round/>
            <a:headEnd type="none" w="sm" len="sm"/>
            <a:tailEnd type="none" w="sm" len="sm"/>
          </a:ln>
        </p:spPr>
      </p:pic>
      <p:sp>
        <p:nvSpPr>
          <p:cNvPr id="699" name="Google Shape;699;p34"/>
          <p:cNvSpPr txBox="1"/>
          <p:nvPr/>
        </p:nvSpPr>
        <p:spPr>
          <a:xfrm>
            <a:off x="2948500" y="4111525"/>
            <a:ext cx="5430300" cy="1262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1000">
                <a:latin typeface="Lato Light"/>
                <a:ea typeface="Lato Light"/>
                <a:cs typeface="Lato Light"/>
                <a:sym typeface="Lato Light"/>
              </a:rPr>
              <a:t>Advanced Ceramics students created vases using patterns, such as this fish. They rolled out many slabs of clay, traced the image on to the clay, and then cut it out. When they clay was firm, they could attach each piece to the center and base which were also made from slabs of clay. These pieces took a lot of planning, patience, and some cases, perseverance. </a:t>
            </a:r>
            <a:endParaRPr sz="800">
              <a:latin typeface="Lato Light"/>
              <a:ea typeface="Lato Light"/>
              <a:cs typeface="Lato Light"/>
              <a:sym typeface="Lato Light"/>
            </a:endParaRPr>
          </a:p>
          <a:p>
            <a:pPr marL="0" lvl="0" indent="0" algn="l" rtl="0">
              <a:spcBef>
                <a:spcPts val="1200"/>
              </a:spcBef>
              <a:spcAft>
                <a:spcPts val="0"/>
              </a:spcAft>
              <a:buNone/>
            </a:pPr>
            <a:endParaRPr>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35"/>
          <p:cNvSpPr txBox="1"/>
          <p:nvPr/>
        </p:nvSpPr>
        <p:spPr>
          <a:xfrm>
            <a:off x="36350" y="817863"/>
            <a:ext cx="213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705" name="Google Shape;705;p35"/>
          <p:cNvPicPr preferRelativeResize="0"/>
          <p:nvPr/>
        </p:nvPicPr>
        <p:blipFill>
          <a:blip r:embed="rId3">
            <a:alphaModFix/>
          </a:blip>
          <a:stretch>
            <a:fillRect/>
          </a:stretch>
        </p:blipFill>
        <p:spPr>
          <a:xfrm>
            <a:off x="3120500" y="711400"/>
            <a:ext cx="5262075" cy="3547550"/>
          </a:xfrm>
          <a:prstGeom prst="rect">
            <a:avLst/>
          </a:prstGeom>
          <a:noFill/>
          <a:ln>
            <a:noFill/>
          </a:ln>
        </p:spPr>
      </p:pic>
      <p:sp>
        <p:nvSpPr>
          <p:cNvPr id="706" name="Google Shape;706;p35"/>
          <p:cNvSpPr txBox="1">
            <a:spLocks noGrp="1"/>
          </p:cNvSpPr>
          <p:nvPr>
            <p:ph type="subTitle" idx="4294967295"/>
          </p:nvPr>
        </p:nvSpPr>
        <p:spPr>
          <a:xfrm>
            <a:off x="395001" y="1988075"/>
            <a:ext cx="2561700" cy="70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a:t>California High School’s winter show </a:t>
            </a:r>
            <a:r>
              <a:rPr lang="fr" b="1" i="1"/>
              <a:t>Dear Editor</a:t>
            </a:r>
            <a:endParaRPr b="1" i="1"/>
          </a:p>
          <a:p>
            <a:pPr marL="0" lvl="0" indent="0" algn="l" rtl="0">
              <a:spcBef>
                <a:spcPts val="1600"/>
              </a:spcBef>
              <a:spcAft>
                <a:spcPts val="0"/>
              </a:spcAft>
              <a:buNone/>
            </a:pPr>
            <a:r>
              <a:rPr lang="fr">
                <a:solidFill>
                  <a:schemeClr val="lt1"/>
                </a:solidFill>
              </a:rPr>
              <a:t>Written by </a:t>
            </a:r>
            <a:r>
              <a:rPr lang="fr" b="1">
                <a:solidFill>
                  <a:schemeClr val="lt1"/>
                </a:solidFill>
              </a:rPr>
              <a:t>Shiphrah Moses, </a:t>
            </a:r>
            <a:r>
              <a:rPr lang="fr">
                <a:solidFill>
                  <a:schemeClr val="lt1"/>
                </a:solidFill>
              </a:rPr>
              <a:t>a Cal High Senior </a:t>
            </a:r>
            <a:endParaRPr>
              <a:solidFill>
                <a:schemeClr val="lt1"/>
              </a:solidFill>
            </a:endParaRPr>
          </a:p>
          <a:p>
            <a:pPr marL="0" lvl="0" indent="0" algn="l" rtl="0">
              <a:spcBef>
                <a:spcPts val="1600"/>
              </a:spcBef>
              <a:spcAft>
                <a:spcPts val="1600"/>
              </a:spcAft>
              <a:buNone/>
            </a:pPr>
            <a:r>
              <a:rPr lang="fr" b="1"/>
              <a:t>Laura Woods, </a:t>
            </a:r>
            <a:r>
              <a:rPr lang="fr"/>
              <a:t>Teacher</a:t>
            </a:r>
            <a:endParaRPr/>
          </a:p>
        </p:txBody>
      </p:sp>
      <p:sp>
        <p:nvSpPr>
          <p:cNvPr id="707" name="Google Shape;707;p35"/>
          <p:cNvSpPr txBox="1"/>
          <p:nvPr/>
        </p:nvSpPr>
        <p:spPr>
          <a:xfrm>
            <a:off x="3093838" y="4343100"/>
            <a:ext cx="5315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222222"/>
                </a:solidFill>
                <a:latin typeface="Lato Light"/>
                <a:ea typeface="Lato Light"/>
                <a:cs typeface="Lato Light"/>
                <a:sym typeface="Lato Light"/>
              </a:rPr>
              <a:t>The play is about a run down magazine and the woman trying to bring it back to life. As the interns read old letters of advice (think Dear Abby), the characters come to life from the 1920's, 50's and 80's. Everything for this show was student driven from the set design, set building to lights and costumes.</a:t>
            </a:r>
            <a:endParaRPr sz="1000">
              <a:latin typeface="Lato Light"/>
              <a:ea typeface="Lato Light"/>
              <a:cs typeface="Lato Light"/>
              <a:sym typeface="Lato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36"/>
          <p:cNvSpPr txBox="1">
            <a:spLocks noGrp="1"/>
          </p:cNvSpPr>
          <p:nvPr>
            <p:ph type="subTitle" idx="1"/>
          </p:nvPr>
        </p:nvSpPr>
        <p:spPr>
          <a:xfrm>
            <a:off x="1707688" y="3702925"/>
            <a:ext cx="5763300" cy="47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13" name="Google Shape;713;p36"/>
          <p:cNvPicPr preferRelativeResize="0"/>
          <p:nvPr/>
        </p:nvPicPr>
        <p:blipFill>
          <a:blip r:embed="rId3">
            <a:alphaModFix/>
          </a:blip>
          <a:stretch>
            <a:fillRect/>
          </a:stretch>
        </p:blipFill>
        <p:spPr>
          <a:xfrm>
            <a:off x="796888" y="1238675"/>
            <a:ext cx="3711002" cy="1708851"/>
          </a:xfrm>
          <a:prstGeom prst="rect">
            <a:avLst/>
          </a:prstGeom>
          <a:noFill/>
          <a:ln w="38100" cap="flat" cmpd="sng">
            <a:solidFill>
              <a:srgbClr val="FF9900"/>
            </a:solidFill>
            <a:prstDash val="solid"/>
            <a:round/>
            <a:headEnd type="none" w="sm" len="sm"/>
            <a:tailEnd type="none" w="sm" len="sm"/>
          </a:ln>
        </p:spPr>
      </p:pic>
      <p:pic>
        <p:nvPicPr>
          <p:cNvPr id="714" name="Google Shape;714;p36"/>
          <p:cNvPicPr preferRelativeResize="0"/>
          <p:nvPr/>
        </p:nvPicPr>
        <p:blipFill>
          <a:blip r:embed="rId4">
            <a:alphaModFix/>
          </a:blip>
          <a:stretch>
            <a:fillRect/>
          </a:stretch>
        </p:blipFill>
        <p:spPr>
          <a:xfrm>
            <a:off x="4636113" y="1238675"/>
            <a:ext cx="3710997" cy="1708849"/>
          </a:xfrm>
          <a:prstGeom prst="rect">
            <a:avLst/>
          </a:prstGeom>
          <a:noFill/>
          <a:ln w="38100" cap="flat" cmpd="sng">
            <a:solidFill>
              <a:srgbClr val="741B47"/>
            </a:solidFill>
            <a:prstDash val="solid"/>
            <a:round/>
            <a:headEnd type="none" w="sm" len="sm"/>
            <a:tailEnd type="none" w="sm" len="sm"/>
          </a:ln>
        </p:spPr>
      </p:pic>
      <p:pic>
        <p:nvPicPr>
          <p:cNvPr id="715" name="Google Shape;715;p36"/>
          <p:cNvPicPr preferRelativeResize="0"/>
          <p:nvPr/>
        </p:nvPicPr>
        <p:blipFill rotWithShape="1">
          <a:blip r:embed="rId5">
            <a:alphaModFix/>
          </a:blip>
          <a:srcRect t="1719" r="665"/>
          <a:stretch/>
        </p:blipFill>
        <p:spPr>
          <a:xfrm>
            <a:off x="796888" y="3275025"/>
            <a:ext cx="3710998" cy="1528875"/>
          </a:xfrm>
          <a:prstGeom prst="rect">
            <a:avLst/>
          </a:prstGeom>
          <a:noFill/>
          <a:ln w="38100" cap="flat" cmpd="sng">
            <a:solidFill>
              <a:srgbClr val="38761D"/>
            </a:solidFill>
            <a:prstDash val="solid"/>
            <a:round/>
            <a:headEnd type="none" w="sm" len="sm"/>
            <a:tailEnd type="none" w="sm" len="sm"/>
          </a:ln>
        </p:spPr>
      </p:pic>
      <p:pic>
        <p:nvPicPr>
          <p:cNvPr id="716" name="Google Shape;716;p36"/>
          <p:cNvPicPr preferRelativeResize="0"/>
          <p:nvPr/>
        </p:nvPicPr>
        <p:blipFill>
          <a:blip r:embed="rId6">
            <a:alphaModFix/>
          </a:blip>
          <a:stretch>
            <a:fillRect/>
          </a:stretch>
        </p:blipFill>
        <p:spPr>
          <a:xfrm>
            <a:off x="4636113" y="3275027"/>
            <a:ext cx="3711000" cy="1528875"/>
          </a:xfrm>
          <a:prstGeom prst="rect">
            <a:avLst/>
          </a:prstGeom>
          <a:noFill/>
          <a:ln w="38100" cap="flat" cmpd="sng">
            <a:solidFill>
              <a:srgbClr val="0B5394"/>
            </a:solidFill>
            <a:prstDash val="solid"/>
            <a:round/>
            <a:headEnd type="none" w="sm" len="sm"/>
            <a:tailEnd type="none" w="sm" len="sm"/>
          </a:ln>
        </p:spPr>
      </p:pic>
      <p:sp>
        <p:nvSpPr>
          <p:cNvPr id="717" name="Google Shape;717;p36"/>
          <p:cNvSpPr txBox="1"/>
          <p:nvPr/>
        </p:nvSpPr>
        <p:spPr>
          <a:xfrm flipH="1">
            <a:off x="2762863" y="2663625"/>
            <a:ext cx="3889800" cy="1000500"/>
          </a:xfrm>
          <a:prstGeom prst="rect">
            <a:avLst/>
          </a:prstGeom>
          <a:solidFill>
            <a:schemeClr val="lt2"/>
          </a:solidFill>
          <a:ln w="9525" cap="flat" cmpd="sng">
            <a:solidFill>
              <a:srgbClr val="434343"/>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fr" b="1">
                <a:solidFill>
                  <a:schemeClr val="lt1"/>
                </a:solidFill>
                <a:latin typeface="DM Serif Display"/>
                <a:ea typeface="DM Serif Display"/>
                <a:cs typeface="DM Serif Display"/>
                <a:sym typeface="DM Serif Display"/>
              </a:rPr>
              <a:t>Feeder Area Band and Orchestra Festivals </a:t>
            </a:r>
            <a:endParaRPr b="1">
              <a:solidFill>
                <a:schemeClr val="lt1"/>
              </a:solidFill>
              <a:latin typeface="DM Serif Display"/>
              <a:ea typeface="DM Serif Display"/>
              <a:cs typeface="DM Serif Display"/>
              <a:sym typeface="DM Serif Display"/>
            </a:endParaRPr>
          </a:p>
          <a:p>
            <a:pPr marL="0" lvl="0" indent="0" algn="ctr" rtl="0">
              <a:spcBef>
                <a:spcPts val="0"/>
              </a:spcBef>
              <a:spcAft>
                <a:spcPts val="0"/>
              </a:spcAft>
              <a:buNone/>
            </a:pPr>
            <a:r>
              <a:rPr lang="fr" sz="1300">
                <a:latin typeface="Lato"/>
                <a:ea typeface="Lato"/>
                <a:cs typeface="Lato"/>
                <a:sym typeface="Lato"/>
              </a:rPr>
              <a:t>Providing vertical articulation across the entire school district for students in grades 4-12. This program reaches nearly 5,000 students each year!</a:t>
            </a:r>
            <a:endParaRPr sz="1300">
              <a:latin typeface="Lato"/>
              <a:ea typeface="Lato"/>
              <a:cs typeface="Lato"/>
              <a:sym typeface="Lato"/>
            </a:endParaRPr>
          </a:p>
        </p:txBody>
      </p:sp>
      <p:sp>
        <p:nvSpPr>
          <p:cNvPr id="718" name="Google Shape;718;p36"/>
          <p:cNvSpPr txBox="1"/>
          <p:nvPr/>
        </p:nvSpPr>
        <p:spPr>
          <a:xfrm>
            <a:off x="253900" y="52800"/>
            <a:ext cx="4136100" cy="97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fr" sz="2400" b="1">
                <a:solidFill>
                  <a:schemeClr val="dk1"/>
                </a:solidFill>
                <a:latin typeface="Pacifico"/>
                <a:ea typeface="Pacifico"/>
                <a:cs typeface="Pacifico"/>
                <a:sym typeface="Pacifico"/>
              </a:rPr>
              <a:t>The spring brings a return to our community programs.</a:t>
            </a:r>
            <a:endParaRPr sz="2400" b="1" i="1">
              <a:solidFill>
                <a:schemeClr val="dk1"/>
              </a:solidFill>
              <a:latin typeface="Pacifico"/>
              <a:ea typeface="Pacifico"/>
              <a:cs typeface="Pacifico"/>
              <a:sym typeface="Pacifico"/>
            </a:endParaRPr>
          </a:p>
        </p:txBody>
      </p:sp>
    </p:spTree>
  </p:cSld>
  <p:clrMapOvr>
    <a:masterClrMapping/>
  </p:clrMapOvr>
</p:sld>
</file>

<file path=ppt/theme/theme1.xml><?xml version="1.0" encoding="utf-8"?>
<a:theme xmlns:a="http://schemas.openxmlformats.org/drawingml/2006/main" name="French Artist Porfolio by Slidesgo">
  <a:themeElements>
    <a:clrScheme name="Simple Light">
      <a:dk1>
        <a:srgbClr val="2C436E"/>
      </a:dk1>
      <a:lt1>
        <a:srgbClr val="810142"/>
      </a:lt1>
      <a:dk2>
        <a:srgbClr val="D29568"/>
      </a:dk2>
      <a:lt2>
        <a:srgbClr val="F9DFC4"/>
      </a:lt2>
      <a:accent1>
        <a:srgbClr val="FFFFFF"/>
      </a:accent1>
      <a:accent2>
        <a:srgbClr val="FFFFFF"/>
      </a:accent2>
      <a:accent3>
        <a:srgbClr val="FFFFFF"/>
      </a:accent3>
      <a:accent4>
        <a:srgbClr val="FFFFFF"/>
      </a:accent4>
      <a:accent5>
        <a:srgbClr val="FFFFFF"/>
      </a:accent5>
      <a:accent6>
        <a:srgbClr val="FFFFFF"/>
      </a:accent6>
      <a:hlink>
        <a:srgbClr val="2C436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956</Words>
  <Application>Microsoft Office PowerPoint</Application>
  <PresentationFormat>On-screen Show (16:9)</PresentationFormat>
  <Paragraphs>87</Paragraphs>
  <Slides>11</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Comfortaa</vt:lpstr>
      <vt:lpstr>DM Serif Display</vt:lpstr>
      <vt:lpstr>Arial</vt:lpstr>
      <vt:lpstr>Bebas Neue</vt:lpstr>
      <vt:lpstr>Roboto Condensed Light</vt:lpstr>
      <vt:lpstr>Bad Script</vt:lpstr>
      <vt:lpstr>Pacifico</vt:lpstr>
      <vt:lpstr>Lato</vt:lpstr>
      <vt:lpstr>Lato Light</vt:lpstr>
      <vt:lpstr>PT Sans</vt:lpstr>
      <vt:lpstr>French Artist Porfolio by Slidesgo</vt:lpstr>
      <vt:lpstr>Arts Education Month </vt:lpstr>
      <vt:lpstr>Our Framework</vt:lpstr>
      <vt:lpstr>Arts Education During COVID</vt:lpstr>
      <vt:lpstr>TK-5 Arts Education</vt:lpstr>
      <vt:lpstr>Secondary Arts Education</vt:lpstr>
      <vt:lpstr>Secondary Arts Education</vt:lpstr>
      <vt:lpstr>PowerPoint Presentation</vt:lpstr>
      <vt:lpstr>PowerPoint Presentation</vt:lpstr>
      <vt:lpstr>PowerPoint Presentation</vt:lpstr>
      <vt:lpstr>The Arts for </vt:lpstr>
      <vt:lpstr>Follow SRVUSD Arts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Arts Education Month </dc:title>
  <dc:creator>Fischer, Cindy [EC]</dc:creator>
  <cp:lastModifiedBy>Fischer, Cindy [EC]</cp:lastModifiedBy>
  <cp:revision>1</cp:revision>
  <dcterms:modified xsi:type="dcterms:W3CDTF">2022-02-18T21:00:40Z</dcterms:modified>
</cp:coreProperties>
</file>