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0" r:id="rId1"/>
    <p:sldMasterId id="2147483711" r:id="rId2"/>
  </p:sldMasterIdLst>
  <p:notesMasterIdLst>
    <p:notesMasterId r:id="rId9"/>
  </p:notesMasterIdLst>
  <p:sldIdLst>
    <p:sldId id="256" r:id="rId3"/>
    <p:sldId id="257" r:id="rId4"/>
    <p:sldId id="258" r:id="rId5"/>
    <p:sldId id="259" r:id="rId6"/>
    <p:sldId id="260" r:id="rId7"/>
    <p:sldId id="261" r:id="rId8"/>
  </p:sldIdLst>
  <p:sldSz cx="9144000" cy="5143500" type="screen16x9"/>
  <p:notesSz cx="6858000" cy="9144000"/>
  <p:embeddedFontLst>
    <p:embeddedFont>
      <p:font typeface="Black Han Sans" panose="020B0604020202020204" charset="-127"/>
      <p:regular r:id="rId10"/>
    </p:embeddedFont>
    <p:embeddedFont>
      <p:font typeface="Amatic SC" panose="020B0604020202020204" charset="-79"/>
      <p:regular r:id="rId11"/>
      <p:bold r:id="rId12"/>
    </p:embeddedFont>
    <p:embeddedFont>
      <p:font typeface="Josefin Slab" panose="020B0604020202020204" charset="0"/>
      <p:regular r:id="rId13"/>
      <p:bold r:id="rId14"/>
      <p:italic r:id="rId15"/>
      <p:boldItalic r:id="rId16"/>
    </p:embeddedFont>
    <p:embeddedFont>
      <p:font typeface="Bebas Neue" panose="020B0604020202020204" charset="0"/>
      <p:regular r:id="rId17"/>
    </p:embeddedFont>
    <p:embeddedFont>
      <p:font typeface="Titan One" panose="020B0604020202020204" charset="0"/>
      <p:regular r:id="rId18"/>
    </p:embeddedFont>
    <p:embeddedFont>
      <p:font typeface="Josefin Slab Thin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e4b7ac326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e4b7ac326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e8e1f63ecf_2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e8e1f63ecf_2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eac3e7d786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eac3e7d786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eac3e7d78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eac3e7d78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e5bebd7fe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e5bebd7fe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34950" y="1128300"/>
            <a:ext cx="5474100" cy="24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 b="1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88350" y="3605700"/>
            <a:ext cx="47673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329780" y="1049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138629" y="47984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/>
          <p:nvPr/>
        </p:nvSpPr>
        <p:spPr>
          <a:xfrm>
            <a:off x="2856675" y="1015350"/>
            <a:ext cx="5773200" cy="3112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1"/>
          <p:cNvSpPr txBox="1">
            <a:spLocks noGrp="1"/>
          </p:cNvSpPr>
          <p:nvPr>
            <p:ph type="title" hasCustomPrompt="1"/>
          </p:nvPr>
        </p:nvSpPr>
        <p:spPr>
          <a:xfrm>
            <a:off x="3456125" y="1840000"/>
            <a:ext cx="49728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>
            <a:off x="3456125" y="2956100"/>
            <a:ext cx="49728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" name="Google Shape;102;p11"/>
          <p:cNvSpPr/>
          <p:nvPr/>
        </p:nvSpPr>
        <p:spPr>
          <a:xfrm>
            <a:off x="2759677" y="4023280"/>
            <a:ext cx="169159" cy="166789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1"/>
          <p:cNvSpPr/>
          <p:nvPr/>
        </p:nvSpPr>
        <p:spPr>
          <a:xfrm>
            <a:off x="8531597" y="9259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1"/>
          <p:cNvSpPr/>
          <p:nvPr/>
        </p:nvSpPr>
        <p:spPr>
          <a:xfrm>
            <a:off x="6621388" y="40097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1"/>
          <p:cNvSpPr/>
          <p:nvPr/>
        </p:nvSpPr>
        <p:spPr>
          <a:xfrm>
            <a:off x="8531592" y="40097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1"/>
          <p:cNvSpPr/>
          <p:nvPr/>
        </p:nvSpPr>
        <p:spPr>
          <a:xfrm>
            <a:off x="5419017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1"/>
          <p:cNvSpPr/>
          <p:nvPr/>
        </p:nvSpPr>
        <p:spPr>
          <a:xfrm>
            <a:off x="3529355" y="9259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/>
          </p:nvPr>
        </p:nvSpPr>
        <p:spPr>
          <a:xfrm>
            <a:off x="2142844" y="1618275"/>
            <a:ext cx="20121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2" hasCustomPrompt="1"/>
          </p:nvPr>
        </p:nvSpPr>
        <p:spPr>
          <a:xfrm>
            <a:off x="1346031" y="1618275"/>
            <a:ext cx="7968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"/>
          </p:nvPr>
        </p:nvSpPr>
        <p:spPr>
          <a:xfrm>
            <a:off x="2142844" y="1965675"/>
            <a:ext cx="18660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3"/>
          </p:nvPr>
        </p:nvSpPr>
        <p:spPr>
          <a:xfrm>
            <a:off x="5785869" y="1618275"/>
            <a:ext cx="20121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4" hasCustomPrompt="1"/>
          </p:nvPr>
        </p:nvSpPr>
        <p:spPr>
          <a:xfrm>
            <a:off x="4989056" y="1618275"/>
            <a:ext cx="7968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5"/>
          </p:nvPr>
        </p:nvSpPr>
        <p:spPr>
          <a:xfrm>
            <a:off x="5785869" y="1965675"/>
            <a:ext cx="18660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6"/>
          </p:nvPr>
        </p:nvSpPr>
        <p:spPr>
          <a:xfrm>
            <a:off x="2142844" y="3017525"/>
            <a:ext cx="20121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7" hasCustomPrompt="1"/>
          </p:nvPr>
        </p:nvSpPr>
        <p:spPr>
          <a:xfrm>
            <a:off x="1346031" y="3017525"/>
            <a:ext cx="7968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8"/>
          </p:nvPr>
        </p:nvSpPr>
        <p:spPr>
          <a:xfrm>
            <a:off x="5785869" y="3017525"/>
            <a:ext cx="20121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9" hasCustomPrompt="1"/>
          </p:nvPr>
        </p:nvSpPr>
        <p:spPr>
          <a:xfrm>
            <a:off x="4989056" y="3017525"/>
            <a:ext cx="7968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13"/>
          </p:nvPr>
        </p:nvSpPr>
        <p:spPr>
          <a:xfrm>
            <a:off x="5785865" y="3364925"/>
            <a:ext cx="18660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4"/>
          </p:nvPr>
        </p:nvSpPr>
        <p:spPr>
          <a:xfrm>
            <a:off x="2142844" y="3364925"/>
            <a:ext cx="18660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/>
          <p:nvPr/>
        </p:nvSpPr>
        <p:spPr>
          <a:xfrm>
            <a:off x="4393255" y="1488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3"/>
          <p:cNvSpPr/>
          <p:nvPr/>
        </p:nvSpPr>
        <p:spPr>
          <a:xfrm>
            <a:off x="420384" y="26822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3"/>
          <p:cNvSpPr/>
          <p:nvPr/>
        </p:nvSpPr>
        <p:spPr>
          <a:xfrm>
            <a:off x="7226638" y="48073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3"/>
          <p:cNvSpPr/>
          <p:nvPr/>
        </p:nvSpPr>
        <p:spPr>
          <a:xfrm>
            <a:off x="8520379" y="28076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3"/>
          <p:cNvSpPr/>
          <p:nvPr/>
        </p:nvSpPr>
        <p:spPr>
          <a:xfrm>
            <a:off x="1985429" y="4763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4"/>
          <p:cNvSpPr/>
          <p:nvPr/>
        </p:nvSpPr>
        <p:spPr>
          <a:xfrm>
            <a:off x="1001560" y="563400"/>
            <a:ext cx="7140900" cy="40167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2317800" y="3337500"/>
            <a:ext cx="45084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1711288" y="1274100"/>
            <a:ext cx="5721300" cy="20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" name="Google Shape;133;p14"/>
          <p:cNvSpPr/>
          <p:nvPr/>
        </p:nvSpPr>
        <p:spPr>
          <a:xfrm>
            <a:off x="6073205" y="1192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4"/>
          <p:cNvSpPr/>
          <p:nvPr/>
        </p:nvSpPr>
        <p:spPr>
          <a:xfrm>
            <a:off x="2805484" y="263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4"/>
          <p:cNvSpPr/>
          <p:nvPr/>
        </p:nvSpPr>
        <p:spPr>
          <a:xfrm>
            <a:off x="7470863" y="47628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4"/>
          <p:cNvSpPr/>
          <p:nvPr/>
        </p:nvSpPr>
        <p:spPr>
          <a:xfrm>
            <a:off x="8394454" y="28150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4"/>
          <p:cNvSpPr/>
          <p:nvPr/>
        </p:nvSpPr>
        <p:spPr>
          <a:xfrm>
            <a:off x="514329" y="19654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4"/>
          <p:cNvSpPr/>
          <p:nvPr/>
        </p:nvSpPr>
        <p:spPr>
          <a:xfrm>
            <a:off x="4393255" y="47000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4"/>
          <p:cNvSpPr/>
          <p:nvPr/>
        </p:nvSpPr>
        <p:spPr>
          <a:xfrm>
            <a:off x="1630204" y="47628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1"/>
          </p:nvPr>
        </p:nvSpPr>
        <p:spPr>
          <a:xfrm>
            <a:off x="720000" y="1523700"/>
            <a:ext cx="4012500" cy="27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5"/>
          <p:cNvSpPr/>
          <p:nvPr/>
        </p:nvSpPr>
        <p:spPr>
          <a:xfrm>
            <a:off x="8232480" y="3410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5"/>
          <p:cNvSpPr/>
          <p:nvPr/>
        </p:nvSpPr>
        <p:spPr>
          <a:xfrm>
            <a:off x="416122" y="42812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5"/>
          <p:cNvSpPr/>
          <p:nvPr/>
        </p:nvSpPr>
        <p:spPr>
          <a:xfrm>
            <a:off x="8515879" y="21658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5"/>
          <p:cNvSpPr/>
          <p:nvPr/>
        </p:nvSpPr>
        <p:spPr>
          <a:xfrm>
            <a:off x="2895372" y="48024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5"/>
          <p:cNvSpPr/>
          <p:nvPr/>
        </p:nvSpPr>
        <p:spPr>
          <a:xfrm>
            <a:off x="824380" y="1471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5"/>
          <p:cNvSpPr/>
          <p:nvPr/>
        </p:nvSpPr>
        <p:spPr>
          <a:xfrm>
            <a:off x="6445913" y="4608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720000" y="2728113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1"/>
          </p:nvPr>
        </p:nvSpPr>
        <p:spPr>
          <a:xfrm>
            <a:off x="720000" y="3086056"/>
            <a:ext cx="2336400" cy="7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title" idx="2"/>
          </p:nvPr>
        </p:nvSpPr>
        <p:spPr>
          <a:xfrm>
            <a:off x="3403800" y="2728113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subTitle" idx="3"/>
          </p:nvPr>
        </p:nvSpPr>
        <p:spPr>
          <a:xfrm>
            <a:off x="3403800" y="3086056"/>
            <a:ext cx="2336400" cy="7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4"/>
          </p:nvPr>
        </p:nvSpPr>
        <p:spPr>
          <a:xfrm>
            <a:off x="6087600" y="2728113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5"/>
          </p:nvPr>
        </p:nvSpPr>
        <p:spPr>
          <a:xfrm>
            <a:off x="6087600" y="3086056"/>
            <a:ext cx="2336400" cy="7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/>
          <p:nvPr/>
        </p:nvSpPr>
        <p:spPr>
          <a:xfrm>
            <a:off x="6841180" y="1107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6"/>
          <p:cNvSpPr/>
          <p:nvPr/>
        </p:nvSpPr>
        <p:spPr>
          <a:xfrm>
            <a:off x="7226638" y="48073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6"/>
          <p:cNvSpPr/>
          <p:nvPr/>
        </p:nvSpPr>
        <p:spPr>
          <a:xfrm>
            <a:off x="8531592" y="13788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6"/>
          <p:cNvSpPr/>
          <p:nvPr/>
        </p:nvSpPr>
        <p:spPr>
          <a:xfrm>
            <a:off x="1985429" y="4763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6"/>
          <p:cNvSpPr/>
          <p:nvPr/>
        </p:nvSpPr>
        <p:spPr>
          <a:xfrm>
            <a:off x="420384" y="26822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720000" y="3185313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1"/>
          </p:nvPr>
        </p:nvSpPr>
        <p:spPr>
          <a:xfrm>
            <a:off x="720000" y="34670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title" idx="2"/>
          </p:nvPr>
        </p:nvSpPr>
        <p:spPr>
          <a:xfrm>
            <a:off x="3403800" y="3185313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3"/>
          </p:nvPr>
        </p:nvSpPr>
        <p:spPr>
          <a:xfrm>
            <a:off x="3403800" y="34670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title" idx="4"/>
          </p:nvPr>
        </p:nvSpPr>
        <p:spPr>
          <a:xfrm>
            <a:off x="6087600" y="3185313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5"/>
          </p:nvPr>
        </p:nvSpPr>
        <p:spPr>
          <a:xfrm>
            <a:off x="6087600" y="34670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7"/>
          <p:cNvSpPr/>
          <p:nvPr/>
        </p:nvSpPr>
        <p:spPr>
          <a:xfrm>
            <a:off x="416122" y="42812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7"/>
          <p:cNvSpPr/>
          <p:nvPr/>
        </p:nvSpPr>
        <p:spPr>
          <a:xfrm>
            <a:off x="6445913" y="4608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7"/>
          <p:cNvSpPr/>
          <p:nvPr/>
        </p:nvSpPr>
        <p:spPr>
          <a:xfrm>
            <a:off x="8515879" y="21658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7"/>
          <p:cNvSpPr/>
          <p:nvPr/>
        </p:nvSpPr>
        <p:spPr>
          <a:xfrm>
            <a:off x="2895372" y="48024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7"/>
          <p:cNvSpPr/>
          <p:nvPr/>
        </p:nvSpPr>
        <p:spPr>
          <a:xfrm>
            <a:off x="824380" y="1471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7"/>
          <p:cNvSpPr/>
          <p:nvPr/>
        </p:nvSpPr>
        <p:spPr>
          <a:xfrm>
            <a:off x="8232480" y="3410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title"/>
          </p:nvPr>
        </p:nvSpPr>
        <p:spPr>
          <a:xfrm>
            <a:off x="1628700" y="1872250"/>
            <a:ext cx="188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subTitle" idx="1"/>
          </p:nvPr>
        </p:nvSpPr>
        <p:spPr>
          <a:xfrm>
            <a:off x="1310800" y="2128150"/>
            <a:ext cx="2518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title" idx="3"/>
          </p:nvPr>
        </p:nvSpPr>
        <p:spPr>
          <a:xfrm>
            <a:off x="1628700" y="3464025"/>
            <a:ext cx="188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4"/>
          </p:nvPr>
        </p:nvSpPr>
        <p:spPr>
          <a:xfrm>
            <a:off x="1310800" y="3719925"/>
            <a:ext cx="2518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5"/>
          </p:nvPr>
        </p:nvSpPr>
        <p:spPr>
          <a:xfrm>
            <a:off x="5632500" y="1872250"/>
            <a:ext cx="188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subTitle" idx="6"/>
          </p:nvPr>
        </p:nvSpPr>
        <p:spPr>
          <a:xfrm>
            <a:off x="5314650" y="2128150"/>
            <a:ext cx="2518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title" idx="7"/>
          </p:nvPr>
        </p:nvSpPr>
        <p:spPr>
          <a:xfrm>
            <a:off x="5632500" y="3464025"/>
            <a:ext cx="188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8"/>
          </p:nvPr>
        </p:nvSpPr>
        <p:spPr>
          <a:xfrm>
            <a:off x="5314650" y="3719925"/>
            <a:ext cx="2518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8"/>
          <p:cNvSpPr/>
          <p:nvPr/>
        </p:nvSpPr>
        <p:spPr>
          <a:xfrm>
            <a:off x="247405" y="9775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8"/>
          <p:cNvSpPr/>
          <p:nvPr/>
        </p:nvSpPr>
        <p:spPr>
          <a:xfrm>
            <a:off x="5097755" y="1117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8"/>
          <p:cNvSpPr/>
          <p:nvPr/>
        </p:nvSpPr>
        <p:spPr>
          <a:xfrm>
            <a:off x="406834" y="26723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8"/>
          <p:cNvSpPr/>
          <p:nvPr/>
        </p:nvSpPr>
        <p:spPr>
          <a:xfrm>
            <a:off x="5695438" y="48461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8"/>
          <p:cNvSpPr/>
          <p:nvPr/>
        </p:nvSpPr>
        <p:spPr>
          <a:xfrm>
            <a:off x="8798254" y="32285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8"/>
          <p:cNvSpPr/>
          <p:nvPr/>
        </p:nvSpPr>
        <p:spPr>
          <a:xfrm>
            <a:off x="8531592" y="15707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8"/>
          <p:cNvSpPr/>
          <p:nvPr/>
        </p:nvSpPr>
        <p:spPr>
          <a:xfrm>
            <a:off x="7895142" y="46172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8"/>
          <p:cNvSpPr/>
          <p:nvPr/>
        </p:nvSpPr>
        <p:spPr>
          <a:xfrm>
            <a:off x="2298513" y="46172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9"/>
          <p:cNvSpPr txBox="1">
            <a:spLocks noGrp="1"/>
          </p:cNvSpPr>
          <p:nvPr>
            <p:ph type="title"/>
          </p:nvPr>
        </p:nvSpPr>
        <p:spPr>
          <a:xfrm>
            <a:off x="867275" y="1835250"/>
            <a:ext cx="20109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1" name="Google Shape;201;p19"/>
          <p:cNvSpPr txBox="1">
            <a:spLocks noGrp="1"/>
          </p:cNvSpPr>
          <p:nvPr>
            <p:ph type="subTitle" idx="1"/>
          </p:nvPr>
        </p:nvSpPr>
        <p:spPr>
          <a:xfrm>
            <a:off x="867275" y="2116975"/>
            <a:ext cx="2010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9"/>
          <p:cNvSpPr txBox="1">
            <a:spLocks noGrp="1"/>
          </p:cNvSpPr>
          <p:nvPr>
            <p:ph type="title" idx="2"/>
          </p:nvPr>
        </p:nvSpPr>
        <p:spPr>
          <a:xfrm>
            <a:off x="3566550" y="1835250"/>
            <a:ext cx="20109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3" name="Google Shape;203;p19"/>
          <p:cNvSpPr txBox="1">
            <a:spLocks noGrp="1"/>
          </p:cNvSpPr>
          <p:nvPr>
            <p:ph type="subTitle" idx="3"/>
          </p:nvPr>
        </p:nvSpPr>
        <p:spPr>
          <a:xfrm>
            <a:off x="3566550" y="2116975"/>
            <a:ext cx="2010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title" idx="4"/>
          </p:nvPr>
        </p:nvSpPr>
        <p:spPr>
          <a:xfrm>
            <a:off x="867275" y="3268650"/>
            <a:ext cx="20109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subTitle" idx="5"/>
          </p:nvPr>
        </p:nvSpPr>
        <p:spPr>
          <a:xfrm>
            <a:off x="867275" y="3550375"/>
            <a:ext cx="2010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title" idx="6"/>
          </p:nvPr>
        </p:nvSpPr>
        <p:spPr>
          <a:xfrm>
            <a:off x="3566550" y="3268650"/>
            <a:ext cx="20109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subTitle" idx="7"/>
          </p:nvPr>
        </p:nvSpPr>
        <p:spPr>
          <a:xfrm>
            <a:off x="3566550" y="3550375"/>
            <a:ext cx="2010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9"/>
          <p:cNvSpPr txBox="1">
            <a:spLocks noGrp="1"/>
          </p:cNvSpPr>
          <p:nvPr>
            <p:ph type="title" idx="8"/>
          </p:nvPr>
        </p:nvSpPr>
        <p:spPr>
          <a:xfrm>
            <a:off x="6265825" y="1835250"/>
            <a:ext cx="20109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subTitle" idx="9"/>
          </p:nvPr>
        </p:nvSpPr>
        <p:spPr>
          <a:xfrm>
            <a:off x="6265825" y="2116975"/>
            <a:ext cx="2010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9"/>
          <p:cNvSpPr txBox="1">
            <a:spLocks noGrp="1"/>
          </p:cNvSpPr>
          <p:nvPr>
            <p:ph type="title" idx="13"/>
          </p:nvPr>
        </p:nvSpPr>
        <p:spPr>
          <a:xfrm>
            <a:off x="6265825" y="3268650"/>
            <a:ext cx="20109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1" name="Google Shape;211;p19"/>
          <p:cNvSpPr txBox="1">
            <a:spLocks noGrp="1"/>
          </p:cNvSpPr>
          <p:nvPr>
            <p:ph type="subTitle" idx="14"/>
          </p:nvPr>
        </p:nvSpPr>
        <p:spPr>
          <a:xfrm>
            <a:off x="6265825" y="3550375"/>
            <a:ext cx="2010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9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9"/>
          <p:cNvSpPr/>
          <p:nvPr/>
        </p:nvSpPr>
        <p:spPr>
          <a:xfrm>
            <a:off x="793555" y="3410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9"/>
          <p:cNvSpPr/>
          <p:nvPr/>
        </p:nvSpPr>
        <p:spPr>
          <a:xfrm>
            <a:off x="8531597" y="10177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9"/>
          <p:cNvSpPr/>
          <p:nvPr/>
        </p:nvSpPr>
        <p:spPr>
          <a:xfrm>
            <a:off x="8728005" y="1931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9"/>
          <p:cNvSpPr/>
          <p:nvPr/>
        </p:nvSpPr>
        <p:spPr>
          <a:xfrm>
            <a:off x="443834" y="31237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9"/>
          <p:cNvSpPr/>
          <p:nvPr/>
        </p:nvSpPr>
        <p:spPr>
          <a:xfrm>
            <a:off x="196688" y="47142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9"/>
          <p:cNvSpPr/>
          <p:nvPr/>
        </p:nvSpPr>
        <p:spPr>
          <a:xfrm>
            <a:off x="8531592" y="33176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9"/>
          <p:cNvSpPr/>
          <p:nvPr/>
        </p:nvSpPr>
        <p:spPr>
          <a:xfrm>
            <a:off x="6445913" y="4608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"/>
          <p:cNvSpPr/>
          <p:nvPr/>
        </p:nvSpPr>
        <p:spPr>
          <a:xfrm>
            <a:off x="2694150" y="956125"/>
            <a:ext cx="3755700" cy="3112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0"/>
          <p:cNvSpPr txBox="1">
            <a:spLocks noGrp="1"/>
          </p:cNvSpPr>
          <p:nvPr>
            <p:ph type="title"/>
          </p:nvPr>
        </p:nvSpPr>
        <p:spPr>
          <a:xfrm>
            <a:off x="3040050" y="2229025"/>
            <a:ext cx="30639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3" name="Google Shape;223;p20"/>
          <p:cNvSpPr txBox="1">
            <a:spLocks noGrp="1"/>
          </p:cNvSpPr>
          <p:nvPr>
            <p:ph type="title" idx="2" hasCustomPrompt="1"/>
          </p:nvPr>
        </p:nvSpPr>
        <p:spPr>
          <a:xfrm>
            <a:off x="3711150" y="1219400"/>
            <a:ext cx="172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4" name="Google Shape;224;p20"/>
          <p:cNvSpPr txBox="1">
            <a:spLocks noGrp="1"/>
          </p:cNvSpPr>
          <p:nvPr>
            <p:ph type="subTitle" idx="1"/>
          </p:nvPr>
        </p:nvSpPr>
        <p:spPr>
          <a:xfrm>
            <a:off x="3109050" y="2963850"/>
            <a:ext cx="29259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0"/>
          <p:cNvSpPr/>
          <p:nvPr/>
        </p:nvSpPr>
        <p:spPr>
          <a:xfrm>
            <a:off x="514330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0"/>
          <p:cNvSpPr/>
          <p:nvPr/>
        </p:nvSpPr>
        <p:spPr>
          <a:xfrm>
            <a:off x="2588334" y="35654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0"/>
          <p:cNvSpPr/>
          <p:nvPr/>
        </p:nvSpPr>
        <p:spPr>
          <a:xfrm>
            <a:off x="4473788" y="8576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0"/>
          <p:cNvSpPr/>
          <p:nvPr/>
        </p:nvSpPr>
        <p:spPr>
          <a:xfrm>
            <a:off x="6359254" y="22747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0"/>
          <p:cNvSpPr/>
          <p:nvPr/>
        </p:nvSpPr>
        <p:spPr>
          <a:xfrm>
            <a:off x="616892" y="41316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0"/>
          <p:cNvSpPr/>
          <p:nvPr/>
        </p:nvSpPr>
        <p:spPr>
          <a:xfrm>
            <a:off x="8330693" y="37231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0"/>
          <p:cNvSpPr/>
          <p:nvPr/>
        </p:nvSpPr>
        <p:spPr>
          <a:xfrm>
            <a:off x="6034955" y="45932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0"/>
          <p:cNvSpPr/>
          <p:nvPr/>
        </p:nvSpPr>
        <p:spPr>
          <a:xfrm>
            <a:off x="6103942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0"/>
          <p:cNvSpPr/>
          <p:nvPr/>
        </p:nvSpPr>
        <p:spPr>
          <a:xfrm>
            <a:off x="2067355" y="90643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0"/>
          <p:cNvSpPr/>
          <p:nvPr/>
        </p:nvSpPr>
        <p:spPr>
          <a:xfrm>
            <a:off x="3304067" y="47871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0"/>
          <p:cNvSpPr/>
          <p:nvPr/>
        </p:nvSpPr>
        <p:spPr>
          <a:xfrm>
            <a:off x="8697979" y="25620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514325" y="956125"/>
            <a:ext cx="3755700" cy="3112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54875" y="2229025"/>
            <a:ext cx="30639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754875" y="1219400"/>
            <a:ext cx="172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54875" y="2963850"/>
            <a:ext cx="29259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4173227" y="3842930"/>
            <a:ext cx="169159" cy="166789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4173230" y="8815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7470863" y="47628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394454" y="28150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1630204" y="47628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416117" y="337153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1189555" y="4076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8330697" y="4999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1"/>
          <p:cNvSpPr/>
          <p:nvPr/>
        </p:nvSpPr>
        <p:spPr>
          <a:xfrm>
            <a:off x="4874100" y="956125"/>
            <a:ext cx="3755700" cy="3112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1"/>
          <p:cNvSpPr txBox="1">
            <a:spLocks noGrp="1"/>
          </p:cNvSpPr>
          <p:nvPr>
            <p:ph type="title"/>
          </p:nvPr>
        </p:nvSpPr>
        <p:spPr>
          <a:xfrm>
            <a:off x="5046700" y="2229025"/>
            <a:ext cx="33822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9" name="Google Shape;239;p21"/>
          <p:cNvSpPr txBox="1">
            <a:spLocks noGrp="1"/>
          </p:cNvSpPr>
          <p:nvPr>
            <p:ph type="title" idx="2" hasCustomPrompt="1"/>
          </p:nvPr>
        </p:nvSpPr>
        <p:spPr>
          <a:xfrm>
            <a:off x="6707200" y="1219400"/>
            <a:ext cx="172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0" name="Google Shape;240;p21"/>
          <p:cNvSpPr txBox="1">
            <a:spLocks noGrp="1"/>
          </p:cNvSpPr>
          <p:nvPr>
            <p:ph type="subTitle" idx="1"/>
          </p:nvPr>
        </p:nvSpPr>
        <p:spPr>
          <a:xfrm>
            <a:off x="5503000" y="2963850"/>
            <a:ext cx="29259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1"/>
          <p:cNvSpPr/>
          <p:nvPr/>
        </p:nvSpPr>
        <p:spPr>
          <a:xfrm>
            <a:off x="5083505" y="8653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1"/>
          <p:cNvSpPr/>
          <p:nvPr/>
        </p:nvSpPr>
        <p:spPr>
          <a:xfrm>
            <a:off x="8531597" y="8653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1"/>
          <p:cNvSpPr/>
          <p:nvPr/>
        </p:nvSpPr>
        <p:spPr>
          <a:xfrm>
            <a:off x="8531592" y="39369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1"/>
          <p:cNvSpPr/>
          <p:nvPr/>
        </p:nvSpPr>
        <p:spPr>
          <a:xfrm>
            <a:off x="4767742" y="24155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1"/>
          <p:cNvSpPr/>
          <p:nvPr/>
        </p:nvSpPr>
        <p:spPr>
          <a:xfrm>
            <a:off x="6326825" y="39805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1"/>
          <p:cNvSpPr/>
          <p:nvPr/>
        </p:nvSpPr>
        <p:spPr>
          <a:xfrm>
            <a:off x="2158930" y="46841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1"/>
          <p:cNvSpPr/>
          <p:nvPr/>
        </p:nvSpPr>
        <p:spPr>
          <a:xfrm>
            <a:off x="7827205" y="46841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1"/>
          <p:cNvSpPr/>
          <p:nvPr/>
        </p:nvSpPr>
        <p:spPr>
          <a:xfrm>
            <a:off x="616888" y="4380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ONE_COLUMN_TEXT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2"/>
          <p:cNvSpPr/>
          <p:nvPr/>
        </p:nvSpPr>
        <p:spPr>
          <a:xfrm>
            <a:off x="4743900" y="435450"/>
            <a:ext cx="38859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2"/>
          <p:cNvSpPr txBox="1">
            <a:spLocks noGrp="1"/>
          </p:cNvSpPr>
          <p:nvPr>
            <p:ph type="title"/>
          </p:nvPr>
        </p:nvSpPr>
        <p:spPr>
          <a:xfrm>
            <a:off x="4809700" y="1166750"/>
            <a:ext cx="3619200" cy="13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2"/>
          <p:cNvSpPr/>
          <p:nvPr/>
        </p:nvSpPr>
        <p:spPr>
          <a:xfrm>
            <a:off x="8531588" y="181603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2"/>
          <p:cNvSpPr/>
          <p:nvPr/>
        </p:nvSpPr>
        <p:spPr>
          <a:xfrm>
            <a:off x="4393255" y="47000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2"/>
          <p:cNvSpPr/>
          <p:nvPr/>
        </p:nvSpPr>
        <p:spPr>
          <a:xfrm>
            <a:off x="8531593" y="39562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2"/>
          <p:cNvSpPr txBox="1">
            <a:spLocks noGrp="1"/>
          </p:cNvSpPr>
          <p:nvPr>
            <p:ph type="subTitle" idx="1"/>
          </p:nvPr>
        </p:nvSpPr>
        <p:spPr>
          <a:xfrm>
            <a:off x="5106700" y="2667600"/>
            <a:ext cx="3322200" cy="13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3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3"/>
          <p:cNvSpPr txBox="1">
            <a:spLocks noGrp="1"/>
          </p:cNvSpPr>
          <p:nvPr>
            <p:ph type="title" hasCustomPrompt="1"/>
          </p:nvPr>
        </p:nvSpPr>
        <p:spPr>
          <a:xfrm>
            <a:off x="2010300" y="934800"/>
            <a:ext cx="51234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59" name="Google Shape;259;p23"/>
          <p:cNvSpPr txBox="1">
            <a:spLocks noGrp="1"/>
          </p:cNvSpPr>
          <p:nvPr>
            <p:ph type="subTitle" idx="1"/>
          </p:nvPr>
        </p:nvSpPr>
        <p:spPr>
          <a:xfrm>
            <a:off x="2010300" y="1488423"/>
            <a:ext cx="51234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 idx="2" hasCustomPrompt="1"/>
          </p:nvPr>
        </p:nvSpPr>
        <p:spPr>
          <a:xfrm>
            <a:off x="2010300" y="2162332"/>
            <a:ext cx="51234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61" name="Google Shape;261;p23"/>
          <p:cNvSpPr txBox="1">
            <a:spLocks noGrp="1"/>
          </p:cNvSpPr>
          <p:nvPr>
            <p:ph type="subTitle" idx="3"/>
          </p:nvPr>
        </p:nvSpPr>
        <p:spPr>
          <a:xfrm>
            <a:off x="2010300" y="2715955"/>
            <a:ext cx="51234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3"/>
          <p:cNvSpPr txBox="1">
            <a:spLocks noGrp="1"/>
          </p:cNvSpPr>
          <p:nvPr>
            <p:ph type="title" idx="4" hasCustomPrompt="1"/>
          </p:nvPr>
        </p:nvSpPr>
        <p:spPr>
          <a:xfrm>
            <a:off x="2010300" y="3389877"/>
            <a:ext cx="51234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63" name="Google Shape;263;p23"/>
          <p:cNvSpPr txBox="1">
            <a:spLocks noGrp="1"/>
          </p:cNvSpPr>
          <p:nvPr>
            <p:ph type="subTitle" idx="5"/>
          </p:nvPr>
        </p:nvSpPr>
        <p:spPr>
          <a:xfrm>
            <a:off x="2010300" y="3943500"/>
            <a:ext cx="51234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3"/>
          <p:cNvSpPr/>
          <p:nvPr/>
        </p:nvSpPr>
        <p:spPr>
          <a:xfrm>
            <a:off x="8531593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3"/>
          <p:cNvSpPr/>
          <p:nvPr/>
        </p:nvSpPr>
        <p:spPr>
          <a:xfrm>
            <a:off x="1659804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3"/>
          <p:cNvSpPr/>
          <p:nvPr/>
        </p:nvSpPr>
        <p:spPr>
          <a:xfrm>
            <a:off x="416117" y="43556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3"/>
          <p:cNvSpPr/>
          <p:nvPr/>
        </p:nvSpPr>
        <p:spPr>
          <a:xfrm>
            <a:off x="7077130" y="46172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2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4"/>
          <p:cNvSpPr txBox="1">
            <a:spLocks noGrp="1"/>
          </p:cNvSpPr>
          <p:nvPr>
            <p:ph type="subTitle" idx="1"/>
          </p:nvPr>
        </p:nvSpPr>
        <p:spPr>
          <a:xfrm>
            <a:off x="720000" y="1575600"/>
            <a:ext cx="3631500" cy="26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1" name="Google Shape;271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4"/>
          <p:cNvSpPr txBox="1">
            <a:spLocks noGrp="1"/>
          </p:cNvSpPr>
          <p:nvPr>
            <p:ph type="subTitle" idx="2"/>
          </p:nvPr>
        </p:nvSpPr>
        <p:spPr>
          <a:xfrm>
            <a:off x="4661650" y="1575600"/>
            <a:ext cx="3631500" cy="26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3" name="Google Shape;273;p24"/>
          <p:cNvSpPr/>
          <p:nvPr/>
        </p:nvSpPr>
        <p:spPr>
          <a:xfrm>
            <a:off x="7927830" y="3410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4"/>
          <p:cNvSpPr/>
          <p:nvPr/>
        </p:nvSpPr>
        <p:spPr>
          <a:xfrm>
            <a:off x="120122" y="43404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4"/>
          <p:cNvSpPr/>
          <p:nvPr/>
        </p:nvSpPr>
        <p:spPr>
          <a:xfrm>
            <a:off x="443834" y="31237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4"/>
          <p:cNvSpPr/>
          <p:nvPr/>
        </p:nvSpPr>
        <p:spPr>
          <a:xfrm>
            <a:off x="4037688" y="48111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4"/>
          <p:cNvSpPr/>
          <p:nvPr/>
        </p:nvSpPr>
        <p:spPr>
          <a:xfrm>
            <a:off x="8798254" y="28954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4"/>
          <p:cNvSpPr/>
          <p:nvPr/>
        </p:nvSpPr>
        <p:spPr>
          <a:xfrm>
            <a:off x="8531592" y="11267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4"/>
          <p:cNvSpPr/>
          <p:nvPr/>
        </p:nvSpPr>
        <p:spPr>
          <a:xfrm>
            <a:off x="1277213" y="46172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4"/>
          <p:cNvSpPr/>
          <p:nvPr/>
        </p:nvSpPr>
        <p:spPr>
          <a:xfrm>
            <a:off x="179317" y="13206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4"/>
          <p:cNvSpPr/>
          <p:nvPr/>
        </p:nvSpPr>
        <p:spPr>
          <a:xfrm>
            <a:off x="5453005" y="1043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4"/>
          <p:cNvSpPr txBox="1">
            <a:spLocks noGrp="1"/>
          </p:cNvSpPr>
          <p:nvPr>
            <p:ph type="title" idx="3"/>
          </p:nvPr>
        </p:nvSpPr>
        <p:spPr>
          <a:xfrm>
            <a:off x="720000" y="1270575"/>
            <a:ext cx="20109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3" name="Google Shape;283;p24"/>
          <p:cNvSpPr txBox="1">
            <a:spLocks noGrp="1"/>
          </p:cNvSpPr>
          <p:nvPr>
            <p:ph type="title" idx="4"/>
          </p:nvPr>
        </p:nvSpPr>
        <p:spPr>
          <a:xfrm>
            <a:off x="4661650" y="1270575"/>
            <a:ext cx="20109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4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5"/>
          <p:cNvSpPr/>
          <p:nvPr/>
        </p:nvSpPr>
        <p:spPr>
          <a:xfrm>
            <a:off x="909252" y="4630805"/>
            <a:ext cx="169159" cy="166789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5"/>
          <p:cNvSpPr/>
          <p:nvPr/>
        </p:nvSpPr>
        <p:spPr>
          <a:xfrm>
            <a:off x="419322" y="18656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5"/>
          <p:cNvSpPr/>
          <p:nvPr/>
        </p:nvSpPr>
        <p:spPr>
          <a:xfrm>
            <a:off x="7339213" y="47976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5"/>
          <p:cNvSpPr/>
          <p:nvPr/>
        </p:nvSpPr>
        <p:spPr>
          <a:xfrm>
            <a:off x="8531592" y="31480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5"/>
          <p:cNvSpPr/>
          <p:nvPr/>
        </p:nvSpPr>
        <p:spPr>
          <a:xfrm>
            <a:off x="4458567" y="46172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5"/>
          <p:cNvSpPr/>
          <p:nvPr/>
        </p:nvSpPr>
        <p:spPr>
          <a:xfrm>
            <a:off x="8728005" y="9626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5"/>
          <p:cNvSpPr/>
          <p:nvPr/>
        </p:nvSpPr>
        <p:spPr>
          <a:xfrm>
            <a:off x="7535617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" name="Google Shape;294;p25"/>
          <p:cNvGrpSpPr/>
          <p:nvPr/>
        </p:nvGrpSpPr>
        <p:grpSpPr>
          <a:xfrm rot="-1858379" flipH="1">
            <a:off x="8162047" y="4203677"/>
            <a:ext cx="699922" cy="687094"/>
            <a:chOff x="8305750" y="3231875"/>
            <a:chExt cx="730340" cy="716955"/>
          </a:xfrm>
        </p:grpSpPr>
        <p:sp>
          <p:nvSpPr>
            <p:cNvPr id="295" name="Google Shape;295;p25"/>
            <p:cNvSpPr/>
            <p:nvPr/>
          </p:nvSpPr>
          <p:spPr>
            <a:xfrm>
              <a:off x="8313758" y="3430793"/>
              <a:ext cx="621276" cy="510410"/>
            </a:xfrm>
            <a:custGeom>
              <a:avLst/>
              <a:gdLst/>
              <a:ahLst/>
              <a:cxnLst/>
              <a:rect l="l" t="t" r="r" b="b"/>
              <a:pathLst>
                <a:path w="17921" h="14723" extrusionOk="0">
                  <a:moveTo>
                    <a:pt x="17921" y="1"/>
                  </a:moveTo>
                  <a:lnTo>
                    <a:pt x="8964" y="157"/>
                  </a:lnTo>
                  <a:lnTo>
                    <a:pt x="1" y="313"/>
                  </a:lnTo>
                  <a:lnTo>
                    <a:pt x="5329" y="7518"/>
                  </a:lnTo>
                  <a:lnTo>
                    <a:pt x="10657" y="14722"/>
                  </a:lnTo>
                  <a:lnTo>
                    <a:pt x="14292" y="7361"/>
                  </a:lnTo>
                  <a:lnTo>
                    <a:pt x="179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5"/>
            <p:cNvSpPr/>
            <p:nvPr/>
          </p:nvSpPr>
          <p:spPr>
            <a:xfrm>
              <a:off x="8305750" y="3423132"/>
              <a:ext cx="637293" cy="525698"/>
            </a:xfrm>
            <a:custGeom>
              <a:avLst/>
              <a:gdLst/>
              <a:ahLst/>
              <a:cxnLst/>
              <a:rect l="l" t="t" r="r" b="b"/>
              <a:pathLst>
                <a:path w="18383" h="15164" extrusionOk="0">
                  <a:moveTo>
                    <a:pt x="17797" y="448"/>
                  </a:moveTo>
                  <a:lnTo>
                    <a:pt x="10851" y="14524"/>
                  </a:lnTo>
                  <a:lnTo>
                    <a:pt x="661" y="743"/>
                  </a:lnTo>
                  <a:lnTo>
                    <a:pt x="17797" y="448"/>
                  </a:lnTo>
                  <a:close/>
                  <a:moveTo>
                    <a:pt x="18164" y="1"/>
                  </a:moveTo>
                  <a:cubicBezTo>
                    <a:pt x="18160" y="1"/>
                    <a:pt x="18156" y="1"/>
                    <a:pt x="18152" y="1"/>
                  </a:cubicBezTo>
                  <a:lnTo>
                    <a:pt x="232" y="313"/>
                  </a:lnTo>
                  <a:cubicBezTo>
                    <a:pt x="145" y="313"/>
                    <a:pt x="76" y="361"/>
                    <a:pt x="38" y="437"/>
                  </a:cubicBezTo>
                  <a:cubicBezTo>
                    <a:pt x="1" y="507"/>
                    <a:pt x="11" y="599"/>
                    <a:pt x="59" y="663"/>
                  </a:cubicBezTo>
                  <a:lnTo>
                    <a:pt x="10711" y="15072"/>
                  </a:lnTo>
                  <a:cubicBezTo>
                    <a:pt x="10754" y="15131"/>
                    <a:pt x="10818" y="15164"/>
                    <a:pt x="10888" y="15164"/>
                  </a:cubicBezTo>
                  <a:lnTo>
                    <a:pt x="10910" y="15164"/>
                  </a:lnTo>
                  <a:cubicBezTo>
                    <a:pt x="10985" y="15159"/>
                    <a:pt x="11049" y="15111"/>
                    <a:pt x="11087" y="15040"/>
                  </a:cubicBezTo>
                  <a:lnTo>
                    <a:pt x="18351" y="319"/>
                  </a:lnTo>
                  <a:cubicBezTo>
                    <a:pt x="18383" y="249"/>
                    <a:pt x="18378" y="168"/>
                    <a:pt x="18340" y="103"/>
                  </a:cubicBezTo>
                  <a:cubicBezTo>
                    <a:pt x="18300" y="42"/>
                    <a:pt x="18236" y="1"/>
                    <a:pt x="18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5"/>
            <p:cNvSpPr/>
            <p:nvPr/>
          </p:nvSpPr>
          <p:spPr>
            <a:xfrm>
              <a:off x="8313758" y="3242171"/>
              <a:ext cx="714532" cy="199511"/>
            </a:xfrm>
            <a:custGeom>
              <a:avLst/>
              <a:gdLst/>
              <a:ahLst/>
              <a:cxnLst/>
              <a:rect l="l" t="t" r="r" b="b"/>
              <a:pathLst>
                <a:path w="20611" h="5755" extrusionOk="0">
                  <a:moveTo>
                    <a:pt x="20610" y="0"/>
                  </a:moveTo>
                  <a:lnTo>
                    <a:pt x="2656" y="372"/>
                  </a:lnTo>
                  <a:lnTo>
                    <a:pt x="1" y="5754"/>
                  </a:lnTo>
                  <a:lnTo>
                    <a:pt x="1" y="5754"/>
                  </a:lnTo>
                  <a:lnTo>
                    <a:pt x="17921" y="5442"/>
                  </a:lnTo>
                  <a:lnTo>
                    <a:pt x="206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8305923" y="3234544"/>
              <a:ext cx="730167" cy="214557"/>
            </a:xfrm>
            <a:custGeom>
              <a:avLst/>
              <a:gdLst/>
              <a:ahLst/>
              <a:cxnLst/>
              <a:rect l="l" t="t" r="r" b="b"/>
              <a:pathLst>
                <a:path w="21062" h="6189" extrusionOk="0">
                  <a:moveTo>
                    <a:pt x="20481" y="446"/>
                  </a:moveTo>
                  <a:lnTo>
                    <a:pt x="18013" y="5446"/>
                  </a:lnTo>
                  <a:lnTo>
                    <a:pt x="582" y="5748"/>
                  </a:lnTo>
                  <a:lnTo>
                    <a:pt x="582" y="5748"/>
                  </a:lnTo>
                  <a:lnTo>
                    <a:pt x="3022" y="807"/>
                  </a:lnTo>
                  <a:lnTo>
                    <a:pt x="20481" y="446"/>
                  </a:lnTo>
                  <a:close/>
                  <a:moveTo>
                    <a:pt x="20830" y="1"/>
                  </a:moveTo>
                  <a:lnTo>
                    <a:pt x="2877" y="371"/>
                  </a:lnTo>
                  <a:cubicBezTo>
                    <a:pt x="2796" y="371"/>
                    <a:pt x="2726" y="420"/>
                    <a:pt x="2689" y="495"/>
                  </a:cubicBezTo>
                  <a:lnTo>
                    <a:pt x="33" y="5877"/>
                  </a:lnTo>
                  <a:cubicBezTo>
                    <a:pt x="1" y="5942"/>
                    <a:pt x="1" y="6027"/>
                    <a:pt x="43" y="6092"/>
                  </a:cubicBezTo>
                  <a:cubicBezTo>
                    <a:pt x="81" y="6151"/>
                    <a:pt x="151" y="6188"/>
                    <a:pt x="227" y="6188"/>
                  </a:cubicBezTo>
                  <a:lnTo>
                    <a:pt x="232" y="6188"/>
                  </a:lnTo>
                  <a:lnTo>
                    <a:pt x="18152" y="5877"/>
                  </a:lnTo>
                  <a:cubicBezTo>
                    <a:pt x="18233" y="5877"/>
                    <a:pt x="18308" y="5828"/>
                    <a:pt x="18346" y="5759"/>
                  </a:cubicBezTo>
                  <a:lnTo>
                    <a:pt x="21030" y="317"/>
                  </a:lnTo>
                  <a:cubicBezTo>
                    <a:pt x="21062" y="247"/>
                    <a:pt x="21062" y="167"/>
                    <a:pt x="21018" y="103"/>
                  </a:cubicBezTo>
                  <a:cubicBezTo>
                    <a:pt x="20976" y="38"/>
                    <a:pt x="20901" y="6"/>
                    <a:pt x="20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5"/>
            <p:cNvSpPr/>
            <p:nvPr/>
          </p:nvSpPr>
          <p:spPr>
            <a:xfrm>
              <a:off x="8378238" y="3253576"/>
              <a:ext cx="93429" cy="186962"/>
            </a:xfrm>
            <a:custGeom>
              <a:avLst/>
              <a:gdLst/>
              <a:ahLst/>
              <a:cxnLst/>
              <a:rect l="l" t="t" r="r" b="b"/>
              <a:pathLst>
                <a:path w="2695" h="5393" extrusionOk="0">
                  <a:moveTo>
                    <a:pt x="0" y="5393"/>
                  </a:moveTo>
                  <a:lnTo>
                    <a:pt x="2695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8369676" y="3246054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3" y="0"/>
                  </a:moveTo>
                  <a:cubicBezTo>
                    <a:pt x="2862" y="0"/>
                    <a:pt x="2786" y="44"/>
                    <a:pt x="2748" y="120"/>
                  </a:cubicBezTo>
                  <a:lnTo>
                    <a:pt x="54" y="5513"/>
                  </a:lnTo>
                  <a:cubicBezTo>
                    <a:pt x="1" y="5620"/>
                    <a:pt x="43" y="5749"/>
                    <a:pt x="150" y="5803"/>
                  </a:cubicBezTo>
                  <a:cubicBezTo>
                    <a:pt x="183" y="5819"/>
                    <a:pt x="215" y="5824"/>
                    <a:pt x="247" y="5824"/>
                  </a:cubicBezTo>
                  <a:cubicBezTo>
                    <a:pt x="329" y="5824"/>
                    <a:pt x="403" y="5781"/>
                    <a:pt x="441" y="5707"/>
                  </a:cubicBezTo>
                  <a:lnTo>
                    <a:pt x="3140" y="319"/>
                  </a:lnTo>
                  <a:cubicBezTo>
                    <a:pt x="3195" y="211"/>
                    <a:pt x="3151" y="77"/>
                    <a:pt x="3044" y="24"/>
                  </a:cubicBezTo>
                  <a:cubicBezTo>
                    <a:pt x="3011" y="8"/>
                    <a:pt x="2976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5"/>
            <p:cNvSpPr/>
            <p:nvPr/>
          </p:nvSpPr>
          <p:spPr>
            <a:xfrm>
              <a:off x="8446844" y="3252051"/>
              <a:ext cx="93568" cy="186788"/>
            </a:xfrm>
            <a:custGeom>
              <a:avLst/>
              <a:gdLst/>
              <a:ahLst/>
              <a:cxnLst/>
              <a:rect l="l" t="t" r="r" b="b"/>
              <a:pathLst>
                <a:path w="2699" h="5388" extrusionOk="0">
                  <a:moveTo>
                    <a:pt x="1" y="5388"/>
                  </a:moveTo>
                  <a:lnTo>
                    <a:pt x="2699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8438246" y="3244563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6" y="0"/>
                  </a:moveTo>
                  <a:cubicBezTo>
                    <a:pt x="2865" y="0"/>
                    <a:pt x="2787" y="44"/>
                    <a:pt x="2748" y="120"/>
                  </a:cubicBezTo>
                  <a:lnTo>
                    <a:pt x="55" y="5507"/>
                  </a:lnTo>
                  <a:cubicBezTo>
                    <a:pt x="1" y="5615"/>
                    <a:pt x="44" y="5750"/>
                    <a:pt x="152" y="5803"/>
                  </a:cubicBezTo>
                  <a:cubicBezTo>
                    <a:pt x="184" y="5819"/>
                    <a:pt x="216" y="5824"/>
                    <a:pt x="249" y="5824"/>
                  </a:cubicBezTo>
                  <a:cubicBezTo>
                    <a:pt x="329" y="5824"/>
                    <a:pt x="405" y="5782"/>
                    <a:pt x="447" y="5706"/>
                  </a:cubicBezTo>
                  <a:lnTo>
                    <a:pt x="3141" y="313"/>
                  </a:lnTo>
                  <a:cubicBezTo>
                    <a:pt x="3195" y="206"/>
                    <a:pt x="3152" y="77"/>
                    <a:pt x="3044" y="23"/>
                  </a:cubicBezTo>
                  <a:cubicBezTo>
                    <a:pt x="3013" y="7"/>
                    <a:pt x="2979" y="0"/>
                    <a:pt x="2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5"/>
            <p:cNvSpPr/>
            <p:nvPr/>
          </p:nvSpPr>
          <p:spPr>
            <a:xfrm>
              <a:off x="8510596" y="3250560"/>
              <a:ext cx="93568" cy="186823"/>
            </a:xfrm>
            <a:custGeom>
              <a:avLst/>
              <a:gdLst/>
              <a:ahLst/>
              <a:cxnLst/>
              <a:rect l="l" t="t" r="r" b="b"/>
              <a:pathLst>
                <a:path w="2699" h="5389" extrusionOk="0">
                  <a:moveTo>
                    <a:pt x="1" y="5388"/>
                  </a:moveTo>
                  <a:lnTo>
                    <a:pt x="2699" y="1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5"/>
            <p:cNvSpPr/>
            <p:nvPr/>
          </p:nvSpPr>
          <p:spPr>
            <a:xfrm>
              <a:off x="8501999" y="3242864"/>
              <a:ext cx="110763" cy="202146"/>
            </a:xfrm>
            <a:custGeom>
              <a:avLst/>
              <a:gdLst/>
              <a:ahLst/>
              <a:cxnLst/>
              <a:rect l="l" t="t" r="r" b="b"/>
              <a:pathLst>
                <a:path w="3195" h="5831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1"/>
                  </a:cubicBezTo>
                  <a:lnTo>
                    <a:pt x="55" y="5513"/>
                  </a:lnTo>
                  <a:cubicBezTo>
                    <a:pt x="1" y="5621"/>
                    <a:pt x="43" y="5750"/>
                    <a:pt x="152" y="5804"/>
                  </a:cubicBezTo>
                  <a:cubicBezTo>
                    <a:pt x="184" y="5819"/>
                    <a:pt x="216" y="5831"/>
                    <a:pt x="249" y="5831"/>
                  </a:cubicBezTo>
                  <a:cubicBezTo>
                    <a:pt x="329" y="5831"/>
                    <a:pt x="410" y="5782"/>
                    <a:pt x="447" y="5707"/>
                  </a:cubicBezTo>
                  <a:lnTo>
                    <a:pt x="3140" y="319"/>
                  </a:lnTo>
                  <a:cubicBezTo>
                    <a:pt x="3195" y="212"/>
                    <a:pt x="3152" y="77"/>
                    <a:pt x="3044" y="24"/>
                  </a:cubicBezTo>
                  <a:cubicBezTo>
                    <a:pt x="3012" y="8"/>
                    <a:pt x="2978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5"/>
            <p:cNvSpPr/>
            <p:nvPr/>
          </p:nvSpPr>
          <p:spPr>
            <a:xfrm>
              <a:off x="8574522" y="3250214"/>
              <a:ext cx="93637" cy="186788"/>
            </a:xfrm>
            <a:custGeom>
              <a:avLst/>
              <a:gdLst/>
              <a:ahLst/>
              <a:cxnLst/>
              <a:rect l="l" t="t" r="r" b="b"/>
              <a:pathLst>
                <a:path w="2701" h="5388" extrusionOk="0">
                  <a:moveTo>
                    <a:pt x="1" y="5388"/>
                  </a:moveTo>
                  <a:lnTo>
                    <a:pt x="2700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5"/>
            <p:cNvSpPr/>
            <p:nvPr/>
          </p:nvSpPr>
          <p:spPr>
            <a:xfrm>
              <a:off x="8565924" y="3242691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1"/>
                  </a:cubicBezTo>
                  <a:lnTo>
                    <a:pt x="55" y="5508"/>
                  </a:lnTo>
                  <a:cubicBezTo>
                    <a:pt x="1" y="5615"/>
                    <a:pt x="45" y="5749"/>
                    <a:pt x="152" y="5804"/>
                  </a:cubicBezTo>
                  <a:cubicBezTo>
                    <a:pt x="184" y="5819"/>
                    <a:pt x="216" y="5824"/>
                    <a:pt x="249" y="5824"/>
                  </a:cubicBezTo>
                  <a:cubicBezTo>
                    <a:pt x="329" y="5824"/>
                    <a:pt x="410" y="5782"/>
                    <a:pt x="447" y="5707"/>
                  </a:cubicBezTo>
                  <a:lnTo>
                    <a:pt x="3142" y="314"/>
                  </a:lnTo>
                  <a:cubicBezTo>
                    <a:pt x="3195" y="206"/>
                    <a:pt x="3152" y="77"/>
                    <a:pt x="3045" y="24"/>
                  </a:cubicBezTo>
                  <a:cubicBezTo>
                    <a:pt x="3013" y="8"/>
                    <a:pt x="2979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5"/>
            <p:cNvSpPr/>
            <p:nvPr/>
          </p:nvSpPr>
          <p:spPr>
            <a:xfrm>
              <a:off x="8644410" y="3253576"/>
              <a:ext cx="93429" cy="186788"/>
            </a:xfrm>
            <a:custGeom>
              <a:avLst/>
              <a:gdLst/>
              <a:ahLst/>
              <a:cxnLst/>
              <a:rect l="l" t="t" r="r" b="b"/>
              <a:pathLst>
                <a:path w="2695" h="5388" extrusionOk="0">
                  <a:moveTo>
                    <a:pt x="0" y="5388"/>
                  </a:moveTo>
                  <a:lnTo>
                    <a:pt x="2695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5"/>
            <p:cNvSpPr/>
            <p:nvPr/>
          </p:nvSpPr>
          <p:spPr>
            <a:xfrm>
              <a:off x="8635674" y="3245880"/>
              <a:ext cx="110763" cy="202112"/>
            </a:xfrm>
            <a:custGeom>
              <a:avLst/>
              <a:gdLst/>
              <a:ahLst/>
              <a:cxnLst/>
              <a:rect l="l" t="t" r="r" b="b"/>
              <a:pathLst>
                <a:path w="3195" h="5830" extrusionOk="0">
                  <a:moveTo>
                    <a:pt x="2951" y="0"/>
                  </a:moveTo>
                  <a:cubicBezTo>
                    <a:pt x="2870" y="0"/>
                    <a:pt x="2792" y="47"/>
                    <a:pt x="2753" y="125"/>
                  </a:cubicBezTo>
                  <a:lnTo>
                    <a:pt x="54" y="5513"/>
                  </a:lnTo>
                  <a:cubicBezTo>
                    <a:pt x="1" y="5620"/>
                    <a:pt x="43" y="5749"/>
                    <a:pt x="150" y="5808"/>
                  </a:cubicBezTo>
                  <a:cubicBezTo>
                    <a:pt x="183" y="5819"/>
                    <a:pt x="220" y="5829"/>
                    <a:pt x="252" y="5829"/>
                  </a:cubicBezTo>
                  <a:cubicBezTo>
                    <a:pt x="334" y="5829"/>
                    <a:pt x="408" y="5786"/>
                    <a:pt x="446" y="5706"/>
                  </a:cubicBezTo>
                  <a:lnTo>
                    <a:pt x="3140" y="319"/>
                  </a:lnTo>
                  <a:cubicBezTo>
                    <a:pt x="3194" y="211"/>
                    <a:pt x="3151" y="82"/>
                    <a:pt x="3043" y="22"/>
                  </a:cubicBezTo>
                  <a:cubicBezTo>
                    <a:pt x="3014" y="7"/>
                    <a:pt x="2982" y="0"/>
                    <a:pt x="2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5"/>
            <p:cNvSpPr/>
            <p:nvPr/>
          </p:nvSpPr>
          <p:spPr>
            <a:xfrm>
              <a:off x="8719567" y="3242934"/>
              <a:ext cx="93568" cy="186788"/>
            </a:xfrm>
            <a:custGeom>
              <a:avLst/>
              <a:gdLst/>
              <a:ahLst/>
              <a:cxnLst/>
              <a:rect l="l" t="t" r="r" b="b"/>
              <a:pathLst>
                <a:path w="2699" h="5388" extrusionOk="0">
                  <a:moveTo>
                    <a:pt x="0" y="5388"/>
                  </a:moveTo>
                  <a:lnTo>
                    <a:pt x="2698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5"/>
            <p:cNvSpPr/>
            <p:nvPr/>
          </p:nvSpPr>
          <p:spPr>
            <a:xfrm>
              <a:off x="8710970" y="3235411"/>
              <a:ext cx="110763" cy="201973"/>
            </a:xfrm>
            <a:custGeom>
              <a:avLst/>
              <a:gdLst/>
              <a:ahLst/>
              <a:cxnLst/>
              <a:rect l="l" t="t" r="r" b="b"/>
              <a:pathLst>
                <a:path w="3195" h="5826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0"/>
                  </a:cubicBezTo>
                  <a:lnTo>
                    <a:pt x="55" y="5508"/>
                  </a:lnTo>
                  <a:cubicBezTo>
                    <a:pt x="0" y="5615"/>
                    <a:pt x="43" y="5750"/>
                    <a:pt x="151" y="5803"/>
                  </a:cubicBezTo>
                  <a:cubicBezTo>
                    <a:pt x="184" y="5820"/>
                    <a:pt x="216" y="5825"/>
                    <a:pt x="248" y="5825"/>
                  </a:cubicBezTo>
                  <a:cubicBezTo>
                    <a:pt x="328" y="5825"/>
                    <a:pt x="403" y="5783"/>
                    <a:pt x="447" y="5707"/>
                  </a:cubicBezTo>
                  <a:lnTo>
                    <a:pt x="3140" y="314"/>
                  </a:lnTo>
                  <a:cubicBezTo>
                    <a:pt x="3194" y="207"/>
                    <a:pt x="3152" y="78"/>
                    <a:pt x="3043" y="23"/>
                  </a:cubicBezTo>
                  <a:cubicBezTo>
                    <a:pt x="3012" y="8"/>
                    <a:pt x="2979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8786093" y="3247198"/>
              <a:ext cx="93429" cy="186823"/>
            </a:xfrm>
            <a:custGeom>
              <a:avLst/>
              <a:gdLst/>
              <a:ahLst/>
              <a:cxnLst/>
              <a:rect l="l" t="t" r="r" b="b"/>
              <a:pathLst>
                <a:path w="2695" h="5389" extrusionOk="0">
                  <a:moveTo>
                    <a:pt x="0" y="5388"/>
                  </a:moveTo>
                  <a:lnTo>
                    <a:pt x="2694" y="1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5"/>
            <p:cNvSpPr/>
            <p:nvPr/>
          </p:nvSpPr>
          <p:spPr>
            <a:xfrm>
              <a:off x="8777496" y="3239502"/>
              <a:ext cx="110763" cy="202181"/>
            </a:xfrm>
            <a:custGeom>
              <a:avLst/>
              <a:gdLst/>
              <a:ahLst/>
              <a:cxnLst/>
              <a:rect l="l" t="t" r="r" b="b"/>
              <a:pathLst>
                <a:path w="3195" h="5832" extrusionOk="0">
                  <a:moveTo>
                    <a:pt x="2943" y="1"/>
                  </a:moveTo>
                  <a:cubicBezTo>
                    <a:pt x="2862" y="1"/>
                    <a:pt x="2786" y="44"/>
                    <a:pt x="2749" y="121"/>
                  </a:cubicBezTo>
                  <a:lnTo>
                    <a:pt x="54" y="5514"/>
                  </a:lnTo>
                  <a:cubicBezTo>
                    <a:pt x="0" y="5621"/>
                    <a:pt x="44" y="5750"/>
                    <a:pt x="151" y="5804"/>
                  </a:cubicBezTo>
                  <a:cubicBezTo>
                    <a:pt x="184" y="5820"/>
                    <a:pt x="216" y="5831"/>
                    <a:pt x="248" y="5831"/>
                  </a:cubicBezTo>
                  <a:cubicBezTo>
                    <a:pt x="329" y="5831"/>
                    <a:pt x="404" y="5782"/>
                    <a:pt x="442" y="5707"/>
                  </a:cubicBezTo>
                  <a:lnTo>
                    <a:pt x="3141" y="320"/>
                  </a:lnTo>
                  <a:cubicBezTo>
                    <a:pt x="3194" y="213"/>
                    <a:pt x="3152" y="77"/>
                    <a:pt x="3044" y="24"/>
                  </a:cubicBezTo>
                  <a:cubicBezTo>
                    <a:pt x="3011" y="8"/>
                    <a:pt x="2976" y="1"/>
                    <a:pt x="2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5"/>
            <p:cNvSpPr/>
            <p:nvPr/>
          </p:nvSpPr>
          <p:spPr>
            <a:xfrm>
              <a:off x="8863261" y="3239398"/>
              <a:ext cx="93429" cy="186788"/>
            </a:xfrm>
            <a:custGeom>
              <a:avLst/>
              <a:gdLst/>
              <a:ahLst/>
              <a:cxnLst/>
              <a:rect l="l" t="t" r="r" b="b"/>
              <a:pathLst>
                <a:path w="2695" h="5388" extrusionOk="0">
                  <a:moveTo>
                    <a:pt x="0" y="5388"/>
                  </a:moveTo>
                  <a:lnTo>
                    <a:pt x="2694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5"/>
            <p:cNvSpPr/>
            <p:nvPr/>
          </p:nvSpPr>
          <p:spPr>
            <a:xfrm>
              <a:off x="8854664" y="3231875"/>
              <a:ext cx="110763" cy="201973"/>
            </a:xfrm>
            <a:custGeom>
              <a:avLst/>
              <a:gdLst/>
              <a:ahLst/>
              <a:cxnLst/>
              <a:rect l="l" t="t" r="r" b="b"/>
              <a:pathLst>
                <a:path w="3195" h="5826" extrusionOk="0">
                  <a:moveTo>
                    <a:pt x="2943" y="0"/>
                  </a:moveTo>
                  <a:cubicBezTo>
                    <a:pt x="2862" y="0"/>
                    <a:pt x="2786" y="44"/>
                    <a:pt x="2749" y="120"/>
                  </a:cubicBezTo>
                  <a:lnTo>
                    <a:pt x="54" y="5508"/>
                  </a:lnTo>
                  <a:cubicBezTo>
                    <a:pt x="0" y="5615"/>
                    <a:pt x="44" y="5749"/>
                    <a:pt x="151" y="5803"/>
                  </a:cubicBezTo>
                  <a:cubicBezTo>
                    <a:pt x="184" y="5820"/>
                    <a:pt x="216" y="5825"/>
                    <a:pt x="248" y="5825"/>
                  </a:cubicBezTo>
                  <a:cubicBezTo>
                    <a:pt x="329" y="5825"/>
                    <a:pt x="404" y="5781"/>
                    <a:pt x="447" y="5707"/>
                  </a:cubicBezTo>
                  <a:lnTo>
                    <a:pt x="3141" y="314"/>
                  </a:lnTo>
                  <a:cubicBezTo>
                    <a:pt x="3194" y="207"/>
                    <a:pt x="3152" y="78"/>
                    <a:pt x="3044" y="24"/>
                  </a:cubicBezTo>
                  <a:cubicBezTo>
                    <a:pt x="3011" y="8"/>
                    <a:pt x="2977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"/>
          <p:cNvSpPr/>
          <p:nvPr/>
        </p:nvSpPr>
        <p:spPr>
          <a:xfrm>
            <a:off x="1621050" y="912000"/>
            <a:ext cx="5901900" cy="3319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6"/>
          <p:cNvSpPr txBox="1">
            <a:spLocks noGrp="1"/>
          </p:cNvSpPr>
          <p:nvPr>
            <p:ph type="title"/>
          </p:nvPr>
        </p:nvSpPr>
        <p:spPr>
          <a:xfrm>
            <a:off x="2135550" y="1554150"/>
            <a:ext cx="48729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1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6"/>
          <p:cNvSpPr txBox="1">
            <a:spLocks noGrp="1"/>
          </p:cNvSpPr>
          <p:nvPr>
            <p:ph type="subTitle" idx="1"/>
          </p:nvPr>
        </p:nvSpPr>
        <p:spPr>
          <a:xfrm>
            <a:off x="2135550" y="2971350"/>
            <a:ext cx="4872900" cy="6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26"/>
          <p:cNvSpPr/>
          <p:nvPr/>
        </p:nvSpPr>
        <p:spPr>
          <a:xfrm>
            <a:off x="2384705" y="4108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6"/>
          <p:cNvSpPr/>
          <p:nvPr/>
        </p:nvSpPr>
        <p:spPr>
          <a:xfrm>
            <a:off x="291434" y="29713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6"/>
          <p:cNvSpPr/>
          <p:nvPr/>
        </p:nvSpPr>
        <p:spPr>
          <a:xfrm>
            <a:off x="8515879" y="21658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6"/>
          <p:cNvSpPr/>
          <p:nvPr/>
        </p:nvSpPr>
        <p:spPr>
          <a:xfrm>
            <a:off x="6445913" y="4608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TITLE_ONLY_3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7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7"/>
          <p:cNvSpPr txBox="1">
            <a:spLocks noGrp="1"/>
          </p:cNvSpPr>
          <p:nvPr>
            <p:ph type="title" hasCustomPrompt="1"/>
          </p:nvPr>
        </p:nvSpPr>
        <p:spPr>
          <a:xfrm>
            <a:off x="1155731" y="1707575"/>
            <a:ext cx="1506300" cy="55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26" name="Google Shape;326;p27"/>
          <p:cNvSpPr txBox="1">
            <a:spLocks noGrp="1"/>
          </p:cNvSpPr>
          <p:nvPr>
            <p:ph type="subTitle" idx="1"/>
          </p:nvPr>
        </p:nvSpPr>
        <p:spPr>
          <a:xfrm>
            <a:off x="6120619" y="3320425"/>
            <a:ext cx="2231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7"/>
          <p:cNvSpPr txBox="1">
            <a:spLocks noGrp="1"/>
          </p:cNvSpPr>
          <p:nvPr>
            <p:ph type="title" idx="2" hasCustomPrompt="1"/>
          </p:nvPr>
        </p:nvSpPr>
        <p:spPr>
          <a:xfrm>
            <a:off x="3817575" y="1707575"/>
            <a:ext cx="1508700" cy="55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28" name="Google Shape;328;p27"/>
          <p:cNvSpPr txBox="1">
            <a:spLocks noGrp="1"/>
          </p:cNvSpPr>
          <p:nvPr>
            <p:ph type="subTitle" idx="3"/>
          </p:nvPr>
        </p:nvSpPr>
        <p:spPr>
          <a:xfrm>
            <a:off x="3457500" y="3320425"/>
            <a:ext cx="2231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7"/>
          <p:cNvSpPr txBox="1">
            <a:spLocks noGrp="1"/>
          </p:cNvSpPr>
          <p:nvPr>
            <p:ph type="title" idx="4" hasCustomPrompt="1"/>
          </p:nvPr>
        </p:nvSpPr>
        <p:spPr>
          <a:xfrm>
            <a:off x="6481819" y="1707575"/>
            <a:ext cx="1508700" cy="55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30" name="Google Shape;330;p27"/>
          <p:cNvSpPr txBox="1">
            <a:spLocks noGrp="1"/>
          </p:cNvSpPr>
          <p:nvPr>
            <p:ph type="subTitle" idx="5"/>
          </p:nvPr>
        </p:nvSpPr>
        <p:spPr>
          <a:xfrm>
            <a:off x="792281" y="3320425"/>
            <a:ext cx="2233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2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27"/>
          <p:cNvSpPr/>
          <p:nvPr/>
        </p:nvSpPr>
        <p:spPr>
          <a:xfrm>
            <a:off x="8802030" y="27760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7"/>
          <p:cNvSpPr/>
          <p:nvPr/>
        </p:nvSpPr>
        <p:spPr>
          <a:xfrm>
            <a:off x="416122" y="15136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7"/>
          <p:cNvSpPr/>
          <p:nvPr/>
        </p:nvSpPr>
        <p:spPr>
          <a:xfrm>
            <a:off x="8531592" y="46172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7"/>
          <p:cNvSpPr/>
          <p:nvPr/>
        </p:nvSpPr>
        <p:spPr>
          <a:xfrm>
            <a:off x="8531592" y="5666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7"/>
          <p:cNvSpPr/>
          <p:nvPr/>
        </p:nvSpPr>
        <p:spPr>
          <a:xfrm>
            <a:off x="416117" y="425963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7"/>
          <p:cNvSpPr/>
          <p:nvPr/>
        </p:nvSpPr>
        <p:spPr>
          <a:xfrm>
            <a:off x="6481292" y="1191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7"/>
          <p:cNvSpPr/>
          <p:nvPr/>
        </p:nvSpPr>
        <p:spPr>
          <a:xfrm>
            <a:off x="6581805" y="47668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7"/>
          <p:cNvSpPr/>
          <p:nvPr/>
        </p:nvSpPr>
        <p:spPr>
          <a:xfrm>
            <a:off x="2405880" y="48111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5_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8"/>
          <p:cNvSpPr/>
          <p:nvPr/>
        </p:nvSpPr>
        <p:spPr>
          <a:xfrm>
            <a:off x="526400" y="435350"/>
            <a:ext cx="40608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 txBox="1">
            <a:spLocks noGrp="1"/>
          </p:cNvSpPr>
          <p:nvPr>
            <p:ph type="subTitle" idx="1"/>
          </p:nvPr>
        </p:nvSpPr>
        <p:spPr>
          <a:xfrm>
            <a:off x="905600" y="2282075"/>
            <a:ext cx="3302400" cy="14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343" name="Google Shape;343;p28"/>
          <p:cNvSpPr txBox="1">
            <a:spLocks noGrp="1"/>
          </p:cNvSpPr>
          <p:nvPr>
            <p:ph type="title"/>
          </p:nvPr>
        </p:nvSpPr>
        <p:spPr>
          <a:xfrm>
            <a:off x="905600" y="1504825"/>
            <a:ext cx="33024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28"/>
          <p:cNvSpPr/>
          <p:nvPr/>
        </p:nvSpPr>
        <p:spPr>
          <a:xfrm rot="-502211">
            <a:off x="3569175" y="-567832"/>
            <a:ext cx="289644" cy="407717"/>
          </a:xfrm>
          <a:custGeom>
            <a:avLst/>
            <a:gdLst/>
            <a:ahLst/>
            <a:cxnLst/>
            <a:rect l="l" t="t" r="r" b="b"/>
            <a:pathLst>
              <a:path w="5858" h="8246" extrusionOk="0">
                <a:moveTo>
                  <a:pt x="5857" y="1"/>
                </a:moveTo>
                <a:lnTo>
                  <a:pt x="0" y="2165"/>
                </a:lnTo>
                <a:lnTo>
                  <a:pt x="5559" y="8246"/>
                </a:lnTo>
                <a:lnTo>
                  <a:pt x="58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8"/>
          <p:cNvSpPr/>
          <p:nvPr/>
        </p:nvSpPr>
        <p:spPr>
          <a:xfrm>
            <a:off x="4487427" y="4318580"/>
            <a:ext cx="169159" cy="166789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8"/>
          <p:cNvSpPr/>
          <p:nvPr/>
        </p:nvSpPr>
        <p:spPr>
          <a:xfrm>
            <a:off x="4473793" y="11153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8"/>
          <p:cNvSpPr/>
          <p:nvPr/>
        </p:nvSpPr>
        <p:spPr>
          <a:xfrm>
            <a:off x="8330697" y="4999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8"/>
          <p:cNvSpPr/>
          <p:nvPr/>
        </p:nvSpPr>
        <p:spPr>
          <a:xfrm>
            <a:off x="5249679" y="992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8"/>
          <p:cNvSpPr/>
          <p:nvPr/>
        </p:nvSpPr>
        <p:spPr>
          <a:xfrm>
            <a:off x="1630204" y="47628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8"/>
          <p:cNvSpPr/>
          <p:nvPr/>
        </p:nvSpPr>
        <p:spPr>
          <a:xfrm>
            <a:off x="416117" y="337153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8"/>
          <p:cNvSpPr/>
          <p:nvPr/>
        </p:nvSpPr>
        <p:spPr>
          <a:xfrm>
            <a:off x="770330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8"/>
          <p:cNvSpPr/>
          <p:nvPr/>
        </p:nvSpPr>
        <p:spPr>
          <a:xfrm>
            <a:off x="8268988" y="41904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5_1_1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9"/>
          <p:cNvSpPr/>
          <p:nvPr/>
        </p:nvSpPr>
        <p:spPr>
          <a:xfrm>
            <a:off x="4557296" y="435350"/>
            <a:ext cx="40608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9"/>
          <p:cNvSpPr txBox="1">
            <a:spLocks noGrp="1"/>
          </p:cNvSpPr>
          <p:nvPr>
            <p:ph type="subTitle" idx="1"/>
          </p:nvPr>
        </p:nvSpPr>
        <p:spPr>
          <a:xfrm>
            <a:off x="4937246" y="2157900"/>
            <a:ext cx="3300900" cy="14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356" name="Google Shape;356;p29"/>
          <p:cNvSpPr txBox="1">
            <a:spLocks noGrp="1"/>
          </p:cNvSpPr>
          <p:nvPr>
            <p:ph type="title"/>
          </p:nvPr>
        </p:nvSpPr>
        <p:spPr>
          <a:xfrm>
            <a:off x="4937246" y="1537425"/>
            <a:ext cx="33009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29"/>
          <p:cNvSpPr/>
          <p:nvPr/>
        </p:nvSpPr>
        <p:spPr>
          <a:xfrm>
            <a:off x="4473793" y="38291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9"/>
          <p:cNvSpPr/>
          <p:nvPr/>
        </p:nvSpPr>
        <p:spPr>
          <a:xfrm>
            <a:off x="8762479" y="42631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"/>
          <p:cNvSpPr/>
          <p:nvPr/>
        </p:nvSpPr>
        <p:spPr>
          <a:xfrm>
            <a:off x="775142" y="333353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9"/>
          <p:cNvSpPr/>
          <p:nvPr/>
        </p:nvSpPr>
        <p:spPr>
          <a:xfrm>
            <a:off x="8531593" y="11204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9"/>
          <p:cNvSpPr/>
          <p:nvPr/>
        </p:nvSpPr>
        <p:spPr>
          <a:xfrm>
            <a:off x="6034955" y="45932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9"/>
          <p:cNvSpPr/>
          <p:nvPr/>
        </p:nvSpPr>
        <p:spPr>
          <a:xfrm>
            <a:off x="3607180" y="6714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9"/>
          <p:cNvSpPr/>
          <p:nvPr/>
        </p:nvSpPr>
        <p:spPr>
          <a:xfrm>
            <a:off x="1498592" y="47142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9"/>
          <p:cNvSpPr/>
          <p:nvPr/>
        </p:nvSpPr>
        <p:spPr>
          <a:xfrm>
            <a:off x="6103942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BLANK_1_1_1_1_1_1_2_1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"/>
          <p:cNvSpPr/>
          <p:nvPr/>
        </p:nvSpPr>
        <p:spPr>
          <a:xfrm>
            <a:off x="2492400" y="435350"/>
            <a:ext cx="41592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0"/>
          <p:cNvSpPr txBox="1">
            <a:spLocks noGrp="1"/>
          </p:cNvSpPr>
          <p:nvPr>
            <p:ph type="ctrTitle"/>
          </p:nvPr>
        </p:nvSpPr>
        <p:spPr>
          <a:xfrm>
            <a:off x="2430000" y="669825"/>
            <a:ext cx="42840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8" name="Google Shape;368;p30"/>
          <p:cNvSpPr txBox="1">
            <a:spLocks noGrp="1"/>
          </p:cNvSpPr>
          <p:nvPr>
            <p:ph type="subTitle" idx="1"/>
          </p:nvPr>
        </p:nvSpPr>
        <p:spPr>
          <a:xfrm>
            <a:off x="2685600" y="2106125"/>
            <a:ext cx="3772800" cy="11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9" name="Google Shape;369;p30"/>
          <p:cNvSpPr txBox="1"/>
          <p:nvPr/>
        </p:nvSpPr>
        <p:spPr>
          <a:xfrm>
            <a:off x="2685600" y="3474425"/>
            <a:ext cx="3772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CREDITS: This presentation template was created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b="1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,</a:t>
            </a:r>
            <a:r>
              <a:rPr lang="en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 including icons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 and infographics &amp; images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b="1">
              <a:solidFill>
                <a:schemeClr val="dk1"/>
              </a:solidFill>
              <a:latin typeface="Josefin Slab"/>
              <a:ea typeface="Josefin Slab"/>
              <a:cs typeface="Josefin Slab"/>
              <a:sym typeface="Josefin Slab"/>
            </a:endParaRPr>
          </a:p>
        </p:txBody>
      </p:sp>
      <p:sp>
        <p:nvSpPr>
          <p:cNvPr id="370" name="Google Shape;370;p30"/>
          <p:cNvSpPr/>
          <p:nvPr/>
        </p:nvSpPr>
        <p:spPr>
          <a:xfrm>
            <a:off x="8330697" y="45115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0"/>
          <p:cNvSpPr/>
          <p:nvPr/>
        </p:nvSpPr>
        <p:spPr>
          <a:xfrm>
            <a:off x="2389063" y="10199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0"/>
          <p:cNvSpPr/>
          <p:nvPr/>
        </p:nvSpPr>
        <p:spPr>
          <a:xfrm>
            <a:off x="559667" y="6698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0"/>
          <p:cNvSpPr/>
          <p:nvPr/>
        </p:nvSpPr>
        <p:spPr>
          <a:xfrm>
            <a:off x="6551680" y="42398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0"/>
          <p:cNvSpPr/>
          <p:nvPr/>
        </p:nvSpPr>
        <p:spPr>
          <a:xfrm>
            <a:off x="8531593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092750"/>
            <a:ext cx="7540500" cy="3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Black Han Sans"/>
              <a:buAutoNum type="arabicPeriod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7383130" y="1266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903509" y="1266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8715704" y="26152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7579538" y="4762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2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2"/>
          <p:cNvSpPr/>
          <p:nvPr/>
        </p:nvSpPr>
        <p:spPr>
          <a:xfrm>
            <a:off x="3141793" y="24748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2"/>
          <p:cNvSpPr/>
          <p:nvPr/>
        </p:nvSpPr>
        <p:spPr>
          <a:xfrm>
            <a:off x="8762479" y="42631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2"/>
          <p:cNvSpPr/>
          <p:nvPr/>
        </p:nvSpPr>
        <p:spPr>
          <a:xfrm>
            <a:off x="319142" y="152153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2"/>
          <p:cNvSpPr/>
          <p:nvPr/>
        </p:nvSpPr>
        <p:spPr>
          <a:xfrm>
            <a:off x="7571593" y="21524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2"/>
          <p:cNvSpPr/>
          <p:nvPr/>
        </p:nvSpPr>
        <p:spPr>
          <a:xfrm>
            <a:off x="4930955" y="42631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2"/>
          <p:cNvSpPr/>
          <p:nvPr/>
        </p:nvSpPr>
        <p:spPr>
          <a:xfrm>
            <a:off x="1843180" y="926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2"/>
          <p:cNvSpPr/>
          <p:nvPr/>
        </p:nvSpPr>
        <p:spPr>
          <a:xfrm>
            <a:off x="766592" y="40230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2"/>
          <p:cNvSpPr/>
          <p:nvPr/>
        </p:nvSpPr>
        <p:spPr>
          <a:xfrm>
            <a:off x="6103942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4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ctrTitle"/>
          </p:nvPr>
        </p:nvSpPr>
        <p:spPr>
          <a:xfrm>
            <a:off x="1834950" y="1128300"/>
            <a:ext cx="5474100" cy="24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 b="1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subTitle" idx="1"/>
          </p:nvPr>
        </p:nvSpPr>
        <p:spPr>
          <a:xfrm>
            <a:off x="2188350" y="3605700"/>
            <a:ext cx="47673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/>
          <p:nvPr/>
        </p:nvSpPr>
        <p:spPr>
          <a:xfrm>
            <a:off x="6329780" y="1049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4"/>
          <p:cNvSpPr/>
          <p:nvPr/>
        </p:nvSpPr>
        <p:spPr>
          <a:xfrm>
            <a:off x="8138629" y="47984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5"/>
          <p:cNvSpPr/>
          <p:nvPr/>
        </p:nvSpPr>
        <p:spPr>
          <a:xfrm>
            <a:off x="514325" y="956125"/>
            <a:ext cx="3755700" cy="3112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5"/>
          <p:cNvSpPr txBox="1">
            <a:spLocks noGrp="1"/>
          </p:cNvSpPr>
          <p:nvPr>
            <p:ph type="title"/>
          </p:nvPr>
        </p:nvSpPr>
        <p:spPr>
          <a:xfrm>
            <a:off x="754875" y="2229025"/>
            <a:ext cx="30639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title" idx="2" hasCustomPrompt="1"/>
          </p:nvPr>
        </p:nvSpPr>
        <p:spPr>
          <a:xfrm>
            <a:off x="754875" y="1219400"/>
            <a:ext cx="172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8" name="Google Shape;398;p35"/>
          <p:cNvSpPr txBox="1">
            <a:spLocks noGrp="1"/>
          </p:cNvSpPr>
          <p:nvPr>
            <p:ph type="subTitle" idx="1"/>
          </p:nvPr>
        </p:nvSpPr>
        <p:spPr>
          <a:xfrm>
            <a:off x="754875" y="2963850"/>
            <a:ext cx="29259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35"/>
          <p:cNvSpPr/>
          <p:nvPr/>
        </p:nvSpPr>
        <p:spPr>
          <a:xfrm>
            <a:off x="4173227" y="3842930"/>
            <a:ext cx="169159" cy="166789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5"/>
          <p:cNvSpPr/>
          <p:nvPr/>
        </p:nvSpPr>
        <p:spPr>
          <a:xfrm>
            <a:off x="4173230" y="8815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5"/>
          <p:cNvSpPr/>
          <p:nvPr/>
        </p:nvSpPr>
        <p:spPr>
          <a:xfrm>
            <a:off x="7470863" y="47628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5"/>
          <p:cNvSpPr/>
          <p:nvPr/>
        </p:nvSpPr>
        <p:spPr>
          <a:xfrm>
            <a:off x="8394454" y="28150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5"/>
          <p:cNvSpPr/>
          <p:nvPr/>
        </p:nvSpPr>
        <p:spPr>
          <a:xfrm>
            <a:off x="1630204" y="47628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5"/>
          <p:cNvSpPr/>
          <p:nvPr/>
        </p:nvSpPr>
        <p:spPr>
          <a:xfrm>
            <a:off x="416117" y="337153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5"/>
          <p:cNvSpPr/>
          <p:nvPr/>
        </p:nvSpPr>
        <p:spPr>
          <a:xfrm>
            <a:off x="1189555" y="4076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5"/>
          <p:cNvSpPr/>
          <p:nvPr/>
        </p:nvSpPr>
        <p:spPr>
          <a:xfrm>
            <a:off x="8330697" y="4999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6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6"/>
          <p:cNvSpPr txBox="1">
            <a:spLocks noGrp="1"/>
          </p:cNvSpPr>
          <p:nvPr>
            <p:ph type="body" idx="1"/>
          </p:nvPr>
        </p:nvSpPr>
        <p:spPr>
          <a:xfrm>
            <a:off x="720000" y="1092750"/>
            <a:ext cx="7540500" cy="3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Black Han Sans"/>
              <a:buAutoNum type="arabicPeriod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10" name="Google Shape;410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36"/>
          <p:cNvSpPr/>
          <p:nvPr/>
        </p:nvSpPr>
        <p:spPr>
          <a:xfrm>
            <a:off x="7383130" y="1266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6"/>
          <p:cNvSpPr/>
          <p:nvPr/>
        </p:nvSpPr>
        <p:spPr>
          <a:xfrm>
            <a:off x="903509" y="1266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6"/>
          <p:cNvSpPr/>
          <p:nvPr/>
        </p:nvSpPr>
        <p:spPr>
          <a:xfrm>
            <a:off x="8715704" y="26152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6"/>
          <p:cNvSpPr/>
          <p:nvPr/>
        </p:nvSpPr>
        <p:spPr>
          <a:xfrm>
            <a:off x="7579538" y="4762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7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7"/>
          <p:cNvSpPr txBox="1">
            <a:spLocks noGrp="1"/>
          </p:cNvSpPr>
          <p:nvPr>
            <p:ph type="subTitle" idx="1"/>
          </p:nvPr>
        </p:nvSpPr>
        <p:spPr>
          <a:xfrm>
            <a:off x="1292800" y="2493550"/>
            <a:ext cx="2584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solidFill>
                  <a:schemeClr val="accent5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8" name="Google Shape;418;p37"/>
          <p:cNvSpPr txBox="1">
            <a:spLocks noGrp="1"/>
          </p:cNvSpPr>
          <p:nvPr>
            <p:ph type="subTitle" idx="2"/>
          </p:nvPr>
        </p:nvSpPr>
        <p:spPr>
          <a:xfrm>
            <a:off x="1178800" y="2840950"/>
            <a:ext cx="2812200" cy="12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37"/>
          <p:cNvSpPr txBox="1">
            <a:spLocks noGrp="1"/>
          </p:cNvSpPr>
          <p:nvPr>
            <p:ph type="subTitle" idx="3"/>
          </p:nvPr>
        </p:nvSpPr>
        <p:spPr>
          <a:xfrm>
            <a:off x="5267000" y="2493550"/>
            <a:ext cx="2584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1" name="Google Shape;421;p37"/>
          <p:cNvSpPr txBox="1">
            <a:spLocks noGrp="1"/>
          </p:cNvSpPr>
          <p:nvPr>
            <p:ph type="subTitle" idx="4"/>
          </p:nvPr>
        </p:nvSpPr>
        <p:spPr>
          <a:xfrm>
            <a:off x="5153025" y="2840950"/>
            <a:ext cx="2812200" cy="12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37"/>
          <p:cNvSpPr/>
          <p:nvPr/>
        </p:nvSpPr>
        <p:spPr>
          <a:xfrm>
            <a:off x="8232480" y="3410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7"/>
          <p:cNvSpPr/>
          <p:nvPr/>
        </p:nvSpPr>
        <p:spPr>
          <a:xfrm>
            <a:off x="416122" y="42812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7"/>
          <p:cNvSpPr/>
          <p:nvPr/>
        </p:nvSpPr>
        <p:spPr>
          <a:xfrm>
            <a:off x="6445913" y="4608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7"/>
          <p:cNvSpPr/>
          <p:nvPr/>
        </p:nvSpPr>
        <p:spPr>
          <a:xfrm>
            <a:off x="8515879" y="21658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7"/>
          <p:cNvSpPr/>
          <p:nvPr/>
        </p:nvSpPr>
        <p:spPr>
          <a:xfrm>
            <a:off x="824380" y="1471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7"/>
          <p:cNvSpPr/>
          <p:nvPr/>
        </p:nvSpPr>
        <p:spPr>
          <a:xfrm>
            <a:off x="7914759" y="40468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7"/>
          <p:cNvSpPr/>
          <p:nvPr/>
        </p:nvSpPr>
        <p:spPr>
          <a:xfrm>
            <a:off x="2895372" y="48024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8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32" name="Google Shape;432;p38"/>
          <p:cNvGrpSpPr/>
          <p:nvPr/>
        </p:nvGrpSpPr>
        <p:grpSpPr>
          <a:xfrm>
            <a:off x="8346394" y="4293241"/>
            <a:ext cx="566816" cy="502395"/>
            <a:chOff x="7225244" y="1235391"/>
            <a:chExt cx="566816" cy="502395"/>
          </a:xfrm>
        </p:grpSpPr>
        <p:sp>
          <p:nvSpPr>
            <p:cNvPr id="433" name="Google Shape;433;p38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1691" y="1"/>
                  </a:moveTo>
                  <a:cubicBezTo>
                    <a:pt x="1352" y="1"/>
                    <a:pt x="1077" y="91"/>
                    <a:pt x="887" y="281"/>
                  </a:cubicBezTo>
                  <a:cubicBezTo>
                    <a:pt x="0" y="1163"/>
                    <a:pt x="1269" y="3862"/>
                    <a:pt x="3710" y="6309"/>
                  </a:cubicBezTo>
                  <a:cubicBezTo>
                    <a:pt x="5627" y="8222"/>
                    <a:pt x="7697" y="9412"/>
                    <a:pt x="8929" y="9412"/>
                  </a:cubicBezTo>
                  <a:cubicBezTo>
                    <a:pt x="9269" y="9412"/>
                    <a:pt x="9545" y="9322"/>
                    <a:pt x="9737" y="9131"/>
                  </a:cubicBezTo>
                  <a:cubicBezTo>
                    <a:pt x="10619" y="8250"/>
                    <a:pt x="9356" y="5550"/>
                    <a:pt x="6909" y="3110"/>
                  </a:cubicBezTo>
                  <a:cubicBezTo>
                    <a:pt x="4995" y="1192"/>
                    <a:pt x="2922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8930" y="1"/>
                  </a:moveTo>
                  <a:cubicBezTo>
                    <a:pt x="7698" y="1"/>
                    <a:pt x="5628" y="1192"/>
                    <a:pt x="3710" y="3110"/>
                  </a:cubicBezTo>
                  <a:cubicBezTo>
                    <a:pt x="1269" y="5550"/>
                    <a:pt x="0" y="8250"/>
                    <a:pt x="887" y="9131"/>
                  </a:cubicBezTo>
                  <a:cubicBezTo>
                    <a:pt x="1077" y="9322"/>
                    <a:pt x="1353" y="9412"/>
                    <a:pt x="1692" y="9412"/>
                  </a:cubicBezTo>
                  <a:cubicBezTo>
                    <a:pt x="2923" y="9412"/>
                    <a:pt x="4996" y="8222"/>
                    <a:pt x="6909" y="6309"/>
                  </a:cubicBezTo>
                  <a:cubicBezTo>
                    <a:pt x="9356" y="3862"/>
                    <a:pt x="10619" y="1163"/>
                    <a:pt x="9737" y="281"/>
                  </a:cubicBezTo>
                  <a:cubicBezTo>
                    <a:pt x="9545" y="91"/>
                    <a:pt x="9269" y="1"/>
                    <a:pt x="893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" name="Google Shape;435;p38"/>
          <p:cNvSpPr/>
          <p:nvPr/>
        </p:nvSpPr>
        <p:spPr>
          <a:xfrm>
            <a:off x="6911227" y="4630805"/>
            <a:ext cx="169159" cy="166789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8"/>
          <p:cNvSpPr/>
          <p:nvPr/>
        </p:nvSpPr>
        <p:spPr>
          <a:xfrm>
            <a:off x="8330697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8"/>
          <p:cNvSpPr/>
          <p:nvPr/>
        </p:nvSpPr>
        <p:spPr>
          <a:xfrm>
            <a:off x="5376463" y="48886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8"/>
          <p:cNvSpPr/>
          <p:nvPr/>
        </p:nvSpPr>
        <p:spPr>
          <a:xfrm>
            <a:off x="8531592" y="19195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8"/>
          <p:cNvSpPr/>
          <p:nvPr/>
        </p:nvSpPr>
        <p:spPr>
          <a:xfrm>
            <a:off x="1689404" y="46172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8"/>
          <p:cNvSpPr/>
          <p:nvPr/>
        </p:nvSpPr>
        <p:spPr>
          <a:xfrm>
            <a:off x="6911230" y="967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8"/>
          <p:cNvSpPr/>
          <p:nvPr/>
        </p:nvSpPr>
        <p:spPr>
          <a:xfrm>
            <a:off x="416117" y="337153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/>
          <p:nvPr/>
        </p:nvSpPr>
        <p:spPr>
          <a:xfrm>
            <a:off x="526400" y="435350"/>
            <a:ext cx="38859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9"/>
          <p:cNvSpPr txBox="1">
            <a:spLocks noGrp="1"/>
          </p:cNvSpPr>
          <p:nvPr>
            <p:ph type="title"/>
          </p:nvPr>
        </p:nvSpPr>
        <p:spPr>
          <a:xfrm>
            <a:off x="720000" y="1166750"/>
            <a:ext cx="3619200" cy="13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39"/>
          <p:cNvSpPr/>
          <p:nvPr/>
        </p:nvSpPr>
        <p:spPr>
          <a:xfrm>
            <a:off x="4393255" y="1488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9"/>
          <p:cNvSpPr/>
          <p:nvPr/>
        </p:nvSpPr>
        <p:spPr>
          <a:xfrm>
            <a:off x="420384" y="26822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9"/>
          <p:cNvSpPr/>
          <p:nvPr/>
        </p:nvSpPr>
        <p:spPr>
          <a:xfrm>
            <a:off x="7226638" y="48073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9"/>
          <p:cNvSpPr/>
          <p:nvPr/>
        </p:nvSpPr>
        <p:spPr>
          <a:xfrm>
            <a:off x="1985429" y="4763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9"/>
          <p:cNvSpPr txBox="1">
            <a:spLocks noGrp="1"/>
          </p:cNvSpPr>
          <p:nvPr>
            <p:ph type="subTitle" idx="1"/>
          </p:nvPr>
        </p:nvSpPr>
        <p:spPr>
          <a:xfrm>
            <a:off x="796200" y="2682200"/>
            <a:ext cx="3322200" cy="13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0"/>
          <p:cNvSpPr/>
          <p:nvPr/>
        </p:nvSpPr>
        <p:spPr>
          <a:xfrm>
            <a:off x="1866900" y="1247775"/>
            <a:ext cx="5400600" cy="2638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0"/>
          <p:cNvSpPr txBox="1">
            <a:spLocks noGrp="1"/>
          </p:cNvSpPr>
          <p:nvPr>
            <p:ph type="title"/>
          </p:nvPr>
        </p:nvSpPr>
        <p:spPr>
          <a:xfrm>
            <a:off x="1874400" y="1245600"/>
            <a:ext cx="5395200" cy="2652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53" name="Google Shape;453;p40"/>
          <p:cNvSpPr/>
          <p:nvPr/>
        </p:nvSpPr>
        <p:spPr>
          <a:xfrm>
            <a:off x="6901505" y="46505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40"/>
          <p:cNvSpPr/>
          <p:nvPr/>
        </p:nvSpPr>
        <p:spPr>
          <a:xfrm>
            <a:off x="2331859" y="11525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40"/>
          <p:cNvSpPr/>
          <p:nvPr/>
        </p:nvSpPr>
        <p:spPr>
          <a:xfrm>
            <a:off x="1772288" y="37705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40"/>
          <p:cNvSpPr/>
          <p:nvPr/>
        </p:nvSpPr>
        <p:spPr>
          <a:xfrm>
            <a:off x="8488654" y="15835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40"/>
          <p:cNvSpPr/>
          <p:nvPr/>
        </p:nvSpPr>
        <p:spPr>
          <a:xfrm>
            <a:off x="416117" y="44145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40"/>
          <p:cNvSpPr/>
          <p:nvPr/>
        </p:nvSpPr>
        <p:spPr>
          <a:xfrm>
            <a:off x="2602255" y="43003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40"/>
          <p:cNvSpPr/>
          <p:nvPr/>
        </p:nvSpPr>
        <p:spPr>
          <a:xfrm>
            <a:off x="7174813" y="119573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40"/>
          <p:cNvSpPr/>
          <p:nvPr/>
        </p:nvSpPr>
        <p:spPr>
          <a:xfrm>
            <a:off x="7174822" y="29683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0"/>
          <p:cNvSpPr/>
          <p:nvPr/>
        </p:nvSpPr>
        <p:spPr>
          <a:xfrm>
            <a:off x="4473793" y="5727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0"/>
          <p:cNvSpPr/>
          <p:nvPr/>
        </p:nvSpPr>
        <p:spPr>
          <a:xfrm>
            <a:off x="5583643" y="41064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0"/>
          <p:cNvSpPr/>
          <p:nvPr/>
        </p:nvSpPr>
        <p:spPr>
          <a:xfrm>
            <a:off x="7996518" y="2909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1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41"/>
          <p:cNvSpPr txBox="1">
            <a:spLocks noGrp="1"/>
          </p:cNvSpPr>
          <p:nvPr>
            <p:ph type="title"/>
          </p:nvPr>
        </p:nvSpPr>
        <p:spPr>
          <a:xfrm>
            <a:off x="2004000" y="1538375"/>
            <a:ext cx="51360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7" name="Google Shape;467;p41"/>
          <p:cNvSpPr txBox="1">
            <a:spLocks noGrp="1"/>
          </p:cNvSpPr>
          <p:nvPr>
            <p:ph type="subTitle" idx="1"/>
          </p:nvPr>
        </p:nvSpPr>
        <p:spPr>
          <a:xfrm>
            <a:off x="2004000" y="2286625"/>
            <a:ext cx="5136000" cy="131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41"/>
          <p:cNvSpPr/>
          <p:nvPr/>
        </p:nvSpPr>
        <p:spPr>
          <a:xfrm>
            <a:off x="2384705" y="3410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1"/>
          <p:cNvSpPr/>
          <p:nvPr/>
        </p:nvSpPr>
        <p:spPr>
          <a:xfrm>
            <a:off x="120122" y="40888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41"/>
          <p:cNvSpPr/>
          <p:nvPr/>
        </p:nvSpPr>
        <p:spPr>
          <a:xfrm>
            <a:off x="6445913" y="4608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41"/>
          <p:cNvSpPr/>
          <p:nvPr/>
        </p:nvSpPr>
        <p:spPr>
          <a:xfrm>
            <a:off x="8515879" y="21658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1"/>
          <p:cNvSpPr/>
          <p:nvPr/>
        </p:nvSpPr>
        <p:spPr>
          <a:xfrm>
            <a:off x="5097755" y="1117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41"/>
          <p:cNvSpPr/>
          <p:nvPr/>
        </p:nvSpPr>
        <p:spPr>
          <a:xfrm>
            <a:off x="443834" y="31237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1"/>
          <p:cNvSpPr/>
          <p:nvPr/>
        </p:nvSpPr>
        <p:spPr>
          <a:xfrm>
            <a:off x="8798254" y="32285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41"/>
          <p:cNvSpPr/>
          <p:nvPr/>
        </p:nvSpPr>
        <p:spPr>
          <a:xfrm>
            <a:off x="4600138" y="48683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292800" y="2493550"/>
            <a:ext cx="2584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solidFill>
                  <a:schemeClr val="accent5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178800" y="2840950"/>
            <a:ext cx="2812200" cy="12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3"/>
          </p:nvPr>
        </p:nvSpPr>
        <p:spPr>
          <a:xfrm>
            <a:off x="5267000" y="2493550"/>
            <a:ext cx="25842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900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4"/>
          </p:nvPr>
        </p:nvSpPr>
        <p:spPr>
          <a:xfrm>
            <a:off x="5153025" y="2840950"/>
            <a:ext cx="2812200" cy="12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8232480" y="3410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/>
          <p:nvPr/>
        </p:nvSpPr>
        <p:spPr>
          <a:xfrm>
            <a:off x="416122" y="42812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/>
          <p:nvPr/>
        </p:nvSpPr>
        <p:spPr>
          <a:xfrm>
            <a:off x="6445913" y="4608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/>
          <p:nvPr/>
        </p:nvSpPr>
        <p:spPr>
          <a:xfrm>
            <a:off x="8515879" y="21658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5"/>
          <p:cNvSpPr/>
          <p:nvPr/>
        </p:nvSpPr>
        <p:spPr>
          <a:xfrm>
            <a:off x="824380" y="1471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7914759" y="40468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"/>
          <p:cNvSpPr/>
          <p:nvPr/>
        </p:nvSpPr>
        <p:spPr>
          <a:xfrm>
            <a:off x="2895372" y="48024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2"/>
          <p:cNvSpPr txBox="1">
            <a:spLocks noGrp="1"/>
          </p:cNvSpPr>
          <p:nvPr>
            <p:ph type="title"/>
          </p:nvPr>
        </p:nvSpPr>
        <p:spPr>
          <a:xfrm>
            <a:off x="720000" y="4035800"/>
            <a:ext cx="7704000" cy="5727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3"/>
          <p:cNvSpPr/>
          <p:nvPr/>
        </p:nvSpPr>
        <p:spPr>
          <a:xfrm>
            <a:off x="2856675" y="1015350"/>
            <a:ext cx="5773200" cy="3112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3"/>
          <p:cNvSpPr txBox="1">
            <a:spLocks noGrp="1"/>
          </p:cNvSpPr>
          <p:nvPr>
            <p:ph type="title" hasCustomPrompt="1"/>
          </p:nvPr>
        </p:nvSpPr>
        <p:spPr>
          <a:xfrm>
            <a:off x="3456125" y="1840000"/>
            <a:ext cx="49728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1" name="Google Shape;481;p43"/>
          <p:cNvSpPr txBox="1">
            <a:spLocks noGrp="1"/>
          </p:cNvSpPr>
          <p:nvPr>
            <p:ph type="subTitle" idx="1"/>
          </p:nvPr>
        </p:nvSpPr>
        <p:spPr>
          <a:xfrm>
            <a:off x="3456125" y="2956100"/>
            <a:ext cx="49728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2" name="Google Shape;482;p43"/>
          <p:cNvSpPr/>
          <p:nvPr/>
        </p:nvSpPr>
        <p:spPr>
          <a:xfrm>
            <a:off x="2759677" y="4023280"/>
            <a:ext cx="169159" cy="166789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43"/>
          <p:cNvSpPr/>
          <p:nvPr/>
        </p:nvSpPr>
        <p:spPr>
          <a:xfrm>
            <a:off x="8531597" y="9259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43"/>
          <p:cNvSpPr/>
          <p:nvPr/>
        </p:nvSpPr>
        <p:spPr>
          <a:xfrm>
            <a:off x="6621388" y="40097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43"/>
          <p:cNvSpPr/>
          <p:nvPr/>
        </p:nvSpPr>
        <p:spPr>
          <a:xfrm>
            <a:off x="8531592" y="40097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43"/>
          <p:cNvSpPr/>
          <p:nvPr/>
        </p:nvSpPr>
        <p:spPr>
          <a:xfrm>
            <a:off x="5419017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43"/>
          <p:cNvSpPr/>
          <p:nvPr/>
        </p:nvSpPr>
        <p:spPr>
          <a:xfrm>
            <a:off x="3529355" y="9259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5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5"/>
          <p:cNvSpPr txBox="1">
            <a:spLocks noGrp="1"/>
          </p:cNvSpPr>
          <p:nvPr>
            <p:ph type="title"/>
          </p:nvPr>
        </p:nvSpPr>
        <p:spPr>
          <a:xfrm>
            <a:off x="2142844" y="1618275"/>
            <a:ext cx="20121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2" name="Google Shape;492;p45"/>
          <p:cNvSpPr txBox="1">
            <a:spLocks noGrp="1"/>
          </p:cNvSpPr>
          <p:nvPr>
            <p:ph type="title" idx="2" hasCustomPrompt="1"/>
          </p:nvPr>
        </p:nvSpPr>
        <p:spPr>
          <a:xfrm>
            <a:off x="1346031" y="1618275"/>
            <a:ext cx="7968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93" name="Google Shape;493;p45"/>
          <p:cNvSpPr txBox="1">
            <a:spLocks noGrp="1"/>
          </p:cNvSpPr>
          <p:nvPr>
            <p:ph type="subTitle" idx="1"/>
          </p:nvPr>
        </p:nvSpPr>
        <p:spPr>
          <a:xfrm>
            <a:off x="2142844" y="1965675"/>
            <a:ext cx="18660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45"/>
          <p:cNvSpPr txBox="1">
            <a:spLocks noGrp="1"/>
          </p:cNvSpPr>
          <p:nvPr>
            <p:ph type="title" idx="3"/>
          </p:nvPr>
        </p:nvSpPr>
        <p:spPr>
          <a:xfrm>
            <a:off x="5785869" y="1618275"/>
            <a:ext cx="20121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5" name="Google Shape;495;p45"/>
          <p:cNvSpPr txBox="1">
            <a:spLocks noGrp="1"/>
          </p:cNvSpPr>
          <p:nvPr>
            <p:ph type="title" idx="4" hasCustomPrompt="1"/>
          </p:nvPr>
        </p:nvSpPr>
        <p:spPr>
          <a:xfrm>
            <a:off x="4989056" y="1618275"/>
            <a:ext cx="7968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96" name="Google Shape;496;p45"/>
          <p:cNvSpPr txBox="1">
            <a:spLocks noGrp="1"/>
          </p:cNvSpPr>
          <p:nvPr>
            <p:ph type="subTitle" idx="5"/>
          </p:nvPr>
        </p:nvSpPr>
        <p:spPr>
          <a:xfrm>
            <a:off x="5785869" y="1965675"/>
            <a:ext cx="18660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45"/>
          <p:cNvSpPr txBox="1">
            <a:spLocks noGrp="1"/>
          </p:cNvSpPr>
          <p:nvPr>
            <p:ph type="title" idx="6"/>
          </p:nvPr>
        </p:nvSpPr>
        <p:spPr>
          <a:xfrm>
            <a:off x="2142844" y="3017525"/>
            <a:ext cx="20121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8" name="Google Shape;498;p45"/>
          <p:cNvSpPr txBox="1">
            <a:spLocks noGrp="1"/>
          </p:cNvSpPr>
          <p:nvPr>
            <p:ph type="title" idx="7" hasCustomPrompt="1"/>
          </p:nvPr>
        </p:nvSpPr>
        <p:spPr>
          <a:xfrm>
            <a:off x="1346031" y="3017525"/>
            <a:ext cx="7968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99" name="Google Shape;499;p45"/>
          <p:cNvSpPr txBox="1">
            <a:spLocks noGrp="1"/>
          </p:cNvSpPr>
          <p:nvPr>
            <p:ph type="title" idx="8"/>
          </p:nvPr>
        </p:nvSpPr>
        <p:spPr>
          <a:xfrm>
            <a:off x="5785869" y="3017525"/>
            <a:ext cx="20121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0" name="Google Shape;500;p45"/>
          <p:cNvSpPr txBox="1">
            <a:spLocks noGrp="1"/>
          </p:cNvSpPr>
          <p:nvPr>
            <p:ph type="title" idx="9" hasCustomPrompt="1"/>
          </p:nvPr>
        </p:nvSpPr>
        <p:spPr>
          <a:xfrm>
            <a:off x="4989056" y="3017525"/>
            <a:ext cx="7968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1" name="Google Shape;501;p45"/>
          <p:cNvSpPr txBox="1">
            <a:spLocks noGrp="1"/>
          </p:cNvSpPr>
          <p:nvPr>
            <p:ph type="subTitle" idx="13"/>
          </p:nvPr>
        </p:nvSpPr>
        <p:spPr>
          <a:xfrm>
            <a:off x="5785865" y="3364925"/>
            <a:ext cx="18660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5"/>
          <p:cNvSpPr txBox="1">
            <a:spLocks noGrp="1"/>
          </p:cNvSpPr>
          <p:nvPr>
            <p:ph type="subTitle" idx="14"/>
          </p:nvPr>
        </p:nvSpPr>
        <p:spPr>
          <a:xfrm>
            <a:off x="2142844" y="3364925"/>
            <a:ext cx="18660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45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5"/>
          <p:cNvSpPr/>
          <p:nvPr/>
        </p:nvSpPr>
        <p:spPr>
          <a:xfrm>
            <a:off x="4393255" y="1488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45"/>
          <p:cNvSpPr/>
          <p:nvPr/>
        </p:nvSpPr>
        <p:spPr>
          <a:xfrm>
            <a:off x="420384" y="26822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45"/>
          <p:cNvSpPr/>
          <p:nvPr/>
        </p:nvSpPr>
        <p:spPr>
          <a:xfrm>
            <a:off x="7226638" y="48073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45"/>
          <p:cNvSpPr/>
          <p:nvPr/>
        </p:nvSpPr>
        <p:spPr>
          <a:xfrm>
            <a:off x="8520379" y="28076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45"/>
          <p:cNvSpPr/>
          <p:nvPr/>
        </p:nvSpPr>
        <p:spPr>
          <a:xfrm>
            <a:off x="1985429" y="4763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6"/>
          <p:cNvSpPr/>
          <p:nvPr/>
        </p:nvSpPr>
        <p:spPr>
          <a:xfrm>
            <a:off x="1001560" y="563400"/>
            <a:ext cx="7140900" cy="40167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46"/>
          <p:cNvSpPr txBox="1">
            <a:spLocks noGrp="1"/>
          </p:cNvSpPr>
          <p:nvPr>
            <p:ph type="title"/>
          </p:nvPr>
        </p:nvSpPr>
        <p:spPr>
          <a:xfrm>
            <a:off x="2317800" y="3337500"/>
            <a:ext cx="45084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2" name="Google Shape;512;p46"/>
          <p:cNvSpPr txBox="1">
            <a:spLocks noGrp="1"/>
          </p:cNvSpPr>
          <p:nvPr>
            <p:ph type="subTitle" idx="1"/>
          </p:nvPr>
        </p:nvSpPr>
        <p:spPr>
          <a:xfrm>
            <a:off x="1711288" y="1274100"/>
            <a:ext cx="5721300" cy="20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3" name="Google Shape;513;p46"/>
          <p:cNvSpPr/>
          <p:nvPr/>
        </p:nvSpPr>
        <p:spPr>
          <a:xfrm>
            <a:off x="6073205" y="1192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46"/>
          <p:cNvSpPr/>
          <p:nvPr/>
        </p:nvSpPr>
        <p:spPr>
          <a:xfrm>
            <a:off x="2805484" y="263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46"/>
          <p:cNvSpPr/>
          <p:nvPr/>
        </p:nvSpPr>
        <p:spPr>
          <a:xfrm>
            <a:off x="7470863" y="47628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46"/>
          <p:cNvSpPr/>
          <p:nvPr/>
        </p:nvSpPr>
        <p:spPr>
          <a:xfrm>
            <a:off x="8394454" y="28150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46"/>
          <p:cNvSpPr/>
          <p:nvPr/>
        </p:nvSpPr>
        <p:spPr>
          <a:xfrm>
            <a:off x="514329" y="19654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46"/>
          <p:cNvSpPr/>
          <p:nvPr/>
        </p:nvSpPr>
        <p:spPr>
          <a:xfrm>
            <a:off x="4393255" y="47000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46"/>
          <p:cNvSpPr/>
          <p:nvPr/>
        </p:nvSpPr>
        <p:spPr>
          <a:xfrm>
            <a:off x="1630204" y="47628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7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47"/>
          <p:cNvSpPr txBox="1">
            <a:spLocks noGrp="1"/>
          </p:cNvSpPr>
          <p:nvPr>
            <p:ph type="subTitle" idx="1"/>
          </p:nvPr>
        </p:nvSpPr>
        <p:spPr>
          <a:xfrm>
            <a:off x="720000" y="1523700"/>
            <a:ext cx="4012500" cy="27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3" name="Google Shape;523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47"/>
          <p:cNvSpPr/>
          <p:nvPr/>
        </p:nvSpPr>
        <p:spPr>
          <a:xfrm>
            <a:off x="8232480" y="3410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7"/>
          <p:cNvSpPr/>
          <p:nvPr/>
        </p:nvSpPr>
        <p:spPr>
          <a:xfrm>
            <a:off x="416122" y="42812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47"/>
          <p:cNvSpPr/>
          <p:nvPr/>
        </p:nvSpPr>
        <p:spPr>
          <a:xfrm>
            <a:off x="8515879" y="21658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47"/>
          <p:cNvSpPr/>
          <p:nvPr/>
        </p:nvSpPr>
        <p:spPr>
          <a:xfrm>
            <a:off x="2895372" y="48024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47"/>
          <p:cNvSpPr/>
          <p:nvPr/>
        </p:nvSpPr>
        <p:spPr>
          <a:xfrm>
            <a:off x="824380" y="1471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47"/>
          <p:cNvSpPr/>
          <p:nvPr/>
        </p:nvSpPr>
        <p:spPr>
          <a:xfrm>
            <a:off x="6445913" y="4608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8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8"/>
          <p:cNvSpPr txBox="1">
            <a:spLocks noGrp="1"/>
          </p:cNvSpPr>
          <p:nvPr>
            <p:ph type="title"/>
          </p:nvPr>
        </p:nvSpPr>
        <p:spPr>
          <a:xfrm>
            <a:off x="720000" y="2728113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3" name="Google Shape;533;p48"/>
          <p:cNvSpPr txBox="1">
            <a:spLocks noGrp="1"/>
          </p:cNvSpPr>
          <p:nvPr>
            <p:ph type="subTitle" idx="1"/>
          </p:nvPr>
        </p:nvSpPr>
        <p:spPr>
          <a:xfrm>
            <a:off x="720000" y="3086056"/>
            <a:ext cx="2336400" cy="7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48"/>
          <p:cNvSpPr txBox="1">
            <a:spLocks noGrp="1"/>
          </p:cNvSpPr>
          <p:nvPr>
            <p:ph type="title" idx="2"/>
          </p:nvPr>
        </p:nvSpPr>
        <p:spPr>
          <a:xfrm>
            <a:off x="3403800" y="2728113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5" name="Google Shape;535;p48"/>
          <p:cNvSpPr txBox="1">
            <a:spLocks noGrp="1"/>
          </p:cNvSpPr>
          <p:nvPr>
            <p:ph type="subTitle" idx="3"/>
          </p:nvPr>
        </p:nvSpPr>
        <p:spPr>
          <a:xfrm>
            <a:off x="3403800" y="3086056"/>
            <a:ext cx="2336400" cy="7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48"/>
          <p:cNvSpPr txBox="1">
            <a:spLocks noGrp="1"/>
          </p:cNvSpPr>
          <p:nvPr>
            <p:ph type="title" idx="4"/>
          </p:nvPr>
        </p:nvSpPr>
        <p:spPr>
          <a:xfrm>
            <a:off x="6087600" y="2728113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7" name="Google Shape;537;p48"/>
          <p:cNvSpPr txBox="1">
            <a:spLocks noGrp="1"/>
          </p:cNvSpPr>
          <p:nvPr>
            <p:ph type="subTitle" idx="5"/>
          </p:nvPr>
        </p:nvSpPr>
        <p:spPr>
          <a:xfrm>
            <a:off x="6087600" y="3086056"/>
            <a:ext cx="2336400" cy="7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4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48"/>
          <p:cNvSpPr/>
          <p:nvPr/>
        </p:nvSpPr>
        <p:spPr>
          <a:xfrm>
            <a:off x="6841180" y="1107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48"/>
          <p:cNvSpPr/>
          <p:nvPr/>
        </p:nvSpPr>
        <p:spPr>
          <a:xfrm>
            <a:off x="7226638" y="48073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8"/>
          <p:cNvSpPr/>
          <p:nvPr/>
        </p:nvSpPr>
        <p:spPr>
          <a:xfrm>
            <a:off x="8531592" y="13788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48"/>
          <p:cNvSpPr/>
          <p:nvPr/>
        </p:nvSpPr>
        <p:spPr>
          <a:xfrm>
            <a:off x="1985429" y="4763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48"/>
          <p:cNvSpPr/>
          <p:nvPr/>
        </p:nvSpPr>
        <p:spPr>
          <a:xfrm>
            <a:off x="420384" y="26822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9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49"/>
          <p:cNvSpPr txBox="1">
            <a:spLocks noGrp="1"/>
          </p:cNvSpPr>
          <p:nvPr>
            <p:ph type="title"/>
          </p:nvPr>
        </p:nvSpPr>
        <p:spPr>
          <a:xfrm>
            <a:off x="720000" y="3185313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47" name="Google Shape;547;p49"/>
          <p:cNvSpPr txBox="1">
            <a:spLocks noGrp="1"/>
          </p:cNvSpPr>
          <p:nvPr>
            <p:ph type="subTitle" idx="1"/>
          </p:nvPr>
        </p:nvSpPr>
        <p:spPr>
          <a:xfrm>
            <a:off x="720000" y="34670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49"/>
          <p:cNvSpPr txBox="1">
            <a:spLocks noGrp="1"/>
          </p:cNvSpPr>
          <p:nvPr>
            <p:ph type="title" idx="2"/>
          </p:nvPr>
        </p:nvSpPr>
        <p:spPr>
          <a:xfrm>
            <a:off x="3403800" y="3185313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49" name="Google Shape;549;p49"/>
          <p:cNvSpPr txBox="1">
            <a:spLocks noGrp="1"/>
          </p:cNvSpPr>
          <p:nvPr>
            <p:ph type="subTitle" idx="3"/>
          </p:nvPr>
        </p:nvSpPr>
        <p:spPr>
          <a:xfrm>
            <a:off x="3403800" y="34670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49"/>
          <p:cNvSpPr txBox="1">
            <a:spLocks noGrp="1"/>
          </p:cNvSpPr>
          <p:nvPr>
            <p:ph type="title" idx="4"/>
          </p:nvPr>
        </p:nvSpPr>
        <p:spPr>
          <a:xfrm>
            <a:off x="6087600" y="3185313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1" name="Google Shape;551;p49"/>
          <p:cNvSpPr txBox="1">
            <a:spLocks noGrp="1"/>
          </p:cNvSpPr>
          <p:nvPr>
            <p:ph type="subTitle" idx="5"/>
          </p:nvPr>
        </p:nvSpPr>
        <p:spPr>
          <a:xfrm>
            <a:off x="6087600" y="34670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4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49"/>
          <p:cNvSpPr/>
          <p:nvPr/>
        </p:nvSpPr>
        <p:spPr>
          <a:xfrm>
            <a:off x="416122" y="42812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49"/>
          <p:cNvSpPr/>
          <p:nvPr/>
        </p:nvSpPr>
        <p:spPr>
          <a:xfrm>
            <a:off x="6445913" y="4608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9"/>
          <p:cNvSpPr/>
          <p:nvPr/>
        </p:nvSpPr>
        <p:spPr>
          <a:xfrm>
            <a:off x="8515879" y="21658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49"/>
          <p:cNvSpPr/>
          <p:nvPr/>
        </p:nvSpPr>
        <p:spPr>
          <a:xfrm>
            <a:off x="2895372" y="48024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9"/>
          <p:cNvSpPr/>
          <p:nvPr/>
        </p:nvSpPr>
        <p:spPr>
          <a:xfrm>
            <a:off x="824380" y="1471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9"/>
          <p:cNvSpPr/>
          <p:nvPr/>
        </p:nvSpPr>
        <p:spPr>
          <a:xfrm>
            <a:off x="8232480" y="3410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0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50"/>
          <p:cNvSpPr txBox="1">
            <a:spLocks noGrp="1"/>
          </p:cNvSpPr>
          <p:nvPr>
            <p:ph type="title"/>
          </p:nvPr>
        </p:nvSpPr>
        <p:spPr>
          <a:xfrm>
            <a:off x="1628700" y="1872250"/>
            <a:ext cx="188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62" name="Google Shape;562;p50"/>
          <p:cNvSpPr txBox="1">
            <a:spLocks noGrp="1"/>
          </p:cNvSpPr>
          <p:nvPr>
            <p:ph type="subTitle" idx="1"/>
          </p:nvPr>
        </p:nvSpPr>
        <p:spPr>
          <a:xfrm>
            <a:off x="1310800" y="2128150"/>
            <a:ext cx="2518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50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50"/>
          <p:cNvSpPr txBox="1">
            <a:spLocks noGrp="1"/>
          </p:cNvSpPr>
          <p:nvPr>
            <p:ph type="title" idx="3"/>
          </p:nvPr>
        </p:nvSpPr>
        <p:spPr>
          <a:xfrm>
            <a:off x="1628700" y="3464025"/>
            <a:ext cx="188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65" name="Google Shape;565;p50"/>
          <p:cNvSpPr txBox="1">
            <a:spLocks noGrp="1"/>
          </p:cNvSpPr>
          <p:nvPr>
            <p:ph type="subTitle" idx="4"/>
          </p:nvPr>
        </p:nvSpPr>
        <p:spPr>
          <a:xfrm>
            <a:off x="1310800" y="3719925"/>
            <a:ext cx="2518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50"/>
          <p:cNvSpPr txBox="1">
            <a:spLocks noGrp="1"/>
          </p:cNvSpPr>
          <p:nvPr>
            <p:ph type="title" idx="5"/>
          </p:nvPr>
        </p:nvSpPr>
        <p:spPr>
          <a:xfrm>
            <a:off x="5632500" y="1872250"/>
            <a:ext cx="188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67" name="Google Shape;567;p50"/>
          <p:cNvSpPr txBox="1">
            <a:spLocks noGrp="1"/>
          </p:cNvSpPr>
          <p:nvPr>
            <p:ph type="subTitle" idx="6"/>
          </p:nvPr>
        </p:nvSpPr>
        <p:spPr>
          <a:xfrm>
            <a:off x="5314650" y="2128150"/>
            <a:ext cx="2518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50"/>
          <p:cNvSpPr txBox="1">
            <a:spLocks noGrp="1"/>
          </p:cNvSpPr>
          <p:nvPr>
            <p:ph type="title" idx="7"/>
          </p:nvPr>
        </p:nvSpPr>
        <p:spPr>
          <a:xfrm>
            <a:off x="5632500" y="3464025"/>
            <a:ext cx="1882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69" name="Google Shape;569;p50"/>
          <p:cNvSpPr txBox="1">
            <a:spLocks noGrp="1"/>
          </p:cNvSpPr>
          <p:nvPr>
            <p:ph type="subTitle" idx="8"/>
          </p:nvPr>
        </p:nvSpPr>
        <p:spPr>
          <a:xfrm>
            <a:off x="5314650" y="3719925"/>
            <a:ext cx="2518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50"/>
          <p:cNvSpPr/>
          <p:nvPr/>
        </p:nvSpPr>
        <p:spPr>
          <a:xfrm>
            <a:off x="247405" y="9775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50"/>
          <p:cNvSpPr/>
          <p:nvPr/>
        </p:nvSpPr>
        <p:spPr>
          <a:xfrm>
            <a:off x="5097755" y="1117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50"/>
          <p:cNvSpPr/>
          <p:nvPr/>
        </p:nvSpPr>
        <p:spPr>
          <a:xfrm>
            <a:off x="406834" y="26723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50"/>
          <p:cNvSpPr/>
          <p:nvPr/>
        </p:nvSpPr>
        <p:spPr>
          <a:xfrm>
            <a:off x="5695438" y="48461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50"/>
          <p:cNvSpPr/>
          <p:nvPr/>
        </p:nvSpPr>
        <p:spPr>
          <a:xfrm>
            <a:off x="8798254" y="32285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50"/>
          <p:cNvSpPr/>
          <p:nvPr/>
        </p:nvSpPr>
        <p:spPr>
          <a:xfrm>
            <a:off x="8531592" y="15707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50"/>
          <p:cNvSpPr/>
          <p:nvPr/>
        </p:nvSpPr>
        <p:spPr>
          <a:xfrm>
            <a:off x="7895142" y="46172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50"/>
          <p:cNvSpPr/>
          <p:nvPr/>
        </p:nvSpPr>
        <p:spPr>
          <a:xfrm>
            <a:off x="2298513" y="46172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1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51"/>
          <p:cNvSpPr txBox="1">
            <a:spLocks noGrp="1"/>
          </p:cNvSpPr>
          <p:nvPr>
            <p:ph type="title"/>
          </p:nvPr>
        </p:nvSpPr>
        <p:spPr>
          <a:xfrm>
            <a:off x="867275" y="1835250"/>
            <a:ext cx="20109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81" name="Google Shape;581;p51"/>
          <p:cNvSpPr txBox="1">
            <a:spLocks noGrp="1"/>
          </p:cNvSpPr>
          <p:nvPr>
            <p:ph type="subTitle" idx="1"/>
          </p:nvPr>
        </p:nvSpPr>
        <p:spPr>
          <a:xfrm>
            <a:off x="867275" y="2116975"/>
            <a:ext cx="2010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51"/>
          <p:cNvSpPr txBox="1">
            <a:spLocks noGrp="1"/>
          </p:cNvSpPr>
          <p:nvPr>
            <p:ph type="title" idx="2"/>
          </p:nvPr>
        </p:nvSpPr>
        <p:spPr>
          <a:xfrm>
            <a:off x="3566550" y="1835250"/>
            <a:ext cx="20109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83" name="Google Shape;583;p51"/>
          <p:cNvSpPr txBox="1">
            <a:spLocks noGrp="1"/>
          </p:cNvSpPr>
          <p:nvPr>
            <p:ph type="subTitle" idx="3"/>
          </p:nvPr>
        </p:nvSpPr>
        <p:spPr>
          <a:xfrm>
            <a:off x="3566550" y="2116975"/>
            <a:ext cx="2010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51"/>
          <p:cNvSpPr txBox="1">
            <a:spLocks noGrp="1"/>
          </p:cNvSpPr>
          <p:nvPr>
            <p:ph type="title" idx="4"/>
          </p:nvPr>
        </p:nvSpPr>
        <p:spPr>
          <a:xfrm>
            <a:off x="867275" y="3268650"/>
            <a:ext cx="20109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85" name="Google Shape;585;p51"/>
          <p:cNvSpPr txBox="1">
            <a:spLocks noGrp="1"/>
          </p:cNvSpPr>
          <p:nvPr>
            <p:ph type="subTitle" idx="5"/>
          </p:nvPr>
        </p:nvSpPr>
        <p:spPr>
          <a:xfrm>
            <a:off x="867275" y="3550375"/>
            <a:ext cx="2010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51"/>
          <p:cNvSpPr txBox="1">
            <a:spLocks noGrp="1"/>
          </p:cNvSpPr>
          <p:nvPr>
            <p:ph type="title" idx="6"/>
          </p:nvPr>
        </p:nvSpPr>
        <p:spPr>
          <a:xfrm>
            <a:off x="3566550" y="3268650"/>
            <a:ext cx="20109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87" name="Google Shape;587;p51"/>
          <p:cNvSpPr txBox="1">
            <a:spLocks noGrp="1"/>
          </p:cNvSpPr>
          <p:nvPr>
            <p:ph type="subTitle" idx="7"/>
          </p:nvPr>
        </p:nvSpPr>
        <p:spPr>
          <a:xfrm>
            <a:off x="3566550" y="3550375"/>
            <a:ext cx="2010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51"/>
          <p:cNvSpPr txBox="1">
            <a:spLocks noGrp="1"/>
          </p:cNvSpPr>
          <p:nvPr>
            <p:ph type="title" idx="8"/>
          </p:nvPr>
        </p:nvSpPr>
        <p:spPr>
          <a:xfrm>
            <a:off x="6265825" y="1835250"/>
            <a:ext cx="20109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89" name="Google Shape;589;p51"/>
          <p:cNvSpPr txBox="1">
            <a:spLocks noGrp="1"/>
          </p:cNvSpPr>
          <p:nvPr>
            <p:ph type="subTitle" idx="9"/>
          </p:nvPr>
        </p:nvSpPr>
        <p:spPr>
          <a:xfrm>
            <a:off x="6265825" y="2116975"/>
            <a:ext cx="2010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51"/>
          <p:cNvSpPr txBox="1">
            <a:spLocks noGrp="1"/>
          </p:cNvSpPr>
          <p:nvPr>
            <p:ph type="title" idx="13"/>
          </p:nvPr>
        </p:nvSpPr>
        <p:spPr>
          <a:xfrm>
            <a:off x="6265825" y="3268650"/>
            <a:ext cx="20109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1" name="Google Shape;591;p51"/>
          <p:cNvSpPr txBox="1">
            <a:spLocks noGrp="1"/>
          </p:cNvSpPr>
          <p:nvPr>
            <p:ph type="subTitle" idx="14"/>
          </p:nvPr>
        </p:nvSpPr>
        <p:spPr>
          <a:xfrm>
            <a:off x="6265825" y="3550375"/>
            <a:ext cx="2010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51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51"/>
          <p:cNvSpPr/>
          <p:nvPr/>
        </p:nvSpPr>
        <p:spPr>
          <a:xfrm>
            <a:off x="793555" y="3410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51"/>
          <p:cNvSpPr/>
          <p:nvPr/>
        </p:nvSpPr>
        <p:spPr>
          <a:xfrm>
            <a:off x="8531597" y="10177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51"/>
          <p:cNvSpPr/>
          <p:nvPr/>
        </p:nvSpPr>
        <p:spPr>
          <a:xfrm>
            <a:off x="8728005" y="1931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51"/>
          <p:cNvSpPr/>
          <p:nvPr/>
        </p:nvSpPr>
        <p:spPr>
          <a:xfrm>
            <a:off x="443834" y="31237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51"/>
          <p:cNvSpPr/>
          <p:nvPr/>
        </p:nvSpPr>
        <p:spPr>
          <a:xfrm>
            <a:off x="196688" y="47142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51"/>
          <p:cNvSpPr/>
          <p:nvPr/>
        </p:nvSpPr>
        <p:spPr>
          <a:xfrm>
            <a:off x="8531592" y="33176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51"/>
          <p:cNvSpPr/>
          <p:nvPr/>
        </p:nvSpPr>
        <p:spPr>
          <a:xfrm>
            <a:off x="6445913" y="4608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2" name="Google Shape;52;p6"/>
          <p:cNvGrpSpPr/>
          <p:nvPr/>
        </p:nvGrpSpPr>
        <p:grpSpPr>
          <a:xfrm>
            <a:off x="8346394" y="4293241"/>
            <a:ext cx="566816" cy="502395"/>
            <a:chOff x="7225244" y="1235391"/>
            <a:chExt cx="566816" cy="502395"/>
          </a:xfrm>
        </p:grpSpPr>
        <p:sp>
          <p:nvSpPr>
            <p:cNvPr id="53" name="Google Shape;53;p6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1691" y="1"/>
                  </a:moveTo>
                  <a:cubicBezTo>
                    <a:pt x="1352" y="1"/>
                    <a:pt x="1077" y="91"/>
                    <a:pt x="887" y="281"/>
                  </a:cubicBezTo>
                  <a:cubicBezTo>
                    <a:pt x="0" y="1163"/>
                    <a:pt x="1269" y="3862"/>
                    <a:pt x="3710" y="6309"/>
                  </a:cubicBezTo>
                  <a:cubicBezTo>
                    <a:pt x="5627" y="8222"/>
                    <a:pt x="7697" y="9412"/>
                    <a:pt x="8929" y="9412"/>
                  </a:cubicBezTo>
                  <a:cubicBezTo>
                    <a:pt x="9269" y="9412"/>
                    <a:pt x="9545" y="9322"/>
                    <a:pt x="9737" y="9131"/>
                  </a:cubicBezTo>
                  <a:cubicBezTo>
                    <a:pt x="10619" y="8250"/>
                    <a:pt x="9356" y="5550"/>
                    <a:pt x="6909" y="3110"/>
                  </a:cubicBezTo>
                  <a:cubicBezTo>
                    <a:pt x="4995" y="1192"/>
                    <a:pt x="2922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8930" y="1"/>
                  </a:moveTo>
                  <a:cubicBezTo>
                    <a:pt x="7698" y="1"/>
                    <a:pt x="5628" y="1192"/>
                    <a:pt x="3710" y="3110"/>
                  </a:cubicBezTo>
                  <a:cubicBezTo>
                    <a:pt x="1269" y="5550"/>
                    <a:pt x="0" y="8250"/>
                    <a:pt x="887" y="9131"/>
                  </a:cubicBezTo>
                  <a:cubicBezTo>
                    <a:pt x="1077" y="9322"/>
                    <a:pt x="1353" y="9412"/>
                    <a:pt x="1692" y="9412"/>
                  </a:cubicBezTo>
                  <a:cubicBezTo>
                    <a:pt x="2923" y="9412"/>
                    <a:pt x="4996" y="8222"/>
                    <a:pt x="6909" y="6309"/>
                  </a:cubicBezTo>
                  <a:cubicBezTo>
                    <a:pt x="9356" y="3862"/>
                    <a:pt x="10619" y="1163"/>
                    <a:pt x="9737" y="281"/>
                  </a:cubicBezTo>
                  <a:cubicBezTo>
                    <a:pt x="9545" y="91"/>
                    <a:pt x="9269" y="1"/>
                    <a:pt x="893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6"/>
          <p:cNvSpPr/>
          <p:nvPr/>
        </p:nvSpPr>
        <p:spPr>
          <a:xfrm>
            <a:off x="6911227" y="4630805"/>
            <a:ext cx="169159" cy="166789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/>
          <p:nvPr/>
        </p:nvSpPr>
        <p:spPr>
          <a:xfrm>
            <a:off x="8330697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6"/>
          <p:cNvSpPr/>
          <p:nvPr/>
        </p:nvSpPr>
        <p:spPr>
          <a:xfrm>
            <a:off x="5376463" y="48886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6"/>
          <p:cNvSpPr/>
          <p:nvPr/>
        </p:nvSpPr>
        <p:spPr>
          <a:xfrm>
            <a:off x="8531592" y="19195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6"/>
          <p:cNvSpPr/>
          <p:nvPr/>
        </p:nvSpPr>
        <p:spPr>
          <a:xfrm>
            <a:off x="1689404" y="46172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"/>
          <p:cNvSpPr/>
          <p:nvPr/>
        </p:nvSpPr>
        <p:spPr>
          <a:xfrm>
            <a:off x="6911230" y="967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6"/>
          <p:cNvSpPr/>
          <p:nvPr/>
        </p:nvSpPr>
        <p:spPr>
          <a:xfrm>
            <a:off x="416117" y="337153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2"/>
          <p:cNvSpPr/>
          <p:nvPr/>
        </p:nvSpPr>
        <p:spPr>
          <a:xfrm>
            <a:off x="2694150" y="956125"/>
            <a:ext cx="3755700" cy="3112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52"/>
          <p:cNvSpPr txBox="1">
            <a:spLocks noGrp="1"/>
          </p:cNvSpPr>
          <p:nvPr>
            <p:ph type="title"/>
          </p:nvPr>
        </p:nvSpPr>
        <p:spPr>
          <a:xfrm>
            <a:off x="3040050" y="2229025"/>
            <a:ext cx="30639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3" name="Google Shape;603;p52"/>
          <p:cNvSpPr txBox="1">
            <a:spLocks noGrp="1"/>
          </p:cNvSpPr>
          <p:nvPr>
            <p:ph type="title" idx="2" hasCustomPrompt="1"/>
          </p:nvPr>
        </p:nvSpPr>
        <p:spPr>
          <a:xfrm>
            <a:off x="3711150" y="1219400"/>
            <a:ext cx="172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04" name="Google Shape;604;p52"/>
          <p:cNvSpPr txBox="1">
            <a:spLocks noGrp="1"/>
          </p:cNvSpPr>
          <p:nvPr>
            <p:ph type="subTitle" idx="1"/>
          </p:nvPr>
        </p:nvSpPr>
        <p:spPr>
          <a:xfrm>
            <a:off x="3109050" y="2963850"/>
            <a:ext cx="29259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52"/>
          <p:cNvSpPr/>
          <p:nvPr/>
        </p:nvSpPr>
        <p:spPr>
          <a:xfrm>
            <a:off x="514330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52"/>
          <p:cNvSpPr/>
          <p:nvPr/>
        </p:nvSpPr>
        <p:spPr>
          <a:xfrm>
            <a:off x="2588334" y="35654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52"/>
          <p:cNvSpPr/>
          <p:nvPr/>
        </p:nvSpPr>
        <p:spPr>
          <a:xfrm>
            <a:off x="4473788" y="8576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52"/>
          <p:cNvSpPr/>
          <p:nvPr/>
        </p:nvSpPr>
        <p:spPr>
          <a:xfrm>
            <a:off x="6359254" y="22747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52"/>
          <p:cNvSpPr/>
          <p:nvPr/>
        </p:nvSpPr>
        <p:spPr>
          <a:xfrm>
            <a:off x="616892" y="41316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52"/>
          <p:cNvSpPr/>
          <p:nvPr/>
        </p:nvSpPr>
        <p:spPr>
          <a:xfrm>
            <a:off x="8330693" y="37231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52"/>
          <p:cNvSpPr/>
          <p:nvPr/>
        </p:nvSpPr>
        <p:spPr>
          <a:xfrm>
            <a:off x="6034955" y="45932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52"/>
          <p:cNvSpPr/>
          <p:nvPr/>
        </p:nvSpPr>
        <p:spPr>
          <a:xfrm>
            <a:off x="6103942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52"/>
          <p:cNvSpPr/>
          <p:nvPr/>
        </p:nvSpPr>
        <p:spPr>
          <a:xfrm>
            <a:off x="2067355" y="90643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52"/>
          <p:cNvSpPr/>
          <p:nvPr/>
        </p:nvSpPr>
        <p:spPr>
          <a:xfrm>
            <a:off x="3304067" y="47871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52"/>
          <p:cNvSpPr/>
          <p:nvPr/>
        </p:nvSpPr>
        <p:spPr>
          <a:xfrm>
            <a:off x="8697979" y="25620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53"/>
          <p:cNvSpPr/>
          <p:nvPr/>
        </p:nvSpPr>
        <p:spPr>
          <a:xfrm>
            <a:off x="4874100" y="956125"/>
            <a:ext cx="3755700" cy="3112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53"/>
          <p:cNvSpPr txBox="1">
            <a:spLocks noGrp="1"/>
          </p:cNvSpPr>
          <p:nvPr>
            <p:ph type="title"/>
          </p:nvPr>
        </p:nvSpPr>
        <p:spPr>
          <a:xfrm>
            <a:off x="5046700" y="2229025"/>
            <a:ext cx="33822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9" name="Google Shape;619;p53"/>
          <p:cNvSpPr txBox="1">
            <a:spLocks noGrp="1"/>
          </p:cNvSpPr>
          <p:nvPr>
            <p:ph type="title" idx="2" hasCustomPrompt="1"/>
          </p:nvPr>
        </p:nvSpPr>
        <p:spPr>
          <a:xfrm>
            <a:off x="6707200" y="1219400"/>
            <a:ext cx="172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20" name="Google Shape;620;p53"/>
          <p:cNvSpPr txBox="1">
            <a:spLocks noGrp="1"/>
          </p:cNvSpPr>
          <p:nvPr>
            <p:ph type="subTitle" idx="1"/>
          </p:nvPr>
        </p:nvSpPr>
        <p:spPr>
          <a:xfrm>
            <a:off x="5503000" y="2963850"/>
            <a:ext cx="29259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53"/>
          <p:cNvSpPr/>
          <p:nvPr/>
        </p:nvSpPr>
        <p:spPr>
          <a:xfrm>
            <a:off x="5083505" y="8653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53"/>
          <p:cNvSpPr/>
          <p:nvPr/>
        </p:nvSpPr>
        <p:spPr>
          <a:xfrm>
            <a:off x="8531597" y="8653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53"/>
          <p:cNvSpPr/>
          <p:nvPr/>
        </p:nvSpPr>
        <p:spPr>
          <a:xfrm>
            <a:off x="8531592" y="39369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53"/>
          <p:cNvSpPr/>
          <p:nvPr/>
        </p:nvSpPr>
        <p:spPr>
          <a:xfrm>
            <a:off x="4767742" y="24155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53"/>
          <p:cNvSpPr/>
          <p:nvPr/>
        </p:nvSpPr>
        <p:spPr>
          <a:xfrm>
            <a:off x="6326825" y="39805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53"/>
          <p:cNvSpPr/>
          <p:nvPr/>
        </p:nvSpPr>
        <p:spPr>
          <a:xfrm>
            <a:off x="2158930" y="46841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53"/>
          <p:cNvSpPr/>
          <p:nvPr/>
        </p:nvSpPr>
        <p:spPr>
          <a:xfrm>
            <a:off x="7827205" y="46841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53"/>
          <p:cNvSpPr/>
          <p:nvPr/>
        </p:nvSpPr>
        <p:spPr>
          <a:xfrm>
            <a:off x="616888" y="4380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ONE_COLUMN_TEXT_1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4"/>
          <p:cNvSpPr/>
          <p:nvPr/>
        </p:nvSpPr>
        <p:spPr>
          <a:xfrm>
            <a:off x="4743900" y="435450"/>
            <a:ext cx="38859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54"/>
          <p:cNvSpPr txBox="1">
            <a:spLocks noGrp="1"/>
          </p:cNvSpPr>
          <p:nvPr>
            <p:ph type="title"/>
          </p:nvPr>
        </p:nvSpPr>
        <p:spPr>
          <a:xfrm>
            <a:off x="4809700" y="1166750"/>
            <a:ext cx="3619200" cy="13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54"/>
          <p:cNvSpPr/>
          <p:nvPr/>
        </p:nvSpPr>
        <p:spPr>
          <a:xfrm>
            <a:off x="8531588" y="181603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54"/>
          <p:cNvSpPr/>
          <p:nvPr/>
        </p:nvSpPr>
        <p:spPr>
          <a:xfrm>
            <a:off x="4393255" y="47000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54"/>
          <p:cNvSpPr/>
          <p:nvPr/>
        </p:nvSpPr>
        <p:spPr>
          <a:xfrm>
            <a:off x="8531593" y="39562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54"/>
          <p:cNvSpPr txBox="1">
            <a:spLocks noGrp="1"/>
          </p:cNvSpPr>
          <p:nvPr>
            <p:ph type="subTitle" idx="1"/>
          </p:nvPr>
        </p:nvSpPr>
        <p:spPr>
          <a:xfrm>
            <a:off x="5106700" y="2667600"/>
            <a:ext cx="3322200" cy="13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55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55"/>
          <p:cNvSpPr txBox="1">
            <a:spLocks noGrp="1"/>
          </p:cNvSpPr>
          <p:nvPr>
            <p:ph type="title" hasCustomPrompt="1"/>
          </p:nvPr>
        </p:nvSpPr>
        <p:spPr>
          <a:xfrm>
            <a:off x="2010300" y="934800"/>
            <a:ext cx="51234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9" name="Google Shape;639;p55"/>
          <p:cNvSpPr txBox="1">
            <a:spLocks noGrp="1"/>
          </p:cNvSpPr>
          <p:nvPr>
            <p:ph type="subTitle" idx="1"/>
          </p:nvPr>
        </p:nvSpPr>
        <p:spPr>
          <a:xfrm>
            <a:off x="2010300" y="1488423"/>
            <a:ext cx="51234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55"/>
          <p:cNvSpPr txBox="1">
            <a:spLocks noGrp="1"/>
          </p:cNvSpPr>
          <p:nvPr>
            <p:ph type="title" idx="2" hasCustomPrompt="1"/>
          </p:nvPr>
        </p:nvSpPr>
        <p:spPr>
          <a:xfrm>
            <a:off x="2010300" y="2162332"/>
            <a:ext cx="51234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41" name="Google Shape;641;p55"/>
          <p:cNvSpPr txBox="1">
            <a:spLocks noGrp="1"/>
          </p:cNvSpPr>
          <p:nvPr>
            <p:ph type="subTitle" idx="3"/>
          </p:nvPr>
        </p:nvSpPr>
        <p:spPr>
          <a:xfrm>
            <a:off x="2010300" y="2715955"/>
            <a:ext cx="51234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55"/>
          <p:cNvSpPr txBox="1">
            <a:spLocks noGrp="1"/>
          </p:cNvSpPr>
          <p:nvPr>
            <p:ph type="title" idx="4" hasCustomPrompt="1"/>
          </p:nvPr>
        </p:nvSpPr>
        <p:spPr>
          <a:xfrm>
            <a:off x="2010300" y="3389877"/>
            <a:ext cx="5123400" cy="5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43" name="Google Shape;643;p55"/>
          <p:cNvSpPr txBox="1">
            <a:spLocks noGrp="1"/>
          </p:cNvSpPr>
          <p:nvPr>
            <p:ph type="subTitle" idx="5"/>
          </p:nvPr>
        </p:nvSpPr>
        <p:spPr>
          <a:xfrm>
            <a:off x="2010300" y="3943500"/>
            <a:ext cx="51234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55"/>
          <p:cNvSpPr/>
          <p:nvPr/>
        </p:nvSpPr>
        <p:spPr>
          <a:xfrm>
            <a:off x="8531593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55"/>
          <p:cNvSpPr/>
          <p:nvPr/>
        </p:nvSpPr>
        <p:spPr>
          <a:xfrm>
            <a:off x="1659804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55"/>
          <p:cNvSpPr/>
          <p:nvPr/>
        </p:nvSpPr>
        <p:spPr>
          <a:xfrm>
            <a:off x="416117" y="43556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55"/>
          <p:cNvSpPr/>
          <p:nvPr/>
        </p:nvSpPr>
        <p:spPr>
          <a:xfrm>
            <a:off x="7077130" y="46172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2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6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56"/>
          <p:cNvSpPr txBox="1">
            <a:spLocks noGrp="1"/>
          </p:cNvSpPr>
          <p:nvPr>
            <p:ph type="subTitle" idx="1"/>
          </p:nvPr>
        </p:nvSpPr>
        <p:spPr>
          <a:xfrm>
            <a:off x="720000" y="1575600"/>
            <a:ext cx="3631500" cy="26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1" name="Google Shape;651;p5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56"/>
          <p:cNvSpPr txBox="1">
            <a:spLocks noGrp="1"/>
          </p:cNvSpPr>
          <p:nvPr>
            <p:ph type="subTitle" idx="2"/>
          </p:nvPr>
        </p:nvSpPr>
        <p:spPr>
          <a:xfrm>
            <a:off x="4661650" y="1575600"/>
            <a:ext cx="3631500" cy="26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3" name="Google Shape;653;p56"/>
          <p:cNvSpPr/>
          <p:nvPr/>
        </p:nvSpPr>
        <p:spPr>
          <a:xfrm>
            <a:off x="7927830" y="3410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56"/>
          <p:cNvSpPr/>
          <p:nvPr/>
        </p:nvSpPr>
        <p:spPr>
          <a:xfrm>
            <a:off x="120122" y="43404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56"/>
          <p:cNvSpPr/>
          <p:nvPr/>
        </p:nvSpPr>
        <p:spPr>
          <a:xfrm>
            <a:off x="443834" y="31237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56"/>
          <p:cNvSpPr/>
          <p:nvPr/>
        </p:nvSpPr>
        <p:spPr>
          <a:xfrm>
            <a:off x="4037688" y="48111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56"/>
          <p:cNvSpPr/>
          <p:nvPr/>
        </p:nvSpPr>
        <p:spPr>
          <a:xfrm>
            <a:off x="8798254" y="28954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56"/>
          <p:cNvSpPr/>
          <p:nvPr/>
        </p:nvSpPr>
        <p:spPr>
          <a:xfrm>
            <a:off x="8531592" y="11267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56"/>
          <p:cNvSpPr/>
          <p:nvPr/>
        </p:nvSpPr>
        <p:spPr>
          <a:xfrm>
            <a:off x="1277213" y="46172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56"/>
          <p:cNvSpPr/>
          <p:nvPr/>
        </p:nvSpPr>
        <p:spPr>
          <a:xfrm>
            <a:off x="179317" y="13206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56"/>
          <p:cNvSpPr/>
          <p:nvPr/>
        </p:nvSpPr>
        <p:spPr>
          <a:xfrm>
            <a:off x="5453005" y="1043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56"/>
          <p:cNvSpPr txBox="1">
            <a:spLocks noGrp="1"/>
          </p:cNvSpPr>
          <p:nvPr>
            <p:ph type="title" idx="3"/>
          </p:nvPr>
        </p:nvSpPr>
        <p:spPr>
          <a:xfrm>
            <a:off x="720000" y="1270575"/>
            <a:ext cx="20109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63" name="Google Shape;663;p56"/>
          <p:cNvSpPr txBox="1">
            <a:spLocks noGrp="1"/>
          </p:cNvSpPr>
          <p:nvPr>
            <p:ph type="title" idx="4"/>
          </p:nvPr>
        </p:nvSpPr>
        <p:spPr>
          <a:xfrm>
            <a:off x="4661650" y="1270575"/>
            <a:ext cx="20109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4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57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57"/>
          <p:cNvSpPr/>
          <p:nvPr/>
        </p:nvSpPr>
        <p:spPr>
          <a:xfrm>
            <a:off x="909252" y="4630805"/>
            <a:ext cx="169159" cy="166789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57"/>
          <p:cNvSpPr/>
          <p:nvPr/>
        </p:nvSpPr>
        <p:spPr>
          <a:xfrm>
            <a:off x="419322" y="18656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57"/>
          <p:cNvSpPr/>
          <p:nvPr/>
        </p:nvSpPr>
        <p:spPr>
          <a:xfrm>
            <a:off x="7339213" y="47976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57"/>
          <p:cNvSpPr/>
          <p:nvPr/>
        </p:nvSpPr>
        <p:spPr>
          <a:xfrm>
            <a:off x="8531592" y="31480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57"/>
          <p:cNvSpPr/>
          <p:nvPr/>
        </p:nvSpPr>
        <p:spPr>
          <a:xfrm>
            <a:off x="4458567" y="46172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57"/>
          <p:cNvSpPr/>
          <p:nvPr/>
        </p:nvSpPr>
        <p:spPr>
          <a:xfrm>
            <a:off x="8728005" y="9626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57"/>
          <p:cNvSpPr/>
          <p:nvPr/>
        </p:nvSpPr>
        <p:spPr>
          <a:xfrm>
            <a:off x="7535617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4" name="Google Shape;674;p57"/>
          <p:cNvGrpSpPr/>
          <p:nvPr/>
        </p:nvGrpSpPr>
        <p:grpSpPr>
          <a:xfrm rot="-1858379" flipH="1">
            <a:off x="8162047" y="4203677"/>
            <a:ext cx="699922" cy="687094"/>
            <a:chOff x="8305750" y="3231875"/>
            <a:chExt cx="730340" cy="716955"/>
          </a:xfrm>
        </p:grpSpPr>
        <p:sp>
          <p:nvSpPr>
            <p:cNvPr id="675" name="Google Shape;675;p57"/>
            <p:cNvSpPr/>
            <p:nvPr/>
          </p:nvSpPr>
          <p:spPr>
            <a:xfrm>
              <a:off x="8313758" y="3430793"/>
              <a:ext cx="621276" cy="510410"/>
            </a:xfrm>
            <a:custGeom>
              <a:avLst/>
              <a:gdLst/>
              <a:ahLst/>
              <a:cxnLst/>
              <a:rect l="l" t="t" r="r" b="b"/>
              <a:pathLst>
                <a:path w="17921" h="14723" extrusionOk="0">
                  <a:moveTo>
                    <a:pt x="17921" y="1"/>
                  </a:moveTo>
                  <a:lnTo>
                    <a:pt x="8964" y="157"/>
                  </a:lnTo>
                  <a:lnTo>
                    <a:pt x="1" y="313"/>
                  </a:lnTo>
                  <a:lnTo>
                    <a:pt x="5329" y="7518"/>
                  </a:lnTo>
                  <a:lnTo>
                    <a:pt x="10657" y="14722"/>
                  </a:lnTo>
                  <a:lnTo>
                    <a:pt x="14292" y="7361"/>
                  </a:lnTo>
                  <a:lnTo>
                    <a:pt x="179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7"/>
            <p:cNvSpPr/>
            <p:nvPr/>
          </p:nvSpPr>
          <p:spPr>
            <a:xfrm>
              <a:off x="8305750" y="3423132"/>
              <a:ext cx="637293" cy="525698"/>
            </a:xfrm>
            <a:custGeom>
              <a:avLst/>
              <a:gdLst/>
              <a:ahLst/>
              <a:cxnLst/>
              <a:rect l="l" t="t" r="r" b="b"/>
              <a:pathLst>
                <a:path w="18383" h="15164" extrusionOk="0">
                  <a:moveTo>
                    <a:pt x="17797" y="448"/>
                  </a:moveTo>
                  <a:lnTo>
                    <a:pt x="10851" y="14524"/>
                  </a:lnTo>
                  <a:lnTo>
                    <a:pt x="661" y="743"/>
                  </a:lnTo>
                  <a:lnTo>
                    <a:pt x="17797" y="448"/>
                  </a:lnTo>
                  <a:close/>
                  <a:moveTo>
                    <a:pt x="18164" y="1"/>
                  </a:moveTo>
                  <a:cubicBezTo>
                    <a:pt x="18160" y="1"/>
                    <a:pt x="18156" y="1"/>
                    <a:pt x="18152" y="1"/>
                  </a:cubicBezTo>
                  <a:lnTo>
                    <a:pt x="232" y="313"/>
                  </a:lnTo>
                  <a:cubicBezTo>
                    <a:pt x="145" y="313"/>
                    <a:pt x="76" y="361"/>
                    <a:pt x="38" y="437"/>
                  </a:cubicBezTo>
                  <a:cubicBezTo>
                    <a:pt x="1" y="507"/>
                    <a:pt x="11" y="599"/>
                    <a:pt x="59" y="663"/>
                  </a:cubicBezTo>
                  <a:lnTo>
                    <a:pt x="10711" y="15072"/>
                  </a:lnTo>
                  <a:cubicBezTo>
                    <a:pt x="10754" y="15131"/>
                    <a:pt x="10818" y="15164"/>
                    <a:pt x="10888" y="15164"/>
                  </a:cubicBezTo>
                  <a:lnTo>
                    <a:pt x="10910" y="15164"/>
                  </a:lnTo>
                  <a:cubicBezTo>
                    <a:pt x="10985" y="15159"/>
                    <a:pt x="11049" y="15111"/>
                    <a:pt x="11087" y="15040"/>
                  </a:cubicBezTo>
                  <a:lnTo>
                    <a:pt x="18351" y="319"/>
                  </a:lnTo>
                  <a:cubicBezTo>
                    <a:pt x="18383" y="249"/>
                    <a:pt x="18378" y="168"/>
                    <a:pt x="18340" y="103"/>
                  </a:cubicBezTo>
                  <a:cubicBezTo>
                    <a:pt x="18300" y="42"/>
                    <a:pt x="18236" y="1"/>
                    <a:pt x="18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7"/>
            <p:cNvSpPr/>
            <p:nvPr/>
          </p:nvSpPr>
          <p:spPr>
            <a:xfrm>
              <a:off x="8313758" y="3242171"/>
              <a:ext cx="714532" cy="199511"/>
            </a:xfrm>
            <a:custGeom>
              <a:avLst/>
              <a:gdLst/>
              <a:ahLst/>
              <a:cxnLst/>
              <a:rect l="l" t="t" r="r" b="b"/>
              <a:pathLst>
                <a:path w="20611" h="5755" extrusionOk="0">
                  <a:moveTo>
                    <a:pt x="20610" y="0"/>
                  </a:moveTo>
                  <a:lnTo>
                    <a:pt x="2656" y="372"/>
                  </a:lnTo>
                  <a:lnTo>
                    <a:pt x="1" y="5754"/>
                  </a:lnTo>
                  <a:lnTo>
                    <a:pt x="1" y="5754"/>
                  </a:lnTo>
                  <a:lnTo>
                    <a:pt x="17921" y="5442"/>
                  </a:lnTo>
                  <a:lnTo>
                    <a:pt x="206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7"/>
            <p:cNvSpPr/>
            <p:nvPr/>
          </p:nvSpPr>
          <p:spPr>
            <a:xfrm>
              <a:off x="8305923" y="3234544"/>
              <a:ext cx="730167" cy="214557"/>
            </a:xfrm>
            <a:custGeom>
              <a:avLst/>
              <a:gdLst/>
              <a:ahLst/>
              <a:cxnLst/>
              <a:rect l="l" t="t" r="r" b="b"/>
              <a:pathLst>
                <a:path w="21062" h="6189" extrusionOk="0">
                  <a:moveTo>
                    <a:pt x="20481" y="446"/>
                  </a:moveTo>
                  <a:lnTo>
                    <a:pt x="18013" y="5446"/>
                  </a:lnTo>
                  <a:lnTo>
                    <a:pt x="582" y="5748"/>
                  </a:lnTo>
                  <a:lnTo>
                    <a:pt x="582" y="5748"/>
                  </a:lnTo>
                  <a:lnTo>
                    <a:pt x="3022" y="807"/>
                  </a:lnTo>
                  <a:lnTo>
                    <a:pt x="20481" y="446"/>
                  </a:lnTo>
                  <a:close/>
                  <a:moveTo>
                    <a:pt x="20830" y="1"/>
                  </a:moveTo>
                  <a:lnTo>
                    <a:pt x="2877" y="371"/>
                  </a:lnTo>
                  <a:cubicBezTo>
                    <a:pt x="2796" y="371"/>
                    <a:pt x="2726" y="420"/>
                    <a:pt x="2689" y="495"/>
                  </a:cubicBezTo>
                  <a:lnTo>
                    <a:pt x="33" y="5877"/>
                  </a:lnTo>
                  <a:cubicBezTo>
                    <a:pt x="1" y="5942"/>
                    <a:pt x="1" y="6027"/>
                    <a:pt x="43" y="6092"/>
                  </a:cubicBezTo>
                  <a:cubicBezTo>
                    <a:pt x="81" y="6151"/>
                    <a:pt x="151" y="6188"/>
                    <a:pt x="227" y="6188"/>
                  </a:cubicBezTo>
                  <a:lnTo>
                    <a:pt x="232" y="6188"/>
                  </a:lnTo>
                  <a:lnTo>
                    <a:pt x="18152" y="5877"/>
                  </a:lnTo>
                  <a:cubicBezTo>
                    <a:pt x="18233" y="5877"/>
                    <a:pt x="18308" y="5828"/>
                    <a:pt x="18346" y="5759"/>
                  </a:cubicBezTo>
                  <a:lnTo>
                    <a:pt x="21030" y="317"/>
                  </a:lnTo>
                  <a:cubicBezTo>
                    <a:pt x="21062" y="247"/>
                    <a:pt x="21062" y="167"/>
                    <a:pt x="21018" y="103"/>
                  </a:cubicBezTo>
                  <a:cubicBezTo>
                    <a:pt x="20976" y="38"/>
                    <a:pt x="20901" y="6"/>
                    <a:pt x="20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7"/>
            <p:cNvSpPr/>
            <p:nvPr/>
          </p:nvSpPr>
          <p:spPr>
            <a:xfrm>
              <a:off x="8378238" y="3253576"/>
              <a:ext cx="93429" cy="186962"/>
            </a:xfrm>
            <a:custGeom>
              <a:avLst/>
              <a:gdLst/>
              <a:ahLst/>
              <a:cxnLst/>
              <a:rect l="l" t="t" r="r" b="b"/>
              <a:pathLst>
                <a:path w="2695" h="5393" extrusionOk="0">
                  <a:moveTo>
                    <a:pt x="0" y="5393"/>
                  </a:moveTo>
                  <a:lnTo>
                    <a:pt x="2695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7"/>
            <p:cNvSpPr/>
            <p:nvPr/>
          </p:nvSpPr>
          <p:spPr>
            <a:xfrm>
              <a:off x="8369676" y="3246054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3" y="0"/>
                  </a:moveTo>
                  <a:cubicBezTo>
                    <a:pt x="2862" y="0"/>
                    <a:pt x="2786" y="44"/>
                    <a:pt x="2748" y="120"/>
                  </a:cubicBezTo>
                  <a:lnTo>
                    <a:pt x="54" y="5513"/>
                  </a:lnTo>
                  <a:cubicBezTo>
                    <a:pt x="1" y="5620"/>
                    <a:pt x="43" y="5749"/>
                    <a:pt x="150" y="5803"/>
                  </a:cubicBezTo>
                  <a:cubicBezTo>
                    <a:pt x="183" y="5819"/>
                    <a:pt x="215" y="5824"/>
                    <a:pt x="247" y="5824"/>
                  </a:cubicBezTo>
                  <a:cubicBezTo>
                    <a:pt x="329" y="5824"/>
                    <a:pt x="403" y="5781"/>
                    <a:pt x="441" y="5707"/>
                  </a:cubicBezTo>
                  <a:lnTo>
                    <a:pt x="3140" y="319"/>
                  </a:lnTo>
                  <a:cubicBezTo>
                    <a:pt x="3195" y="211"/>
                    <a:pt x="3151" y="77"/>
                    <a:pt x="3044" y="24"/>
                  </a:cubicBezTo>
                  <a:cubicBezTo>
                    <a:pt x="3011" y="8"/>
                    <a:pt x="2976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7"/>
            <p:cNvSpPr/>
            <p:nvPr/>
          </p:nvSpPr>
          <p:spPr>
            <a:xfrm>
              <a:off x="8446844" y="3252051"/>
              <a:ext cx="93568" cy="186788"/>
            </a:xfrm>
            <a:custGeom>
              <a:avLst/>
              <a:gdLst/>
              <a:ahLst/>
              <a:cxnLst/>
              <a:rect l="l" t="t" r="r" b="b"/>
              <a:pathLst>
                <a:path w="2699" h="5388" extrusionOk="0">
                  <a:moveTo>
                    <a:pt x="1" y="5388"/>
                  </a:moveTo>
                  <a:lnTo>
                    <a:pt x="2699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7"/>
            <p:cNvSpPr/>
            <p:nvPr/>
          </p:nvSpPr>
          <p:spPr>
            <a:xfrm>
              <a:off x="8438246" y="3244563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6" y="0"/>
                  </a:moveTo>
                  <a:cubicBezTo>
                    <a:pt x="2865" y="0"/>
                    <a:pt x="2787" y="44"/>
                    <a:pt x="2748" y="120"/>
                  </a:cubicBezTo>
                  <a:lnTo>
                    <a:pt x="55" y="5507"/>
                  </a:lnTo>
                  <a:cubicBezTo>
                    <a:pt x="1" y="5615"/>
                    <a:pt x="44" y="5750"/>
                    <a:pt x="152" y="5803"/>
                  </a:cubicBezTo>
                  <a:cubicBezTo>
                    <a:pt x="184" y="5819"/>
                    <a:pt x="216" y="5824"/>
                    <a:pt x="249" y="5824"/>
                  </a:cubicBezTo>
                  <a:cubicBezTo>
                    <a:pt x="329" y="5824"/>
                    <a:pt x="405" y="5782"/>
                    <a:pt x="447" y="5706"/>
                  </a:cubicBezTo>
                  <a:lnTo>
                    <a:pt x="3141" y="313"/>
                  </a:lnTo>
                  <a:cubicBezTo>
                    <a:pt x="3195" y="206"/>
                    <a:pt x="3152" y="77"/>
                    <a:pt x="3044" y="23"/>
                  </a:cubicBezTo>
                  <a:cubicBezTo>
                    <a:pt x="3013" y="7"/>
                    <a:pt x="2979" y="0"/>
                    <a:pt x="2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7"/>
            <p:cNvSpPr/>
            <p:nvPr/>
          </p:nvSpPr>
          <p:spPr>
            <a:xfrm>
              <a:off x="8510596" y="3250560"/>
              <a:ext cx="93568" cy="186823"/>
            </a:xfrm>
            <a:custGeom>
              <a:avLst/>
              <a:gdLst/>
              <a:ahLst/>
              <a:cxnLst/>
              <a:rect l="l" t="t" r="r" b="b"/>
              <a:pathLst>
                <a:path w="2699" h="5389" extrusionOk="0">
                  <a:moveTo>
                    <a:pt x="1" y="5388"/>
                  </a:moveTo>
                  <a:lnTo>
                    <a:pt x="2699" y="1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7"/>
            <p:cNvSpPr/>
            <p:nvPr/>
          </p:nvSpPr>
          <p:spPr>
            <a:xfrm>
              <a:off x="8501999" y="3242864"/>
              <a:ext cx="110763" cy="202146"/>
            </a:xfrm>
            <a:custGeom>
              <a:avLst/>
              <a:gdLst/>
              <a:ahLst/>
              <a:cxnLst/>
              <a:rect l="l" t="t" r="r" b="b"/>
              <a:pathLst>
                <a:path w="3195" h="5831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1"/>
                  </a:cubicBezTo>
                  <a:lnTo>
                    <a:pt x="55" y="5513"/>
                  </a:lnTo>
                  <a:cubicBezTo>
                    <a:pt x="1" y="5621"/>
                    <a:pt x="43" y="5750"/>
                    <a:pt x="152" y="5804"/>
                  </a:cubicBezTo>
                  <a:cubicBezTo>
                    <a:pt x="184" y="5819"/>
                    <a:pt x="216" y="5831"/>
                    <a:pt x="249" y="5831"/>
                  </a:cubicBezTo>
                  <a:cubicBezTo>
                    <a:pt x="329" y="5831"/>
                    <a:pt x="410" y="5782"/>
                    <a:pt x="447" y="5707"/>
                  </a:cubicBezTo>
                  <a:lnTo>
                    <a:pt x="3140" y="319"/>
                  </a:lnTo>
                  <a:cubicBezTo>
                    <a:pt x="3195" y="212"/>
                    <a:pt x="3152" y="77"/>
                    <a:pt x="3044" y="24"/>
                  </a:cubicBezTo>
                  <a:cubicBezTo>
                    <a:pt x="3012" y="8"/>
                    <a:pt x="2978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7"/>
            <p:cNvSpPr/>
            <p:nvPr/>
          </p:nvSpPr>
          <p:spPr>
            <a:xfrm>
              <a:off x="8574522" y="3250214"/>
              <a:ext cx="93637" cy="186788"/>
            </a:xfrm>
            <a:custGeom>
              <a:avLst/>
              <a:gdLst/>
              <a:ahLst/>
              <a:cxnLst/>
              <a:rect l="l" t="t" r="r" b="b"/>
              <a:pathLst>
                <a:path w="2701" h="5388" extrusionOk="0">
                  <a:moveTo>
                    <a:pt x="1" y="5388"/>
                  </a:moveTo>
                  <a:lnTo>
                    <a:pt x="2700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7"/>
            <p:cNvSpPr/>
            <p:nvPr/>
          </p:nvSpPr>
          <p:spPr>
            <a:xfrm>
              <a:off x="8565924" y="3242691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1"/>
                  </a:cubicBezTo>
                  <a:lnTo>
                    <a:pt x="55" y="5508"/>
                  </a:lnTo>
                  <a:cubicBezTo>
                    <a:pt x="1" y="5615"/>
                    <a:pt x="45" y="5749"/>
                    <a:pt x="152" y="5804"/>
                  </a:cubicBezTo>
                  <a:cubicBezTo>
                    <a:pt x="184" y="5819"/>
                    <a:pt x="216" y="5824"/>
                    <a:pt x="249" y="5824"/>
                  </a:cubicBezTo>
                  <a:cubicBezTo>
                    <a:pt x="329" y="5824"/>
                    <a:pt x="410" y="5782"/>
                    <a:pt x="447" y="5707"/>
                  </a:cubicBezTo>
                  <a:lnTo>
                    <a:pt x="3142" y="314"/>
                  </a:lnTo>
                  <a:cubicBezTo>
                    <a:pt x="3195" y="206"/>
                    <a:pt x="3152" y="77"/>
                    <a:pt x="3045" y="24"/>
                  </a:cubicBezTo>
                  <a:cubicBezTo>
                    <a:pt x="3013" y="8"/>
                    <a:pt x="2979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7"/>
            <p:cNvSpPr/>
            <p:nvPr/>
          </p:nvSpPr>
          <p:spPr>
            <a:xfrm>
              <a:off x="8644410" y="3253576"/>
              <a:ext cx="93429" cy="186788"/>
            </a:xfrm>
            <a:custGeom>
              <a:avLst/>
              <a:gdLst/>
              <a:ahLst/>
              <a:cxnLst/>
              <a:rect l="l" t="t" r="r" b="b"/>
              <a:pathLst>
                <a:path w="2695" h="5388" extrusionOk="0">
                  <a:moveTo>
                    <a:pt x="0" y="5388"/>
                  </a:moveTo>
                  <a:lnTo>
                    <a:pt x="2695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7"/>
            <p:cNvSpPr/>
            <p:nvPr/>
          </p:nvSpPr>
          <p:spPr>
            <a:xfrm>
              <a:off x="8635674" y="3245880"/>
              <a:ext cx="110763" cy="202112"/>
            </a:xfrm>
            <a:custGeom>
              <a:avLst/>
              <a:gdLst/>
              <a:ahLst/>
              <a:cxnLst/>
              <a:rect l="l" t="t" r="r" b="b"/>
              <a:pathLst>
                <a:path w="3195" h="5830" extrusionOk="0">
                  <a:moveTo>
                    <a:pt x="2951" y="0"/>
                  </a:moveTo>
                  <a:cubicBezTo>
                    <a:pt x="2870" y="0"/>
                    <a:pt x="2792" y="47"/>
                    <a:pt x="2753" y="125"/>
                  </a:cubicBezTo>
                  <a:lnTo>
                    <a:pt x="54" y="5513"/>
                  </a:lnTo>
                  <a:cubicBezTo>
                    <a:pt x="1" y="5620"/>
                    <a:pt x="43" y="5749"/>
                    <a:pt x="150" y="5808"/>
                  </a:cubicBezTo>
                  <a:cubicBezTo>
                    <a:pt x="183" y="5819"/>
                    <a:pt x="220" y="5829"/>
                    <a:pt x="252" y="5829"/>
                  </a:cubicBezTo>
                  <a:cubicBezTo>
                    <a:pt x="334" y="5829"/>
                    <a:pt x="408" y="5786"/>
                    <a:pt x="446" y="5706"/>
                  </a:cubicBezTo>
                  <a:lnTo>
                    <a:pt x="3140" y="319"/>
                  </a:lnTo>
                  <a:cubicBezTo>
                    <a:pt x="3194" y="211"/>
                    <a:pt x="3151" y="82"/>
                    <a:pt x="3043" y="22"/>
                  </a:cubicBezTo>
                  <a:cubicBezTo>
                    <a:pt x="3014" y="7"/>
                    <a:pt x="2982" y="0"/>
                    <a:pt x="2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7"/>
            <p:cNvSpPr/>
            <p:nvPr/>
          </p:nvSpPr>
          <p:spPr>
            <a:xfrm>
              <a:off x="8719567" y="3242934"/>
              <a:ext cx="93568" cy="186788"/>
            </a:xfrm>
            <a:custGeom>
              <a:avLst/>
              <a:gdLst/>
              <a:ahLst/>
              <a:cxnLst/>
              <a:rect l="l" t="t" r="r" b="b"/>
              <a:pathLst>
                <a:path w="2699" h="5388" extrusionOk="0">
                  <a:moveTo>
                    <a:pt x="0" y="5388"/>
                  </a:moveTo>
                  <a:lnTo>
                    <a:pt x="2698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7"/>
            <p:cNvSpPr/>
            <p:nvPr/>
          </p:nvSpPr>
          <p:spPr>
            <a:xfrm>
              <a:off x="8710970" y="3235411"/>
              <a:ext cx="110763" cy="201973"/>
            </a:xfrm>
            <a:custGeom>
              <a:avLst/>
              <a:gdLst/>
              <a:ahLst/>
              <a:cxnLst/>
              <a:rect l="l" t="t" r="r" b="b"/>
              <a:pathLst>
                <a:path w="3195" h="5826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0"/>
                  </a:cubicBezTo>
                  <a:lnTo>
                    <a:pt x="55" y="5508"/>
                  </a:lnTo>
                  <a:cubicBezTo>
                    <a:pt x="0" y="5615"/>
                    <a:pt x="43" y="5750"/>
                    <a:pt x="151" y="5803"/>
                  </a:cubicBezTo>
                  <a:cubicBezTo>
                    <a:pt x="184" y="5820"/>
                    <a:pt x="216" y="5825"/>
                    <a:pt x="248" y="5825"/>
                  </a:cubicBezTo>
                  <a:cubicBezTo>
                    <a:pt x="328" y="5825"/>
                    <a:pt x="403" y="5783"/>
                    <a:pt x="447" y="5707"/>
                  </a:cubicBezTo>
                  <a:lnTo>
                    <a:pt x="3140" y="314"/>
                  </a:lnTo>
                  <a:cubicBezTo>
                    <a:pt x="3194" y="207"/>
                    <a:pt x="3152" y="78"/>
                    <a:pt x="3043" y="23"/>
                  </a:cubicBezTo>
                  <a:cubicBezTo>
                    <a:pt x="3012" y="8"/>
                    <a:pt x="2979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7"/>
            <p:cNvSpPr/>
            <p:nvPr/>
          </p:nvSpPr>
          <p:spPr>
            <a:xfrm>
              <a:off x="8786093" y="3247198"/>
              <a:ext cx="93429" cy="186823"/>
            </a:xfrm>
            <a:custGeom>
              <a:avLst/>
              <a:gdLst/>
              <a:ahLst/>
              <a:cxnLst/>
              <a:rect l="l" t="t" r="r" b="b"/>
              <a:pathLst>
                <a:path w="2695" h="5389" extrusionOk="0">
                  <a:moveTo>
                    <a:pt x="0" y="5388"/>
                  </a:moveTo>
                  <a:lnTo>
                    <a:pt x="2694" y="1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7"/>
            <p:cNvSpPr/>
            <p:nvPr/>
          </p:nvSpPr>
          <p:spPr>
            <a:xfrm>
              <a:off x="8777496" y="3239502"/>
              <a:ext cx="110763" cy="202181"/>
            </a:xfrm>
            <a:custGeom>
              <a:avLst/>
              <a:gdLst/>
              <a:ahLst/>
              <a:cxnLst/>
              <a:rect l="l" t="t" r="r" b="b"/>
              <a:pathLst>
                <a:path w="3195" h="5832" extrusionOk="0">
                  <a:moveTo>
                    <a:pt x="2943" y="1"/>
                  </a:moveTo>
                  <a:cubicBezTo>
                    <a:pt x="2862" y="1"/>
                    <a:pt x="2786" y="44"/>
                    <a:pt x="2749" y="121"/>
                  </a:cubicBezTo>
                  <a:lnTo>
                    <a:pt x="54" y="5514"/>
                  </a:lnTo>
                  <a:cubicBezTo>
                    <a:pt x="0" y="5621"/>
                    <a:pt x="44" y="5750"/>
                    <a:pt x="151" y="5804"/>
                  </a:cubicBezTo>
                  <a:cubicBezTo>
                    <a:pt x="184" y="5820"/>
                    <a:pt x="216" y="5831"/>
                    <a:pt x="248" y="5831"/>
                  </a:cubicBezTo>
                  <a:cubicBezTo>
                    <a:pt x="329" y="5831"/>
                    <a:pt x="404" y="5782"/>
                    <a:pt x="442" y="5707"/>
                  </a:cubicBezTo>
                  <a:lnTo>
                    <a:pt x="3141" y="320"/>
                  </a:lnTo>
                  <a:cubicBezTo>
                    <a:pt x="3194" y="213"/>
                    <a:pt x="3152" y="77"/>
                    <a:pt x="3044" y="24"/>
                  </a:cubicBezTo>
                  <a:cubicBezTo>
                    <a:pt x="3011" y="8"/>
                    <a:pt x="2976" y="1"/>
                    <a:pt x="2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7"/>
            <p:cNvSpPr/>
            <p:nvPr/>
          </p:nvSpPr>
          <p:spPr>
            <a:xfrm>
              <a:off x="8863261" y="3239398"/>
              <a:ext cx="93429" cy="186788"/>
            </a:xfrm>
            <a:custGeom>
              <a:avLst/>
              <a:gdLst/>
              <a:ahLst/>
              <a:cxnLst/>
              <a:rect l="l" t="t" r="r" b="b"/>
              <a:pathLst>
                <a:path w="2695" h="5388" extrusionOk="0">
                  <a:moveTo>
                    <a:pt x="0" y="5388"/>
                  </a:moveTo>
                  <a:lnTo>
                    <a:pt x="2694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7"/>
            <p:cNvSpPr/>
            <p:nvPr/>
          </p:nvSpPr>
          <p:spPr>
            <a:xfrm>
              <a:off x="8854664" y="3231875"/>
              <a:ext cx="110763" cy="201973"/>
            </a:xfrm>
            <a:custGeom>
              <a:avLst/>
              <a:gdLst/>
              <a:ahLst/>
              <a:cxnLst/>
              <a:rect l="l" t="t" r="r" b="b"/>
              <a:pathLst>
                <a:path w="3195" h="5826" extrusionOk="0">
                  <a:moveTo>
                    <a:pt x="2943" y="0"/>
                  </a:moveTo>
                  <a:cubicBezTo>
                    <a:pt x="2862" y="0"/>
                    <a:pt x="2786" y="44"/>
                    <a:pt x="2749" y="120"/>
                  </a:cubicBezTo>
                  <a:lnTo>
                    <a:pt x="54" y="5508"/>
                  </a:lnTo>
                  <a:cubicBezTo>
                    <a:pt x="0" y="5615"/>
                    <a:pt x="44" y="5749"/>
                    <a:pt x="151" y="5803"/>
                  </a:cubicBezTo>
                  <a:cubicBezTo>
                    <a:pt x="184" y="5820"/>
                    <a:pt x="216" y="5825"/>
                    <a:pt x="248" y="5825"/>
                  </a:cubicBezTo>
                  <a:cubicBezTo>
                    <a:pt x="329" y="5825"/>
                    <a:pt x="404" y="5781"/>
                    <a:pt x="447" y="5707"/>
                  </a:cubicBezTo>
                  <a:lnTo>
                    <a:pt x="3141" y="314"/>
                  </a:lnTo>
                  <a:cubicBezTo>
                    <a:pt x="3194" y="207"/>
                    <a:pt x="3152" y="78"/>
                    <a:pt x="3044" y="24"/>
                  </a:cubicBezTo>
                  <a:cubicBezTo>
                    <a:pt x="3011" y="8"/>
                    <a:pt x="2977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8"/>
          <p:cNvSpPr/>
          <p:nvPr/>
        </p:nvSpPr>
        <p:spPr>
          <a:xfrm>
            <a:off x="1621050" y="912000"/>
            <a:ext cx="5901900" cy="3319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58"/>
          <p:cNvSpPr txBox="1">
            <a:spLocks noGrp="1"/>
          </p:cNvSpPr>
          <p:nvPr>
            <p:ph type="title"/>
          </p:nvPr>
        </p:nvSpPr>
        <p:spPr>
          <a:xfrm>
            <a:off x="2135550" y="1554150"/>
            <a:ext cx="48729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1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58"/>
          <p:cNvSpPr txBox="1">
            <a:spLocks noGrp="1"/>
          </p:cNvSpPr>
          <p:nvPr>
            <p:ph type="subTitle" idx="1"/>
          </p:nvPr>
        </p:nvSpPr>
        <p:spPr>
          <a:xfrm>
            <a:off x="2135550" y="2971350"/>
            <a:ext cx="4872900" cy="6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58"/>
          <p:cNvSpPr/>
          <p:nvPr/>
        </p:nvSpPr>
        <p:spPr>
          <a:xfrm>
            <a:off x="2384705" y="4108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58"/>
          <p:cNvSpPr/>
          <p:nvPr/>
        </p:nvSpPr>
        <p:spPr>
          <a:xfrm>
            <a:off x="291434" y="29713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58"/>
          <p:cNvSpPr/>
          <p:nvPr/>
        </p:nvSpPr>
        <p:spPr>
          <a:xfrm>
            <a:off x="8515879" y="21658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58"/>
          <p:cNvSpPr/>
          <p:nvPr/>
        </p:nvSpPr>
        <p:spPr>
          <a:xfrm>
            <a:off x="6445913" y="4608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TITLE_ONLY_3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59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59"/>
          <p:cNvSpPr txBox="1">
            <a:spLocks noGrp="1"/>
          </p:cNvSpPr>
          <p:nvPr>
            <p:ph type="title" hasCustomPrompt="1"/>
          </p:nvPr>
        </p:nvSpPr>
        <p:spPr>
          <a:xfrm>
            <a:off x="1155731" y="1707575"/>
            <a:ext cx="1506300" cy="55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06" name="Google Shape;706;p59"/>
          <p:cNvSpPr txBox="1">
            <a:spLocks noGrp="1"/>
          </p:cNvSpPr>
          <p:nvPr>
            <p:ph type="subTitle" idx="1"/>
          </p:nvPr>
        </p:nvSpPr>
        <p:spPr>
          <a:xfrm>
            <a:off x="6120619" y="3320425"/>
            <a:ext cx="2231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59"/>
          <p:cNvSpPr txBox="1">
            <a:spLocks noGrp="1"/>
          </p:cNvSpPr>
          <p:nvPr>
            <p:ph type="title" idx="2" hasCustomPrompt="1"/>
          </p:nvPr>
        </p:nvSpPr>
        <p:spPr>
          <a:xfrm>
            <a:off x="3817575" y="1707575"/>
            <a:ext cx="1508700" cy="55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08" name="Google Shape;708;p59"/>
          <p:cNvSpPr txBox="1">
            <a:spLocks noGrp="1"/>
          </p:cNvSpPr>
          <p:nvPr>
            <p:ph type="subTitle" idx="3"/>
          </p:nvPr>
        </p:nvSpPr>
        <p:spPr>
          <a:xfrm>
            <a:off x="3457500" y="3320425"/>
            <a:ext cx="2231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59"/>
          <p:cNvSpPr txBox="1">
            <a:spLocks noGrp="1"/>
          </p:cNvSpPr>
          <p:nvPr>
            <p:ph type="title" idx="4" hasCustomPrompt="1"/>
          </p:nvPr>
        </p:nvSpPr>
        <p:spPr>
          <a:xfrm>
            <a:off x="6481819" y="1707575"/>
            <a:ext cx="1508700" cy="55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10" name="Google Shape;710;p59"/>
          <p:cNvSpPr txBox="1">
            <a:spLocks noGrp="1"/>
          </p:cNvSpPr>
          <p:nvPr>
            <p:ph type="subTitle" idx="5"/>
          </p:nvPr>
        </p:nvSpPr>
        <p:spPr>
          <a:xfrm>
            <a:off x="792281" y="3320425"/>
            <a:ext cx="2233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5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59"/>
          <p:cNvSpPr/>
          <p:nvPr/>
        </p:nvSpPr>
        <p:spPr>
          <a:xfrm>
            <a:off x="8802030" y="27760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59"/>
          <p:cNvSpPr/>
          <p:nvPr/>
        </p:nvSpPr>
        <p:spPr>
          <a:xfrm>
            <a:off x="416122" y="15136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59"/>
          <p:cNvSpPr/>
          <p:nvPr/>
        </p:nvSpPr>
        <p:spPr>
          <a:xfrm>
            <a:off x="8531592" y="46172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59"/>
          <p:cNvSpPr/>
          <p:nvPr/>
        </p:nvSpPr>
        <p:spPr>
          <a:xfrm>
            <a:off x="8531592" y="5666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59"/>
          <p:cNvSpPr/>
          <p:nvPr/>
        </p:nvSpPr>
        <p:spPr>
          <a:xfrm>
            <a:off x="416117" y="425963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59"/>
          <p:cNvSpPr/>
          <p:nvPr/>
        </p:nvSpPr>
        <p:spPr>
          <a:xfrm>
            <a:off x="6481292" y="1191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59"/>
          <p:cNvSpPr/>
          <p:nvPr/>
        </p:nvSpPr>
        <p:spPr>
          <a:xfrm>
            <a:off x="6581805" y="47668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59"/>
          <p:cNvSpPr/>
          <p:nvPr/>
        </p:nvSpPr>
        <p:spPr>
          <a:xfrm>
            <a:off x="2405880" y="48111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5_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60"/>
          <p:cNvSpPr/>
          <p:nvPr/>
        </p:nvSpPr>
        <p:spPr>
          <a:xfrm>
            <a:off x="526400" y="435350"/>
            <a:ext cx="40608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60"/>
          <p:cNvSpPr txBox="1">
            <a:spLocks noGrp="1"/>
          </p:cNvSpPr>
          <p:nvPr>
            <p:ph type="subTitle" idx="1"/>
          </p:nvPr>
        </p:nvSpPr>
        <p:spPr>
          <a:xfrm>
            <a:off x="905600" y="2282075"/>
            <a:ext cx="3302400" cy="14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723" name="Google Shape;723;p60"/>
          <p:cNvSpPr txBox="1">
            <a:spLocks noGrp="1"/>
          </p:cNvSpPr>
          <p:nvPr>
            <p:ph type="title"/>
          </p:nvPr>
        </p:nvSpPr>
        <p:spPr>
          <a:xfrm>
            <a:off x="905600" y="1504825"/>
            <a:ext cx="33024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60"/>
          <p:cNvSpPr/>
          <p:nvPr/>
        </p:nvSpPr>
        <p:spPr>
          <a:xfrm rot="-502211">
            <a:off x="3569175" y="-567832"/>
            <a:ext cx="289644" cy="407717"/>
          </a:xfrm>
          <a:custGeom>
            <a:avLst/>
            <a:gdLst/>
            <a:ahLst/>
            <a:cxnLst/>
            <a:rect l="l" t="t" r="r" b="b"/>
            <a:pathLst>
              <a:path w="5858" h="8246" extrusionOk="0">
                <a:moveTo>
                  <a:pt x="5857" y="1"/>
                </a:moveTo>
                <a:lnTo>
                  <a:pt x="0" y="2165"/>
                </a:lnTo>
                <a:lnTo>
                  <a:pt x="5559" y="8246"/>
                </a:lnTo>
                <a:lnTo>
                  <a:pt x="58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60"/>
          <p:cNvSpPr/>
          <p:nvPr/>
        </p:nvSpPr>
        <p:spPr>
          <a:xfrm>
            <a:off x="4487427" y="4318580"/>
            <a:ext cx="169159" cy="166789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60"/>
          <p:cNvSpPr/>
          <p:nvPr/>
        </p:nvSpPr>
        <p:spPr>
          <a:xfrm>
            <a:off x="4473793" y="11153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60"/>
          <p:cNvSpPr/>
          <p:nvPr/>
        </p:nvSpPr>
        <p:spPr>
          <a:xfrm>
            <a:off x="8330697" y="4999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60"/>
          <p:cNvSpPr/>
          <p:nvPr/>
        </p:nvSpPr>
        <p:spPr>
          <a:xfrm>
            <a:off x="5249679" y="992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60"/>
          <p:cNvSpPr/>
          <p:nvPr/>
        </p:nvSpPr>
        <p:spPr>
          <a:xfrm>
            <a:off x="1630204" y="47628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60"/>
          <p:cNvSpPr/>
          <p:nvPr/>
        </p:nvSpPr>
        <p:spPr>
          <a:xfrm>
            <a:off x="416117" y="337153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60"/>
          <p:cNvSpPr/>
          <p:nvPr/>
        </p:nvSpPr>
        <p:spPr>
          <a:xfrm>
            <a:off x="770330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60"/>
          <p:cNvSpPr/>
          <p:nvPr/>
        </p:nvSpPr>
        <p:spPr>
          <a:xfrm>
            <a:off x="8268988" y="41904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5_1_1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61"/>
          <p:cNvSpPr/>
          <p:nvPr/>
        </p:nvSpPr>
        <p:spPr>
          <a:xfrm>
            <a:off x="4557296" y="435350"/>
            <a:ext cx="40608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61"/>
          <p:cNvSpPr txBox="1">
            <a:spLocks noGrp="1"/>
          </p:cNvSpPr>
          <p:nvPr>
            <p:ph type="subTitle" idx="1"/>
          </p:nvPr>
        </p:nvSpPr>
        <p:spPr>
          <a:xfrm>
            <a:off x="4937246" y="2157900"/>
            <a:ext cx="3300900" cy="14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736" name="Google Shape;736;p61"/>
          <p:cNvSpPr txBox="1">
            <a:spLocks noGrp="1"/>
          </p:cNvSpPr>
          <p:nvPr>
            <p:ph type="title"/>
          </p:nvPr>
        </p:nvSpPr>
        <p:spPr>
          <a:xfrm>
            <a:off x="4937246" y="1537425"/>
            <a:ext cx="33009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61"/>
          <p:cNvSpPr/>
          <p:nvPr/>
        </p:nvSpPr>
        <p:spPr>
          <a:xfrm>
            <a:off x="4473793" y="38291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61"/>
          <p:cNvSpPr/>
          <p:nvPr/>
        </p:nvSpPr>
        <p:spPr>
          <a:xfrm>
            <a:off x="8762479" y="42631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61"/>
          <p:cNvSpPr/>
          <p:nvPr/>
        </p:nvSpPr>
        <p:spPr>
          <a:xfrm>
            <a:off x="775142" y="333353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61"/>
          <p:cNvSpPr/>
          <p:nvPr/>
        </p:nvSpPr>
        <p:spPr>
          <a:xfrm>
            <a:off x="8531593" y="11204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61"/>
          <p:cNvSpPr/>
          <p:nvPr/>
        </p:nvSpPr>
        <p:spPr>
          <a:xfrm>
            <a:off x="6034955" y="45932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61"/>
          <p:cNvSpPr/>
          <p:nvPr/>
        </p:nvSpPr>
        <p:spPr>
          <a:xfrm>
            <a:off x="3607180" y="6714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61"/>
          <p:cNvSpPr/>
          <p:nvPr/>
        </p:nvSpPr>
        <p:spPr>
          <a:xfrm>
            <a:off x="1498592" y="47142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61"/>
          <p:cNvSpPr/>
          <p:nvPr/>
        </p:nvSpPr>
        <p:spPr>
          <a:xfrm>
            <a:off x="6103942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/>
          <p:nvPr/>
        </p:nvSpPr>
        <p:spPr>
          <a:xfrm>
            <a:off x="526400" y="435350"/>
            <a:ext cx="38859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720000" y="1166750"/>
            <a:ext cx="3619200" cy="13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/>
          <p:nvPr/>
        </p:nvSpPr>
        <p:spPr>
          <a:xfrm>
            <a:off x="4393255" y="1488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7"/>
          <p:cNvSpPr/>
          <p:nvPr/>
        </p:nvSpPr>
        <p:spPr>
          <a:xfrm>
            <a:off x="420384" y="26822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/>
          <p:nvPr/>
        </p:nvSpPr>
        <p:spPr>
          <a:xfrm>
            <a:off x="7226638" y="48073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7"/>
          <p:cNvSpPr/>
          <p:nvPr/>
        </p:nvSpPr>
        <p:spPr>
          <a:xfrm>
            <a:off x="1985429" y="4763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subTitle" idx="1"/>
          </p:nvPr>
        </p:nvSpPr>
        <p:spPr>
          <a:xfrm>
            <a:off x="796200" y="2682200"/>
            <a:ext cx="3322200" cy="13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BLANK_1_1_1_1_1_1_2_1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62"/>
          <p:cNvSpPr/>
          <p:nvPr/>
        </p:nvSpPr>
        <p:spPr>
          <a:xfrm>
            <a:off x="2492400" y="435350"/>
            <a:ext cx="41592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62"/>
          <p:cNvSpPr txBox="1">
            <a:spLocks noGrp="1"/>
          </p:cNvSpPr>
          <p:nvPr>
            <p:ph type="ctrTitle"/>
          </p:nvPr>
        </p:nvSpPr>
        <p:spPr>
          <a:xfrm>
            <a:off x="2430000" y="669825"/>
            <a:ext cx="42840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48" name="Google Shape;748;p62"/>
          <p:cNvSpPr txBox="1">
            <a:spLocks noGrp="1"/>
          </p:cNvSpPr>
          <p:nvPr>
            <p:ph type="subTitle" idx="1"/>
          </p:nvPr>
        </p:nvSpPr>
        <p:spPr>
          <a:xfrm>
            <a:off x="2685600" y="2106125"/>
            <a:ext cx="3772800" cy="11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9" name="Google Shape;749;p62"/>
          <p:cNvSpPr txBox="1"/>
          <p:nvPr/>
        </p:nvSpPr>
        <p:spPr>
          <a:xfrm>
            <a:off x="2685600" y="3474425"/>
            <a:ext cx="3772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CREDITS: This presentation template was created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b="1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,</a:t>
            </a:r>
            <a:r>
              <a:rPr lang="en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 including icons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 and infographics &amp; images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b="1">
              <a:solidFill>
                <a:schemeClr val="dk1"/>
              </a:solidFill>
              <a:latin typeface="Josefin Slab"/>
              <a:ea typeface="Josefin Slab"/>
              <a:cs typeface="Josefin Slab"/>
              <a:sym typeface="Josefin Slab"/>
            </a:endParaRPr>
          </a:p>
        </p:txBody>
      </p:sp>
      <p:sp>
        <p:nvSpPr>
          <p:cNvPr id="750" name="Google Shape;750;p62"/>
          <p:cNvSpPr/>
          <p:nvPr/>
        </p:nvSpPr>
        <p:spPr>
          <a:xfrm>
            <a:off x="8330697" y="45115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62"/>
          <p:cNvSpPr/>
          <p:nvPr/>
        </p:nvSpPr>
        <p:spPr>
          <a:xfrm>
            <a:off x="2389063" y="10199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62"/>
          <p:cNvSpPr/>
          <p:nvPr/>
        </p:nvSpPr>
        <p:spPr>
          <a:xfrm>
            <a:off x="559667" y="6698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62"/>
          <p:cNvSpPr/>
          <p:nvPr/>
        </p:nvSpPr>
        <p:spPr>
          <a:xfrm>
            <a:off x="6551680" y="42398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62"/>
          <p:cNvSpPr/>
          <p:nvPr/>
        </p:nvSpPr>
        <p:spPr>
          <a:xfrm>
            <a:off x="8531593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2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4"/>
          <p:cNvSpPr/>
          <p:nvPr/>
        </p:nvSpPr>
        <p:spPr>
          <a:xfrm>
            <a:off x="3141793" y="24748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64"/>
          <p:cNvSpPr/>
          <p:nvPr/>
        </p:nvSpPr>
        <p:spPr>
          <a:xfrm>
            <a:off x="8762479" y="42631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64"/>
          <p:cNvSpPr/>
          <p:nvPr/>
        </p:nvSpPr>
        <p:spPr>
          <a:xfrm>
            <a:off x="319142" y="152153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64"/>
          <p:cNvSpPr/>
          <p:nvPr/>
        </p:nvSpPr>
        <p:spPr>
          <a:xfrm>
            <a:off x="7571593" y="21524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64"/>
          <p:cNvSpPr/>
          <p:nvPr/>
        </p:nvSpPr>
        <p:spPr>
          <a:xfrm>
            <a:off x="4930955" y="42631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64"/>
          <p:cNvSpPr/>
          <p:nvPr/>
        </p:nvSpPr>
        <p:spPr>
          <a:xfrm>
            <a:off x="1843180" y="926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64"/>
          <p:cNvSpPr/>
          <p:nvPr/>
        </p:nvSpPr>
        <p:spPr>
          <a:xfrm>
            <a:off x="766592" y="40230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64"/>
          <p:cNvSpPr/>
          <p:nvPr/>
        </p:nvSpPr>
        <p:spPr>
          <a:xfrm>
            <a:off x="6103942" y="3411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/>
          <p:nvPr/>
        </p:nvSpPr>
        <p:spPr>
          <a:xfrm>
            <a:off x="1866900" y="1247775"/>
            <a:ext cx="5400600" cy="2638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>
          <a:xfrm>
            <a:off x="1874400" y="1245600"/>
            <a:ext cx="5395200" cy="2652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6901505" y="46505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2331859" y="11525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8"/>
          <p:cNvSpPr/>
          <p:nvPr/>
        </p:nvSpPr>
        <p:spPr>
          <a:xfrm>
            <a:off x="1772288" y="37705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8"/>
          <p:cNvSpPr/>
          <p:nvPr/>
        </p:nvSpPr>
        <p:spPr>
          <a:xfrm>
            <a:off x="8488654" y="15835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8"/>
          <p:cNvSpPr/>
          <p:nvPr/>
        </p:nvSpPr>
        <p:spPr>
          <a:xfrm>
            <a:off x="416117" y="44145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8"/>
          <p:cNvSpPr/>
          <p:nvPr/>
        </p:nvSpPr>
        <p:spPr>
          <a:xfrm>
            <a:off x="2602255" y="43003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>
            <a:off x="7174813" y="119573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8"/>
          <p:cNvSpPr/>
          <p:nvPr/>
        </p:nvSpPr>
        <p:spPr>
          <a:xfrm>
            <a:off x="7174822" y="29683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8"/>
          <p:cNvSpPr/>
          <p:nvPr/>
        </p:nvSpPr>
        <p:spPr>
          <a:xfrm>
            <a:off x="4473793" y="5727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5583643" y="410647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8"/>
          <p:cNvSpPr/>
          <p:nvPr/>
        </p:nvSpPr>
        <p:spPr>
          <a:xfrm>
            <a:off x="7996518" y="2909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/>
          <p:nvPr/>
        </p:nvSpPr>
        <p:spPr>
          <a:xfrm>
            <a:off x="526400" y="435350"/>
            <a:ext cx="8091300" cy="427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2004000" y="1538375"/>
            <a:ext cx="5136000" cy="6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subTitle" idx="1"/>
          </p:nvPr>
        </p:nvSpPr>
        <p:spPr>
          <a:xfrm>
            <a:off x="2004000" y="2286625"/>
            <a:ext cx="5136000" cy="131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"/>
          <p:cNvSpPr/>
          <p:nvPr/>
        </p:nvSpPr>
        <p:spPr>
          <a:xfrm>
            <a:off x="2384705" y="3410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9"/>
          <p:cNvSpPr/>
          <p:nvPr/>
        </p:nvSpPr>
        <p:spPr>
          <a:xfrm>
            <a:off x="120122" y="4088825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9"/>
          <p:cNvSpPr/>
          <p:nvPr/>
        </p:nvSpPr>
        <p:spPr>
          <a:xfrm>
            <a:off x="6445913" y="460851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9"/>
          <p:cNvSpPr/>
          <p:nvPr/>
        </p:nvSpPr>
        <p:spPr>
          <a:xfrm>
            <a:off x="8515879" y="21658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9"/>
          <p:cNvSpPr/>
          <p:nvPr/>
        </p:nvSpPr>
        <p:spPr>
          <a:xfrm>
            <a:off x="5097755" y="1117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9"/>
          <p:cNvSpPr/>
          <p:nvPr/>
        </p:nvSpPr>
        <p:spPr>
          <a:xfrm>
            <a:off x="443834" y="312375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9"/>
          <p:cNvSpPr/>
          <p:nvPr/>
        </p:nvSpPr>
        <p:spPr>
          <a:xfrm>
            <a:off x="8798254" y="3228500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9"/>
          <p:cNvSpPr/>
          <p:nvPr/>
        </p:nvSpPr>
        <p:spPr>
          <a:xfrm>
            <a:off x="4600138" y="4868362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 txBox="1">
            <a:spLocks noGrp="1"/>
          </p:cNvSpPr>
          <p:nvPr>
            <p:ph type="title"/>
          </p:nvPr>
        </p:nvSpPr>
        <p:spPr>
          <a:xfrm>
            <a:off x="720000" y="4035800"/>
            <a:ext cx="7704000" cy="5727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lack Han Sans"/>
              <a:buNone/>
              <a:defRPr sz="26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lack Han Sans"/>
              <a:buNone/>
              <a:defRPr sz="26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387" name="Google Shape;387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wareness.attendanceworks.org/wp-content/uploads/Research2016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65"/>
          <p:cNvSpPr txBox="1">
            <a:spLocks noGrp="1"/>
          </p:cNvSpPr>
          <p:nvPr>
            <p:ph type="ctrTitle"/>
          </p:nvPr>
        </p:nvSpPr>
        <p:spPr>
          <a:xfrm>
            <a:off x="1834950" y="1128300"/>
            <a:ext cx="5474100" cy="24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accent5"/>
                </a:solidFill>
              </a:rPr>
              <a:t>September</a:t>
            </a:r>
            <a:endParaRPr sz="2700">
              <a:solidFill>
                <a:schemeClr val="accent5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/>
              <a:t>Attendance Awareness</a:t>
            </a:r>
            <a:endParaRPr sz="6400"/>
          </a:p>
        </p:txBody>
      </p:sp>
      <p:sp>
        <p:nvSpPr>
          <p:cNvPr id="770" name="Google Shape;770;p65"/>
          <p:cNvSpPr txBox="1">
            <a:spLocks noGrp="1"/>
          </p:cNvSpPr>
          <p:nvPr>
            <p:ph type="subTitle" idx="1"/>
          </p:nvPr>
        </p:nvSpPr>
        <p:spPr>
          <a:xfrm>
            <a:off x="2188350" y="3605700"/>
            <a:ext cx="47673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latin typeface="Josefin Slab"/>
                <a:ea typeface="Josefin Slab"/>
                <a:cs typeface="Josefin Slab"/>
                <a:sym typeface="Josefin Slab"/>
              </a:rPr>
              <a:t>We’re so glad you’re here!</a:t>
            </a:r>
            <a:endParaRPr sz="2700" b="1">
              <a:latin typeface="Josefin Slab"/>
              <a:ea typeface="Josefin Slab"/>
              <a:cs typeface="Josefin Slab"/>
              <a:sym typeface="Josefin Slab"/>
            </a:endParaRPr>
          </a:p>
        </p:txBody>
      </p:sp>
      <p:grpSp>
        <p:nvGrpSpPr>
          <p:cNvPr id="771" name="Google Shape;771;p65"/>
          <p:cNvGrpSpPr/>
          <p:nvPr/>
        </p:nvGrpSpPr>
        <p:grpSpPr>
          <a:xfrm rot="-543120">
            <a:off x="60448" y="3184758"/>
            <a:ext cx="934542" cy="1778023"/>
            <a:chOff x="2970888" y="614306"/>
            <a:chExt cx="988120" cy="1879957"/>
          </a:xfrm>
        </p:grpSpPr>
        <p:sp>
          <p:nvSpPr>
            <p:cNvPr id="772" name="Google Shape;772;p65"/>
            <p:cNvSpPr/>
            <p:nvPr/>
          </p:nvSpPr>
          <p:spPr>
            <a:xfrm>
              <a:off x="3186860" y="623276"/>
              <a:ext cx="772147" cy="715940"/>
            </a:xfrm>
            <a:custGeom>
              <a:avLst/>
              <a:gdLst/>
              <a:ahLst/>
              <a:cxnLst/>
              <a:rect l="l" t="t" r="r" b="b"/>
              <a:pathLst>
                <a:path w="19109" h="17718" extrusionOk="0">
                  <a:moveTo>
                    <a:pt x="9539" y="0"/>
                  </a:moveTo>
                  <a:cubicBezTo>
                    <a:pt x="5304" y="0"/>
                    <a:pt x="1559" y="3052"/>
                    <a:pt x="822" y="7370"/>
                  </a:cubicBezTo>
                  <a:cubicBezTo>
                    <a:pt x="0" y="12194"/>
                    <a:pt x="3247" y="16769"/>
                    <a:pt x="8070" y="17591"/>
                  </a:cubicBezTo>
                  <a:cubicBezTo>
                    <a:pt x="8572" y="17677"/>
                    <a:pt x="9071" y="17718"/>
                    <a:pt x="9564" y="17718"/>
                  </a:cubicBezTo>
                  <a:cubicBezTo>
                    <a:pt x="13804" y="17718"/>
                    <a:pt x="17554" y="14665"/>
                    <a:pt x="18286" y="10344"/>
                  </a:cubicBezTo>
                  <a:cubicBezTo>
                    <a:pt x="19109" y="5521"/>
                    <a:pt x="15861" y="945"/>
                    <a:pt x="11038" y="128"/>
                  </a:cubicBezTo>
                  <a:cubicBezTo>
                    <a:pt x="10535" y="42"/>
                    <a:pt x="10033" y="0"/>
                    <a:pt x="95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65"/>
            <p:cNvSpPr/>
            <p:nvPr/>
          </p:nvSpPr>
          <p:spPr>
            <a:xfrm>
              <a:off x="3194861" y="614306"/>
              <a:ext cx="756146" cy="733719"/>
            </a:xfrm>
            <a:custGeom>
              <a:avLst/>
              <a:gdLst/>
              <a:ahLst/>
              <a:cxnLst/>
              <a:rect l="l" t="t" r="r" b="b"/>
              <a:pathLst>
                <a:path w="18713" h="18158" extrusionOk="0">
                  <a:moveTo>
                    <a:pt x="9340" y="436"/>
                  </a:moveTo>
                  <a:cubicBezTo>
                    <a:pt x="9824" y="436"/>
                    <a:pt x="10319" y="479"/>
                    <a:pt x="10808" y="566"/>
                  </a:cubicBezTo>
                  <a:cubicBezTo>
                    <a:pt x="13082" y="953"/>
                    <a:pt x="15067" y="2199"/>
                    <a:pt x="16405" y="4082"/>
                  </a:cubicBezTo>
                  <a:cubicBezTo>
                    <a:pt x="17739" y="5963"/>
                    <a:pt x="18260" y="8254"/>
                    <a:pt x="17873" y="10528"/>
                  </a:cubicBezTo>
                  <a:cubicBezTo>
                    <a:pt x="17486" y="12803"/>
                    <a:pt x="16238" y="14793"/>
                    <a:pt x="14357" y="16126"/>
                  </a:cubicBezTo>
                  <a:cubicBezTo>
                    <a:pt x="12875" y="17176"/>
                    <a:pt x="11149" y="17724"/>
                    <a:pt x="9375" y="17724"/>
                  </a:cubicBezTo>
                  <a:cubicBezTo>
                    <a:pt x="8889" y="17724"/>
                    <a:pt x="8399" y="17682"/>
                    <a:pt x="7910" y="17599"/>
                  </a:cubicBezTo>
                  <a:cubicBezTo>
                    <a:pt x="5630" y="17212"/>
                    <a:pt x="3646" y="15959"/>
                    <a:pt x="2312" y="14076"/>
                  </a:cubicBezTo>
                  <a:cubicBezTo>
                    <a:pt x="974" y="12195"/>
                    <a:pt x="453" y="9904"/>
                    <a:pt x="840" y="7631"/>
                  </a:cubicBezTo>
                  <a:cubicBezTo>
                    <a:pt x="1227" y="5356"/>
                    <a:pt x="2480" y="3366"/>
                    <a:pt x="4361" y="2033"/>
                  </a:cubicBezTo>
                  <a:cubicBezTo>
                    <a:pt x="5835" y="985"/>
                    <a:pt x="7565" y="436"/>
                    <a:pt x="9340" y="436"/>
                  </a:cubicBezTo>
                  <a:close/>
                  <a:moveTo>
                    <a:pt x="9347" y="1"/>
                  </a:moveTo>
                  <a:cubicBezTo>
                    <a:pt x="7479" y="1"/>
                    <a:pt x="5659" y="575"/>
                    <a:pt x="4108" y="1678"/>
                  </a:cubicBezTo>
                  <a:cubicBezTo>
                    <a:pt x="2130" y="3075"/>
                    <a:pt x="818" y="5167"/>
                    <a:pt x="409" y="7554"/>
                  </a:cubicBezTo>
                  <a:cubicBezTo>
                    <a:pt x="1" y="9947"/>
                    <a:pt x="549" y="12351"/>
                    <a:pt x="1952" y="14329"/>
                  </a:cubicBezTo>
                  <a:cubicBezTo>
                    <a:pt x="3356" y="16309"/>
                    <a:pt x="5441" y="17620"/>
                    <a:pt x="7835" y="18029"/>
                  </a:cubicBezTo>
                  <a:cubicBezTo>
                    <a:pt x="8351" y="18115"/>
                    <a:pt x="8867" y="18158"/>
                    <a:pt x="9377" y="18158"/>
                  </a:cubicBezTo>
                  <a:cubicBezTo>
                    <a:pt x="11238" y="18158"/>
                    <a:pt x="13055" y="17582"/>
                    <a:pt x="14610" y="16486"/>
                  </a:cubicBezTo>
                  <a:cubicBezTo>
                    <a:pt x="16583" y="15083"/>
                    <a:pt x="17900" y="12991"/>
                    <a:pt x="18303" y="10604"/>
                  </a:cubicBezTo>
                  <a:cubicBezTo>
                    <a:pt x="18712" y="8211"/>
                    <a:pt x="18164" y="5807"/>
                    <a:pt x="16760" y="3829"/>
                  </a:cubicBezTo>
                  <a:cubicBezTo>
                    <a:pt x="15357" y="1850"/>
                    <a:pt x="13270" y="538"/>
                    <a:pt x="10878" y="129"/>
                  </a:cubicBezTo>
                  <a:cubicBezTo>
                    <a:pt x="10367" y="43"/>
                    <a:pt x="9855" y="1"/>
                    <a:pt x="9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65"/>
            <p:cNvSpPr/>
            <p:nvPr/>
          </p:nvSpPr>
          <p:spPr>
            <a:xfrm>
              <a:off x="3220074" y="623276"/>
              <a:ext cx="738932" cy="418016"/>
            </a:xfrm>
            <a:custGeom>
              <a:avLst/>
              <a:gdLst/>
              <a:ahLst/>
              <a:cxnLst/>
              <a:rect l="l" t="t" r="r" b="b"/>
              <a:pathLst>
                <a:path w="18287" h="10345" extrusionOk="0">
                  <a:moveTo>
                    <a:pt x="8717" y="0"/>
                  </a:moveTo>
                  <a:cubicBezTo>
                    <a:pt x="4482" y="0"/>
                    <a:pt x="737" y="3052"/>
                    <a:pt x="0" y="7370"/>
                  </a:cubicBezTo>
                  <a:lnTo>
                    <a:pt x="17464" y="10344"/>
                  </a:lnTo>
                  <a:cubicBezTo>
                    <a:pt x="18287" y="5521"/>
                    <a:pt x="15039" y="945"/>
                    <a:pt x="10216" y="128"/>
                  </a:cubicBezTo>
                  <a:cubicBezTo>
                    <a:pt x="9713" y="42"/>
                    <a:pt x="9211" y="0"/>
                    <a:pt x="8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65"/>
            <p:cNvSpPr/>
            <p:nvPr/>
          </p:nvSpPr>
          <p:spPr>
            <a:xfrm>
              <a:off x="3210942" y="614306"/>
              <a:ext cx="740063" cy="435835"/>
            </a:xfrm>
            <a:custGeom>
              <a:avLst/>
              <a:gdLst/>
              <a:ahLst/>
              <a:cxnLst/>
              <a:rect l="l" t="t" r="r" b="b"/>
              <a:pathLst>
                <a:path w="18315" h="10786" extrusionOk="0">
                  <a:moveTo>
                    <a:pt x="8939" y="441"/>
                  </a:moveTo>
                  <a:cubicBezTo>
                    <a:pt x="9427" y="441"/>
                    <a:pt x="9919" y="482"/>
                    <a:pt x="10410" y="566"/>
                  </a:cubicBezTo>
                  <a:cubicBezTo>
                    <a:pt x="12684" y="953"/>
                    <a:pt x="14669" y="2199"/>
                    <a:pt x="16007" y="4082"/>
                  </a:cubicBezTo>
                  <a:cubicBezTo>
                    <a:pt x="17297" y="5904"/>
                    <a:pt x="17830" y="8108"/>
                    <a:pt x="17508" y="10313"/>
                  </a:cubicBezTo>
                  <a:lnTo>
                    <a:pt x="484" y="7415"/>
                  </a:lnTo>
                  <a:cubicBezTo>
                    <a:pt x="909" y="5232"/>
                    <a:pt x="2140" y="3323"/>
                    <a:pt x="3963" y="2033"/>
                  </a:cubicBezTo>
                  <a:cubicBezTo>
                    <a:pt x="5439" y="987"/>
                    <a:pt x="7164" y="441"/>
                    <a:pt x="8939" y="441"/>
                  </a:cubicBezTo>
                  <a:close/>
                  <a:moveTo>
                    <a:pt x="8949" y="1"/>
                  </a:moveTo>
                  <a:cubicBezTo>
                    <a:pt x="7081" y="1"/>
                    <a:pt x="5261" y="575"/>
                    <a:pt x="3710" y="1678"/>
                  </a:cubicBezTo>
                  <a:cubicBezTo>
                    <a:pt x="1732" y="3075"/>
                    <a:pt x="420" y="5167"/>
                    <a:pt x="11" y="7554"/>
                  </a:cubicBezTo>
                  <a:cubicBezTo>
                    <a:pt x="0" y="7614"/>
                    <a:pt x="17" y="7673"/>
                    <a:pt x="49" y="7721"/>
                  </a:cubicBezTo>
                  <a:cubicBezTo>
                    <a:pt x="82" y="7770"/>
                    <a:pt x="135" y="7802"/>
                    <a:pt x="189" y="7807"/>
                  </a:cubicBezTo>
                  <a:lnTo>
                    <a:pt x="17652" y="10781"/>
                  </a:lnTo>
                  <a:cubicBezTo>
                    <a:pt x="17669" y="10781"/>
                    <a:pt x="17679" y="10786"/>
                    <a:pt x="17690" y="10786"/>
                  </a:cubicBezTo>
                  <a:cubicBezTo>
                    <a:pt x="17739" y="10786"/>
                    <a:pt x="17781" y="10770"/>
                    <a:pt x="17819" y="10743"/>
                  </a:cubicBezTo>
                  <a:cubicBezTo>
                    <a:pt x="17868" y="10711"/>
                    <a:pt x="17895" y="10657"/>
                    <a:pt x="17905" y="10604"/>
                  </a:cubicBezTo>
                  <a:cubicBezTo>
                    <a:pt x="18314" y="8211"/>
                    <a:pt x="17766" y="5807"/>
                    <a:pt x="16362" y="3829"/>
                  </a:cubicBezTo>
                  <a:cubicBezTo>
                    <a:pt x="14959" y="1850"/>
                    <a:pt x="12872" y="538"/>
                    <a:pt x="10480" y="129"/>
                  </a:cubicBezTo>
                  <a:cubicBezTo>
                    <a:pt x="9969" y="43"/>
                    <a:pt x="9457" y="1"/>
                    <a:pt x="8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65"/>
            <p:cNvSpPr/>
            <p:nvPr/>
          </p:nvSpPr>
          <p:spPr>
            <a:xfrm>
              <a:off x="3099905" y="1328895"/>
              <a:ext cx="738972" cy="418016"/>
            </a:xfrm>
            <a:custGeom>
              <a:avLst/>
              <a:gdLst/>
              <a:ahLst/>
              <a:cxnLst/>
              <a:rect l="l" t="t" r="r" b="b"/>
              <a:pathLst>
                <a:path w="18288" h="10345" extrusionOk="0">
                  <a:moveTo>
                    <a:pt x="8723" y="1"/>
                  </a:moveTo>
                  <a:cubicBezTo>
                    <a:pt x="4484" y="1"/>
                    <a:pt x="737" y="3052"/>
                    <a:pt x="1" y="7372"/>
                  </a:cubicBezTo>
                  <a:lnTo>
                    <a:pt x="17464" y="10345"/>
                  </a:lnTo>
                  <a:cubicBezTo>
                    <a:pt x="18288" y="5521"/>
                    <a:pt x="15045" y="947"/>
                    <a:pt x="10222" y="128"/>
                  </a:cubicBezTo>
                  <a:cubicBezTo>
                    <a:pt x="9719" y="43"/>
                    <a:pt x="9217" y="1"/>
                    <a:pt x="87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65"/>
            <p:cNvSpPr/>
            <p:nvPr/>
          </p:nvSpPr>
          <p:spPr>
            <a:xfrm>
              <a:off x="3090814" y="1320086"/>
              <a:ext cx="757600" cy="435754"/>
            </a:xfrm>
            <a:custGeom>
              <a:avLst/>
              <a:gdLst/>
              <a:ahLst/>
              <a:cxnLst/>
              <a:rect l="l" t="t" r="r" b="b"/>
              <a:pathLst>
                <a:path w="18749" h="10784" extrusionOk="0">
                  <a:moveTo>
                    <a:pt x="8941" y="437"/>
                  </a:moveTo>
                  <a:cubicBezTo>
                    <a:pt x="9429" y="437"/>
                    <a:pt x="9920" y="478"/>
                    <a:pt x="10410" y="562"/>
                  </a:cubicBezTo>
                  <a:cubicBezTo>
                    <a:pt x="12684" y="949"/>
                    <a:pt x="14674" y="2197"/>
                    <a:pt x="16007" y="4078"/>
                  </a:cubicBezTo>
                  <a:cubicBezTo>
                    <a:pt x="17297" y="5900"/>
                    <a:pt x="17830" y="8106"/>
                    <a:pt x="17513" y="10310"/>
                  </a:cubicBezTo>
                  <a:lnTo>
                    <a:pt x="484" y="7411"/>
                  </a:lnTo>
                  <a:cubicBezTo>
                    <a:pt x="909" y="5229"/>
                    <a:pt x="2140" y="3320"/>
                    <a:pt x="3963" y="2029"/>
                  </a:cubicBezTo>
                  <a:cubicBezTo>
                    <a:pt x="5439" y="983"/>
                    <a:pt x="7167" y="437"/>
                    <a:pt x="8941" y="437"/>
                  </a:cubicBezTo>
                  <a:close/>
                  <a:moveTo>
                    <a:pt x="8936" y="0"/>
                  </a:moveTo>
                  <a:cubicBezTo>
                    <a:pt x="7073" y="0"/>
                    <a:pt x="5261" y="575"/>
                    <a:pt x="3710" y="1674"/>
                  </a:cubicBezTo>
                  <a:cubicBezTo>
                    <a:pt x="1732" y="3078"/>
                    <a:pt x="420" y="5165"/>
                    <a:pt x="10" y="7552"/>
                  </a:cubicBezTo>
                  <a:cubicBezTo>
                    <a:pt x="0" y="7610"/>
                    <a:pt x="16" y="7670"/>
                    <a:pt x="48" y="7719"/>
                  </a:cubicBezTo>
                  <a:cubicBezTo>
                    <a:pt x="80" y="7766"/>
                    <a:pt x="134" y="7799"/>
                    <a:pt x="194" y="7804"/>
                  </a:cubicBezTo>
                  <a:lnTo>
                    <a:pt x="17657" y="10778"/>
                  </a:lnTo>
                  <a:cubicBezTo>
                    <a:pt x="17669" y="10783"/>
                    <a:pt x="17679" y="10783"/>
                    <a:pt x="17689" y="10783"/>
                  </a:cubicBezTo>
                  <a:cubicBezTo>
                    <a:pt x="17798" y="10783"/>
                    <a:pt x="17888" y="10707"/>
                    <a:pt x="17910" y="10600"/>
                  </a:cubicBezTo>
                  <a:cubicBezTo>
                    <a:pt x="18749" y="5664"/>
                    <a:pt x="15416" y="971"/>
                    <a:pt x="10485" y="132"/>
                  </a:cubicBezTo>
                  <a:cubicBezTo>
                    <a:pt x="9968" y="44"/>
                    <a:pt x="9450" y="0"/>
                    <a:pt x="8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65"/>
            <p:cNvSpPr/>
            <p:nvPr/>
          </p:nvSpPr>
          <p:spPr>
            <a:xfrm>
              <a:off x="3039983" y="1681724"/>
              <a:ext cx="738932" cy="418056"/>
            </a:xfrm>
            <a:custGeom>
              <a:avLst/>
              <a:gdLst/>
              <a:ahLst/>
              <a:cxnLst/>
              <a:rect l="l" t="t" r="r" b="b"/>
              <a:pathLst>
                <a:path w="18287" h="10346" extrusionOk="0">
                  <a:moveTo>
                    <a:pt x="8715" y="1"/>
                  </a:moveTo>
                  <a:cubicBezTo>
                    <a:pt x="4478" y="1"/>
                    <a:pt x="736" y="3053"/>
                    <a:pt x="0" y="7371"/>
                  </a:cubicBezTo>
                  <a:lnTo>
                    <a:pt x="17463" y="10345"/>
                  </a:lnTo>
                  <a:cubicBezTo>
                    <a:pt x="18287" y="5521"/>
                    <a:pt x="15039" y="946"/>
                    <a:pt x="10216" y="129"/>
                  </a:cubicBezTo>
                  <a:cubicBezTo>
                    <a:pt x="9712" y="43"/>
                    <a:pt x="9210" y="1"/>
                    <a:pt x="87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65"/>
            <p:cNvSpPr/>
            <p:nvPr/>
          </p:nvSpPr>
          <p:spPr>
            <a:xfrm>
              <a:off x="3030851" y="1672875"/>
              <a:ext cx="757398" cy="435754"/>
            </a:xfrm>
            <a:custGeom>
              <a:avLst/>
              <a:gdLst/>
              <a:ahLst/>
              <a:cxnLst/>
              <a:rect l="l" t="t" r="r" b="b"/>
              <a:pathLst>
                <a:path w="18744" h="10784" extrusionOk="0">
                  <a:moveTo>
                    <a:pt x="8939" y="439"/>
                  </a:moveTo>
                  <a:cubicBezTo>
                    <a:pt x="9427" y="439"/>
                    <a:pt x="9919" y="480"/>
                    <a:pt x="10410" y="563"/>
                  </a:cubicBezTo>
                  <a:cubicBezTo>
                    <a:pt x="12684" y="950"/>
                    <a:pt x="14668" y="2197"/>
                    <a:pt x="16007" y="4080"/>
                  </a:cubicBezTo>
                  <a:cubicBezTo>
                    <a:pt x="17297" y="5902"/>
                    <a:pt x="17830" y="8106"/>
                    <a:pt x="17507" y="10311"/>
                  </a:cubicBezTo>
                  <a:lnTo>
                    <a:pt x="479" y="7413"/>
                  </a:lnTo>
                  <a:cubicBezTo>
                    <a:pt x="909" y="5229"/>
                    <a:pt x="2140" y="3321"/>
                    <a:pt x="3963" y="2030"/>
                  </a:cubicBezTo>
                  <a:cubicBezTo>
                    <a:pt x="5439" y="985"/>
                    <a:pt x="7163" y="439"/>
                    <a:pt x="8939" y="439"/>
                  </a:cubicBezTo>
                  <a:close/>
                  <a:moveTo>
                    <a:pt x="8936" y="1"/>
                  </a:moveTo>
                  <a:cubicBezTo>
                    <a:pt x="7073" y="1"/>
                    <a:pt x="5258" y="575"/>
                    <a:pt x="3710" y="1676"/>
                  </a:cubicBezTo>
                  <a:cubicBezTo>
                    <a:pt x="1732" y="3080"/>
                    <a:pt x="420" y="5165"/>
                    <a:pt x="11" y="7557"/>
                  </a:cubicBezTo>
                  <a:cubicBezTo>
                    <a:pt x="0" y="7612"/>
                    <a:pt x="16" y="7671"/>
                    <a:pt x="48" y="7719"/>
                  </a:cubicBezTo>
                  <a:cubicBezTo>
                    <a:pt x="80" y="7768"/>
                    <a:pt x="134" y="7800"/>
                    <a:pt x="189" y="7805"/>
                  </a:cubicBezTo>
                  <a:lnTo>
                    <a:pt x="17652" y="10778"/>
                  </a:lnTo>
                  <a:cubicBezTo>
                    <a:pt x="17669" y="10783"/>
                    <a:pt x="17679" y="10783"/>
                    <a:pt x="17689" y="10783"/>
                  </a:cubicBezTo>
                  <a:cubicBezTo>
                    <a:pt x="17798" y="10783"/>
                    <a:pt x="17888" y="10709"/>
                    <a:pt x="17905" y="10601"/>
                  </a:cubicBezTo>
                  <a:cubicBezTo>
                    <a:pt x="18744" y="5666"/>
                    <a:pt x="15416" y="971"/>
                    <a:pt x="10480" y="132"/>
                  </a:cubicBezTo>
                  <a:cubicBezTo>
                    <a:pt x="9965" y="44"/>
                    <a:pt x="9449" y="1"/>
                    <a:pt x="8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65"/>
            <p:cNvSpPr/>
            <p:nvPr/>
          </p:nvSpPr>
          <p:spPr>
            <a:xfrm>
              <a:off x="2980019" y="2034594"/>
              <a:ext cx="738730" cy="417975"/>
            </a:xfrm>
            <a:custGeom>
              <a:avLst/>
              <a:gdLst/>
              <a:ahLst/>
              <a:cxnLst/>
              <a:rect l="l" t="t" r="r" b="b"/>
              <a:pathLst>
                <a:path w="18282" h="10344" extrusionOk="0">
                  <a:moveTo>
                    <a:pt x="8715" y="0"/>
                  </a:moveTo>
                  <a:cubicBezTo>
                    <a:pt x="4477" y="0"/>
                    <a:pt x="731" y="3052"/>
                    <a:pt x="0" y="7370"/>
                  </a:cubicBezTo>
                  <a:lnTo>
                    <a:pt x="17463" y="10343"/>
                  </a:lnTo>
                  <a:cubicBezTo>
                    <a:pt x="18282" y="5521"/>
                    <a:pt x="15039" y="945"/>
                    <a:pt x="10216" y="128"/>
                  </a:cubicBezTo>
                  <a:cubicBezTo>
                    <a:pt x="9712" y="42"/>
                    <a:pt x="9210" y="0"/>
                    <a:pt x="8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65"/>
            <p:cNvSpPr/>
            <p:nvPr/>
          </p:nvSpPr>
          <p:spPr>
            <a:xfrm>
              <a:off x="2970888" y="2025745"/>
              <a:ext cx="739781" cy="435714"/>
            </a:xfrm>
            <a:custGeom>
              <a:avLst/>
              <a:gdLst/>
              <a:ahLst/>
              <a:cxnLst/>
              <a:rect l="l" t="t" r="r" b="b"/>
              <a:pathLst>
                <a:path w="18308" h="10783" extrusionOk="0">
                  <a:moveTo>
                    <a:pt x="8953" y="439"/>
                  </a:moveTo>
                  <a:cubicBezTo>
                    <a:pt x="9431" y="439"/>
                    <a:pt x="9916" y="479"/>
                    <a:pt x="10404" y="561"/>
                  </a:cubicBezTo>
                  <a:cubicBezTo>
                    <a:pt x="15029" y="1347"/>
                    <a:pt x="18173" y="5696"/>
                    <a:pt x="17507" y="10309"/>
                  </a:cubicBezTo>
                  <a:lnTo>
                    <a:pt x="479" y="7412"/>
                  </a:lnTo>
                  <a:cubicBezTo>
                    <a:pt x="1282" y="3319"/>
                    <a:pt x="4891" y="439"/>
                    <a:pt x="8953" y="439"/>
                  </a:cubicBezTo>
                  <a:close/>
                  <a:moveTo>
                    <a:pt x="8946" y="1"/>
                  </a:moveTo>
                  <a:cubicBezTo>
                    <a:pt x="4606" y="1"/>
                    <a:pt x="762" y="3136"/>
                    <a:pt x="11" y="7557"/>
                  </a:cubicBezTo>
                  <a:cubicBezTo>
                    <a:pt x="0" y="7611"/>
                    <a:pt x="11" y="7670"/>
                    <a:pt x="43" y="7718"/>
                  </a:cubicBezTo>
                  <a:cubicBezTo>
                    <a:pt x="80" y="7767"/>
                    <a:pt x="129" y="7799"/>
                    <a:pt x="189" y="7804"/>
                  </a:cubicBezTo>
                  <a:lnTo>
                    <a:pt x="17652" y="10778"/>
                  </a:lnTo>
                  <a:cubicBezTo>
                    <a:pt x="17662" y="10783"/>
                    <a:pt x="17674" y="10783"/>
                    <a:pt x="17689" y="10783"/>
                  </a:cubicBezTo>
                  <a:cubicBezTo>
                    <a:pt x="17791" y="10783"/>
                    <a:pt x="17883" y="10708"/>
                    <a:pt x="17905" y="10599"/>
                  </a:cubicBezTo>
                  <a:cubicBezTo>
                    <a:pt x="18308" y="8207"/>
                    <a:pt x="17759" y="5804"/>
                    <a:pt x="16362" y="3825"/>
                  </a:cubicBezTo>
                  <a:cubicBezTo>
                    <a:pt x="14959" y="1847"/>
                    <a:pt x="12867" y="534"/>
                    <a:pt x="10480" y="132"/>
                  </a:cubicBezTo>
                  <a:cubicBezTo>
                    <a:pt x="9965" y="43"/>
                    <a:pt x="9452" y="1"/>
                    <a:pt x="8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65"/>
            <p:cNvSpPr/>
            <p:nvPr/>
          </p:nvSpPr>
          <p:spPr>
            <a:xfrm>
              <a:off x="3346304" y="1592991"/>
              <a:ext cx="207088" cy="192016"/>
            </a:xfrm>
            <a:custGeom>
              <a:avLst/>
              <a:gdLst/>
              <a:ahLst/>
              <a:cxnLst/>
              <a:rect l="l" t="t" r="r" b="b"/>
              <a:pathLst>
                <a:path w="5125" h="4752" extrusionOk="0">
                  <a:moveTo>
                    <a:pt x="2561" y="0"/>
                  </a:moveTo>
                  <a:cubicBezTo>
                    <a:pt x="1422" y="0"/>
                    <a:pt x="419" y="819"/>
                    <a:pt x="221" y="1975"/>
                  </a:cubicBezTo>
                  <a:cubicBezTo>
                    <a:pt x="0" y="3271"/>
                    <a:pt x="871" y="4497"/>
                    <a:pt x="2167" y="4717"/>
                  </a:cubicBezTo>
                  <a:cubicBezTo>
                    <a:pt x="2302" y="4740"/>
                    <a:pt x="2436" y="4751"/>
                    <a:pt x="2568" y="4751"/>
                  </a:cubicBezTo>
                  <a:cubicBezTo>
                    <a:pt x="3702" y="4751"/>
                    <a:pt x="4706" y="3932"/>
                    <a:pt x="4904" y="2776"/>
                  </a:cubicBezTo>
                  <a:cubicBezTo>
                    <a:pt x="5125" y="1481"/>
                    <a:pt x="4254" y="255"/>
                    <a:pt x="2963" y="34"/>
                  </a:cubicBezTo>
                  <a:cubicBezTo>
                    <a:pt x="2828" y="11"/>
                    <a:pt x="2693" y="0"/>
                    <a:pt x="2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65"/>
            <p:cNvSpPr/>
            <p:nvPr/>
          </p:nvSpPr>
          <p:spPr>
            <a:xfrm>
              <a:off x="3336768" y="1584142"/>
              <a:ext cx="221150" cy="209715"/>
            </a:xfrm>
            <a:custGeom>
              <a:avLst/>
              <a:gdLst/>
              <a:ahLst/>
              <a:cxnLst/>
              <a:rect l="l" t="t" r="r" b="b"/>
              <a:pathLst>
                <a:path w="5473" h="5190" extrusionOk="0">
                  <a:moveTo>
                    <a:pt x="2795" y="436"/>
                  </a:moveTo>
                  <a:cubicBezTo>
                    <a:pt x="2919" y="436"/>
                    <a:pt x="3038" y="447"/>
                    <a:pt x="3162" y="469"/>
                  </a:cubicBezTo>
                  <a:cubicBezTo>
                    <a:pt x="4333" y="667"/>
                    <a:pt x="5123" y="1785"/>
                    <a:pt x="4924" y="2958"/>
                  </a:cubicBezTo>
                  <a:cubicBezTo>
                    <a:pt x="4746" y="4007"/>
                    <a:pt x="3830" y="4752"/>
                    <a:pt x="2799" y="4752"/>
                  </a:cubicBezTo>
                  <a:cubicBezTo>
                    <a:pt x="2679" y="4752"/>
                    <a:pt x="2557" y="4742"/>
                    <a:pt x="2435" y="4721"/>
                  </a:cubicBezTo>
                  <a:cubicBezTo>
                    <a:pt x="1263" y="4522"/>
                    <a:pt x="472" y="3404"/>
                    <a:pt x="671" y="2231"/>
                  </a:cubicBezTo>
                  <a:cubicBezTo>
                    <a:pt x="854" y="1184"/>
                    <a:pt x="1768" y="436"/>
                    <a:pt x="2795" y="436"/>
                  </a:cubicBezTo>
                  <a:close/>
                  <a:moveTo>
                    <a:pt x="2797" y="0"/>
                  </a:moveTo>
                  <a:cubicBezTo>
                    <a:pt x="1554" y="0"/>
                    <a:pt x="459" y="895"/>
                    <a:pt x="241" y="2162"/>
                  </a:cubicBezTo>
                  <a:cubicBezTo>
                    <a:pt x="0" y="3571"/>
                    <a:pt x="956" y="4909"/>
                    <a:pt x="2365" y="5152"/>
                  </a:cubicBezTo>
                  <a:cubicBezTo>
                    <a:pt x="2510" y="5179"/>
                    <a:pt x="2656" y="5189"/>
                    <a:pt x="2800" y="5189"/>
                  </a:cubicBezTo>
                  <a:cubicBezTo>
                    <a:pt x="4043" y="5189"/>
                    <a:pt x="5140" y="4291"/>
                    <a:pt x="5355" y="3028"/>
                  </a:cubicBezTo>
                  <a:cubicBezTo>
                    <a:pt x="5473" y="2345"/>
                    <a:pt x="5317" y="1662"/>
                    <a:pt x="4914" y="1092"/>
                  </a:cubicBezTo>
                  <a:cubicBezTo>
                    <a:pt x="4517" y="527"/>
                    <a:pt x="3919" y="156"/>
                    <a:pt x="3237" y="38"/>
                  </a:cubicBezTo>
                  <a:cubicBezTo>
                    <a:pt x="3089" y="12"/>
                    <a:pt x="2942" y="0"/>
                    <a:pt x="2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65"/>
            <p:cNvSpPr/>
            <p:nvPr/>
          </p:nvSpPr>
          <p:spPr>
            <a:xfrm>
              <a:off x="3286745" y="1943194"/>
              <a:ext cx="207088" cy="192057"/>
            </a:xfrm>
            <a:custGeom>
              <a:avLst/>
              <a:gdLst/>
              <a:ahLst/>
              <a:cxnLst/>
              <a:rect l="l" t="t" r="r" b="b"/>
              <a:pathLst>
                <a:path w="5125" h="4753" extrusionOk="0">
                  <a:moveTo>
                    <a:pt x="2557" y="1"/>
                  </a:moveTo>
                  <a:cubicBezTo>
                    <a:pt x="1423" y="1"/>
                    <a:pt x="419" y="821"/>
                    <a:pt x="221" y="1981"/>
                  </a:cubicBezTo>
                  <a:cubicBezTo>
                    <a:pt x="1" y="3271"/>
                    <a:pt x="872" y="4497"/>
                    <a:pt x="2162" y="4718"/>
                  </a:cubicBezTo>
                  <a:cubicBezTo>
                    <a:pt x="2297" y="4741"/>
                    <a:pt x="2432" y="4752"/>
                    <a:pt x="2565" y="4752"/>
                  </a:cubicBezTo>
                  <a:cubicBezTo>
                    <a:pt x="3703" y="4752"/>
                    <a:pt x="4707" y="3933"/>
                    <a:pt x="4904" y="2777"/>
                  </a:cubicBezTo>
                  <a:cubicBezTo>
                    <a:pt x="5125" y="1480"/>
                    <a:pt x="4254" y="254"/>
                    <a:pt x="2958" y="35"/>
                  </a:cubicBezTo>
                  <a:cubicBezTo>
                    <a:pt x="2824" y="12"/>
                    <a:pt x="2690" y="1"/>
                    <a:pt x="2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65"/>
            <p:cNvSpPr/>
            <p:nvPr/>
          </p:nvSpPr>
          <p:spPr>
            <a:xfrm>
              <a:off x="3282219" y="1934426"/>
              <a:ext cx="215938" cy="209634"/>
            </a:xfrm>
            <a:custGeom>
              <a:avLst/>
              <a:gdLst/>
              <a:ahLst/>
              <a:cxnLst/>
              <a:rect l="l" t="t" r="r" b="b"/>
              <a:pathLst>
                <a:path w="5344" h="5188" extrusionOk="0">
                  <a:moveTo>
                    <a:pt x="2666" y="439"/>
                  </a:moveTo>
                  <a:cubicBezTo>
                    <a:pt x="2790" y="439"/>
                    <a:pt x="2914" y="451"/>
                    <a:pt x="3038" y="466"/>
                  </a:cubicBezTo>
                  <a:cubicBezTo>
                    <a:pt x="3602" y="563"/>
                    <a:pt x="4097" y="875"/>
                    <a:pt x="4430" y="1349"/>
                  </a:cubicBezTo>
                  <a:cubicBezTo>
                    <a:pt x="4763" y="1816"/>
                    <a:pt x="4899" y="2386"/>
                    <a:pt x="4802" y="2955"/>
                  </a:cubicBezTo>
                  <a:cubicBezTo>
                    <a:pt x="4705" y="3526"/>
                    <a:pt x="4393" y="4020"/>
                    <a:pt x="3919" y="4354"/>
                  </a:cubicBezTo>
                  <a:cubicBezTo>
                    <a:pt x="3553" y="4615"/>
                    <a:pt x="3124" y="4751"/>
                    <a:pt x="2681" y="4751"/>
                  </a:cubicBezTo>
                  <a:cubicBezTo>
                    <a:pt x="2559" y="4751"/>
                    <a:pt x="2435" y="4740"/>
                    <a:pt x="2311" y="4719"/>
                  </a:cubicBezTo>
                  <a:cubicBezTo>
                    <a:pt x="1742" y="4623"/>
                    <a:pt x="1247" y="4310"/>
                    <a:pt x="914" y="3843"/>
                  </a:cubicBezTo>
                  <a:cubicBezTo>
                    <a:pt x="581" y="3370"/>
                    <a:pt x="452" y="2801"/>
                    <a:pt x="549" y="2230"/>
                  </a:cubicBezTo>
                  <a:cubicBezTo>
                    <a:pt x="646" y="1665"/>
                    <a:pt x="957" y="1171"/>
                    <a:pt x="1425" y="838"/>
                  </a:cubicBezTo>
                  <a:cubicBezTo>
                    <a:pt x="1795" y="575"/>
                    <a:pt x="2226" y="439"/>
                    <a:pt x="2666" y="439"/>
                  </a:cubicBezTo>
                  <a:close/>
                  <a:moveTo>
                    <a:pt x="2672" y="0"/>
                  </a:moveTo>
                  <a:cubicBezTo>
                    <a:pt x="2138" y="0"/>
                    <a:pt x="1617" y="164"/>
                    <a:pt x="1172" y="478"/>
                  </a:cubicBezTo>
                  <a:cubicBezTo>
                    <a:pt x="608" y="880"/>
                    <a:pt x="231" y="1478"/>
                    <a:pt x="118" y="2161"/>
                  </a:cubicBezTo>
                  <a:cubicBezTo>
                    <a:pt x="0" y="2843"/>
                    <a:pt x="156" y="3531"/>
                    <a:pt x="559" y="4096"/>
                  </a:cubicBezTo>
                  <a:cubicBezTo>
                    <a:pt x="957" y="4660"/>
                    <a:pt x="1554" y="5037"/>
                    <a:pt x="2237" y="5149"/>
                  </a:cubicBezTo>
                  <a:cubicBezTo>
                    <a:pt x="2388" y="5176"/>
                    <a:pt x="2532" y="5188"/>
                    <a:pt x="2678" y="5188"/>
                  </a:cubicBezTo>
                  <a:cubicBezTo>
                    <a:pt x="3210" y="5188"/>
                    <a:pt x="3731" y="5027"/>
                    <a:pt x="4172" y="4709"/>
                  </a:cubicBezTo>
                  <a:cubicBezTo>
                    <a:pt x="4738" y="4310"/>
                    <a:pt x="5113" y="3714"/>
                    <a:pt x="5232" y="3032"/>
                  </a:cubicBezTo>
                  <a:cubicBezTo>
                    <a:pt x="5344" y="2349"/>
                    <a:pt x="5189" y="1660"/>
                    <a:pt x="4790" y="1096"/>
                  </a:cubicBezTo>
                  <a:cubicBezTo>
                    <a:pt x="4388" y="531"/>
                    <a:pt x="3790" y="155"/>
                    <a:pt x="3108" y="37"/>
                  </a:cubicBezTo>
                  <a:cubicBezTo>
                    <a:pt x="2962" y="12"/>
                    <a:pt x="2817" y="0"/>
                    <a:pt x="2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65"/>
            <p:cNvSpPr/>
            <p:nvPr/>
          </p:nvSpPr>
          <p:spPr>
            <a:xfrm>
              <a:off x="3227267" y="2293599"/>
              <a:ext cx="206846" cy="191814"/>
            </a:xfrm>
            <a:custGeom>
              <a:avLst/>
              <a:gdLst/>
              <a:ahLst/>
              <a:cxnLst/>
              <a:rect l="l" t="t" r="r" b="b"/>
              <a:pathLst>
                <a:path w="5119" h="4747" extrusionOk="0">
                  <a:moveTo>
                    <a:pt x="2555" y="1"/>
                  </a:moveTo>
                  <a:cubicBezTo>
                    <a:pt x="1420" y="1"/>
                    <a:pt x="412" y="815"/>
                    <a:pt x="214" y="1977"/>
                  </a:cubicBezTo>
                  <a:cubicBezTo>
                    <a:pt x="0" y="3267"/>
                    <a:pt x="865" y="4493"/>
                    <a:pt x="2162" y="4712"/>
                  </a:cubicBezTo>
                  <a:cubicBezTo>
                    <a:pt x="2297" y="4736"/>
                    <a:pt x="2432" y="4747"/>
                    <a:pt x="2564" y="4747"/>
                  </a:cubicBezTo>
                  <a:cubicBezTo>
                    <a:pt x="3698" y="4747"/>
                    <a:pt x="4701" y="3931"/>
                    <a:pt x="4897" y="2772"/>
                  </a:cubicBezTo>
                  <a:cubicBezTo>
                    <a:pt x="5118" y="1481"/>
                    <a:pt x="4247" y="250"/>
                    <a:pt x="2957" y="35"/>
                  </a:cubicBezTo>
                  <a:cubicBezTo>
                    <a:pt x="2822" y="12"/>
                    <a:pt x="2688" y="1"/>
                    <a:pt x="25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65"/>
            <p:cNvSpPr/>
            <p:nvPr/>
          </p:nvSpPr>
          <p:spPr>
            <a:xfrm>
              <a:off x="3222660" y="2284669"/>
              <a:ext cx="216018" cy="209594"/>
            </a:xfrm>
            <a:custGeom>
              <a:avLst/>
              <a:gdLst/>
              <a:ahLst/>
              <a:cxnLst/>
              <a:rect l="l" t="t" r="r" b="b"/>
              <a:pathLst>
                <a:path w="5346" h="5187" extrusionOk="0">
                  <a:moveTo>
                    <a:pt x="2668" y="439"/>
                  </a:moveTo>
                  <a:cubicBezTo>
                    <a:pt x="2792" y="439"/>
                    <a:pt x="2909" y="449"/>
                    <a:pt x="3033" y="471"/>
                  </a:cubicBezTo>
                  <a:cubicBezTo>
                    <a:pt x="3604" y="568"/>
                    <a:pt x="4098" y="880"/>
                    <a:pt x="4431" y="1347"/>
                  </a:cubicBezTo>
                  <a:cubicBezTo>
                    <a:pt x="4765" y="1816"/>
                    <a:pt x="4894" y="2391"/>
                    <a:pt x="4797" y="2955"/>
                  </a:cubicBezTo>
                  <a:cubicBezTo>
                    <a:pt x="4700" y="3526"/>
                    <a:pt x="4388" y="4020"/>
                    <a:pt x="3921" y="4353"/>
                  </a:cubicBezTo>
                  <a:cubicBezTo>
                    <a:pt x="3554" y="4615"/>
                    <a:pt x="3121" y="4751"/>
                    <a:pt x="2680" y="4751"/>
                  </a:cubicBezTo>
                  <a:cubicBezTo>
                    <a:pt x="2558" y="4751"/>
                    <a:pt x="2435" y="4740"/>
                    <a:pt x="2313" y="4719"/>
                  </a:cubicBezTo>
                  <a:cubicBezTo>
                    <a:pt x="1743" y="4622"/>
                    <a:pt x="1249" y="4310"/>
                    <a:pt x="914" y="3843"/>
                  </a:cubicBezTo>
                  <a:cubicBezTo>
                    <a:pt x="581" y="3375"/>
                    <a:pt x="452" y="2799"/>
                    <a:pt x="549" y="2235"/>
                  </a:cubicBezTo>
                  <a:cubicBezTo>
                    <a:pt x="646" y="1665"/>
                    <a:pt x="958" y="1171"/>
                    <a:pt x="1425" y="836"/>
                  </a:cubicBezTo>
                  <a:cubicBezTo>
                    <a:pt x="1792" y="573"/>
                    <a:pt x="2227" y="439"/>
                    <a:pt x="2668" y="439"/>
                  </a:cubicBezTo>
                  <a:close/>
                  <a:moveTo>
                    <a:pt x="2673" y="0"/>
                  </a:moveTo>
                  <a:cubicBezTo>
                    <a:pt x="2139" y="0"/>
                    <a:pt x="1617" y="164"/>
                    <a:pt x="1172" y="482"/>
                  </a:cubicBezTo>
                  <a:cubicBezTo>
                    <a:pt x="608" y="880"/>
                    <a:pt x="232" y="1476"/>
                    <a:pt x="114" y="2159"/>
                  </a:cubicBezTo>
                  <a:cubicBezTo>
                    <a:pt x="1" y="2843"/>
                    <a:pt x="157" y="3531"/>
                    <a:pt x="554" y="4095"/>
                  </a:cubicBezTo>
                  <a:cubicBezTo>
                    <a:pt x="958" y="4660"/>
                    <a:pt x="1554" y="5037"/>
                    <a:pt x="2237" y="5149"/>
                  </a:cubicBezTo>
                  <a:cubicBezTo>
                    <a:pt x="2383" y="5176"/>
                    <a:pt x="2534" y="5186"/>
                    <a:pt x="2678" y="5186"/>
                  </a:cubicBezTo>
                  <a:cubicBezTo>
                    <a:pt x="3211" y="5186"/>
                    <a:pt x="3727" y="5025"/>
                    <a:pt x="4173" y="4708"/>
                  </a:cubicBezTo>
                  <a:cubicBezTo>
                    <a:pt x="4738" y="4310"/>
                    <a:pt x="5115" y="3714"/>
                    <a:pt x="5227" y="3030"/>
                  </a:cubicBezTo>
                  <a:cubicBezTo>
                    <a:pt x="5346" y="2347"/>
                    <a:pt x="5189" y="1660"/>
                    <a:pt x="4786" y="1094"/>
                  </a:cubicBezTo>
                  <a:cubicBezTo>
                    <a:pt x="4388" y="531"/>
                    <a:pt x="3792" y="154"/>
                    <a:pt x="3108" y="36"/>
                  </a:cubicBezTo>
                  <a:cubicBezTo>
                    <a:pt x="2963" y="12"/>
                    <a:pt x="2818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8" name="Google Shape;788;p65"/>
          <p:cNvSpPr/>
          <p:nvPr/>
        </p:nvSpPr>
        <p:spPr>
          <a:xfrm>
            <a:off x="1081073" y="1128298"/>
            <a:ext cx="529677" cy="522902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65"/>
          <p:cNvSpPr/>
          <p:nvPr/>
        </p:nvSpPr>
        <p:spPr>
          <a:xfrm>
            <a:off x="7673294" y="3275263"/>
            <a:ext cx="430405" cy="424761"/>
          </a:xfrm>
          <a:custGeom>
            <a:avLst/>
            <a:gdLst/>
            <a:ahLst/>
            <a:cxnLst/>
            <a:rect l="l" t="t" r="r" b="b"/>
            <a:pathLst>
              <a:path w="3427" h="3383" extrusionOk="0">
                <a:moveTo>
                  <a:pt x="1714" y="0"/>
                </a:moveTo>
                <a:cubicBezTo>
                  <a:pt x="1671" y="0"/>
                  <a:pt x="1628" y="22"/>
                  <a:pt x="1603" y="64"/>
                </a:cubicBezTo>
                <a:lnTo>
                  <a:pt x="1087" y="1011"/>
                </a:lnTo>
                <a:cubicBezTo>
                  <a:pt x="1077" y="1032"/>
                  <a:pt x="1060" y="1054"/>
                  <a:pt x="1040" y="1064"/>
                </a:cubicBezTo>
                <a:lnTo>
                  <a:pt x="92" y="1580"/>
                </a:lnTo>
                <a:cubicBezTo>
                  <a:pt x="1" y="1629"/>
                  <a:pt x="1" y="1753"/>
                  <a:pt x="92" y="1801"/>
                </a:cubicBezTo>
                <a:lnTo>
                  <a:pt x="1040" y="2317"/>
                </a:lnTo>
                <a:cubicBezTo>
                  <a:pt x="1060" y="2328"/>
                  <a:pt x="1077" y="2350"/>
                  <a:pt x="1087" y="2371"/>
                </a:cubicBezTo>
                <a:lnTo>
                  <a:pt x="1603" y="3317"/>
                </a:lnTo>
                <a:cubicBezTo>
                  <a:pt x="1628" y="3361"/>
                  <a:pt x="1671" y="3382"/>
                  <a:pt x="1714" y="3382"/>
                </a:cubicBezTo>
                <a:cubicBezTo>
                  <a:pt x="1757" y="3382"/>
                  <a:pt x="1800" y="3361"/>
                  <a:pt x="1824" y="3317"/>
                </a:cubicBezTo>
                <a:lnTo>
                  <a:pt x="2345" y="2371"/>
                </a:lnTo>
                <a:cubicBezTo>
                  <a:pt x="2356" y="2350"/>
                  <a:pt x="2373" y="2328"/>
                  <a:pt x="2395" y="2317"/>
                </a:cubicBezTo>
                <a:lnTo>
                  <a:pt x="3340" y="1801"/>
                </a:lnTo>
                <a:cubicBezTo>
                  <a:pt x="3427" y="1753"/>
                  <a:pt x="3427" y="1629"/>
                  <a:pt x="3340" y="1580"/>
                </a:cubicBezTo>
                <a:lnTo>
                  <a:pt x="2395" y="1064"/>
                </a:lnTo>
                <a:cubicBezTo>
                  <a:pt x="2373" y="1054"/>
                  <a:pt x="2356" y="1032"/>
                  <a:pt x="2345" y="1011"/>
                </a:cubicBezTo>
                <a:lnTo>
                  <a:pt x="1824" y="64"/>
                </a:lnTo>
                <a:cubicBezTo>
                  <a:pt x="1800" y="22"/>
                  <a:pt x="1757" y="0"/>
                  <a:pt x="1714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65"/>
          <p:cNvSpPr txBox="1"/>
          <p:nvPr/>
        </p:nvSpPr>
        <p:spPr>
          <a:xfrm>
            <a:off x="7289025" y="255375"/>
            <a:ext cx="2407200" cy="4095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  <p:grpSp>
        <p:nvGrpSpPr>
          <p:cNvPr id="791" name="Google Shape;791;p65"/>
          <p:cNvGrpSpPr/>
          <p:nvPr/>
        </p:nvGrpSpPr>
        <p:grpSpPr>
          <a:xfrm rot="-10256880" flipH="1">
            <a:off x="8203648" y="850808"/>
            <a:ext cx="934542" cy="1778023"/>
            <a:chOff x="2970888" y="614306"/>
            <a:chExt cx="988120" cy="1879957"/>
          </a:xfrm>
        </p:grpSpPr>
        <p:sp>
          <p:nvSpPr>
            <p:cNvPr id="792" name="Google Shape;792;p65"/>
            <p:cNvSpPr/>
            <p:nvPr/>
          </p:nvSpPr>
          <p:spPr>
            <a:xfrm>
              <a:off x="3186860" y="623276"/>
              <a:ext cx="772147" cy="715940"/>
            </a:xfrm>
            <a:custGeom>
              <a:avLst/>
              <a:gdLst/>
              <a:ahLst/>
              <a:cxnLst/>
              <a:rect l="l" t="t" r="r" b="b"/>
              <a:pathLst>
                <a:path w="19109" h="17718" extrusionOk="0">
                  <a:moveTo>
                    <a:pt x="9539" y="0"/>
                  </a:moveTo>
                  <a:cubicBezTo>
                    <a:pt x="5304" y="0"/>
                    <a:pt x="1559" y="3052"/>
                    <a:pt x="822" y="7370"/>
                  </a:cubicBezTo>
                  <a:cubicBezTo>
                    <a:pt x="0" y="12194"/>
                    <a:pt x="3247" y="16769"/>
                    <a:pt x="8070" y="17591"/>
                  </a:cubicBezTo>
                  <a:cubicBezTo>
                    <a:pt x="8572" y="17677"/>
                    <a:pt x="9071" y="17718"/>
                    <a:pt x="9564" y="17718"/>
                  </a:cubicBezTo>
                  <a:cubicBezTo>
                    <a:pt x="13804" y="17718"/>
                    <a:pt x="17554" y="14665"/>
                    <a:pt x="18286" y="10344"/>
                  </a:cubicBezTo>
                  <a:cubicBezTo>
                    <a:pt x="19109" y="5521"/>
                    <a:pt x="15861" y="945"/>
                    <a:pt x="11038" y="128"/>
                  </a:cubicBezTo>
                  <a:cubicBezTo>
                    <a:pt x="10535" y="42"/>
                    <a:pt x="10033" y="0"/>
                    <a:pt x="95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65"/>
            <p:cNvSpPr/>
            <p:nvPr/>
          </p:nvSpPr>
          <p:spPr>
            <a:xfrm>
              <a:off x="3194861" y="614306"/>
              <a:ext cx="756146" cy="733719"/>
            </a:xfrm>
            <a:custGeom>
              <a:avLst/>
              <a:gdLst/>
              <a:ahLst/>
              <a:cxnLst/>
              <a:rect l="l" t="t" r="r" b="b"/>
              <a:pathLst>
                <a:path w="18713" h="18158" extrusionOk="0">
                  <a:moveTo>
                    <a:pt x="9340" y="436"/>
                  </a:moveTo>
                  <a:cubicBezTo>
                    <a:pt x="9824" y="436"/>
                    <a:pt x="10319" y="479"/>
                    <a:pt x="10808" y="566"/>
                  </a:cubicBezTo>
                  <a:cubicBezTo>
                    <a:pt x="13082" y="953"/>
                    <a:pt x="15067" y="2199"/>
                    <a:pt x="16405" y="4082"/>
                  </a:cubicBezTo>
                  <a:cubicBezTo>
                    <a:pt x="17739" y="5963"/>
                    <a:pt x="18260" y="8254"/>
                    <a:pt x="17873" y="10528"/>
                  </a:cubicBezTo>
                  <a:cubicBezTo>
                    <a:pt x="17486" y="12803"/>
                    <a:pt x="16238" y="14793"/>
                    <a:pt x="14357" y="16126"/>
                  </a:cubicBezTo>
                  <a:cubicBezTo>
                    <a:pt x="12875" y="17176"/>
                    <a:pt x="11149" y="17724"/>
                    <a:pt x="9375" y="17724"/>
                  </a:cubicBezTo>
                  <a:cubicBezTo>
                    <a:pt x="8889" y="17724"/>
                    <a:pt x="8399" y="17682"/>
                    <a:pt x="7910" y="17599"/>
                  </a:cubicBezTo>
                  <a:cubicBezTo>
                    <a:pt x="5630" y="17212"/>
                    <a:pt x="3646" y="15959"/>
                    <a:pt x="2312" y="14076"/>
                  </a:cubicBezTo>
                  <a:cubicBezTo>
                    <a:pt x="974" y="12195"/>
                    <a:pt x="453" y="9904"/>
                    <a:pt x="840" y="7631"/>
                  </a:cubicBezTo>
                  <a:cubicBezTo>
                    <a:pt x="1227" y="5356"/>
                    <a:pt x="2480" y="3366"/>
                    <a:pt x="4361" y="2033"/>
                  </a:cubicBezTo>
                  <a:cubicBezTo>
                    <a:pt x="5835" y="985"/>
                    <a:pt x="7565" y="436"/>
                    <a:pt x="9340" y="436"/>
                  </a:cubicBezTo>
                  <a:close/>
                  <a:moveTo>
                    <a:pt x="9347" y="1"/>
                  </a:moveTo>
                  <a:cubicBezTo>
                    <a:pt x="7479" y="1"/>
                    <a:pt x="5659" y="575"/>
                    <a:pt x="4108" y="1678"/>
                  </a:cubicBezTo>
                  <a:cubicBezTo>
                    <a:pt x="2130" y="3075"/>
                    <a:pt x="818" y="5167"/>
                    <a:pt x="409" y="7554"/>
                  </a:cubicBezTo>
                  <a:cubicBezTo>
                    <a:pt x="1" y="9947"/>
                    <a:pt x="549" y="12351"/>
                    <a:pt x="1952" y="14329"/>
                  </a:cubicBezTo>
                  <a:cubicBezTo>
                    <a:pt x="3356" y="16309"/>
                    <a:pt x="5441" y="17620"/>
                    <a:pt x="7835" y="18029"/>
                  </a:cubicBezTo>
                  <a:cubicBezTo>
                    <a:pt x="8351" y="18115"/>
                    <a:pt x="8867" y="18158"/>
                    <a:pt x="9377" y="18158"/>
                  </a:cubicBezTo>
                  <a:cubicBezTo>
                    <a:pt x="11238" y="18158"/>
                    <a:pt x="13055" y="17582"/>
                    <a:pt x="14610" y="16486"/>
                  </a:cubicBezTo>
                  <a:cubicBezTo>
                    <a:pt x="16583" y="15083"/>
                    <a:pt x="17900" y="12991"/>
                    <a:pt x="18303" y="10604"/>
                  </a:cubicBezTo>
                  <a:cubicBezTo>
                    <a:pt x="18712" y="8211"/>
                    <a:pt x="18164" y="5807"/>
                    <a:pt x="16760" y="3829"/>
                  </a:cubicBezTo>
                  <a:cubicBezTo>
                    <a:pt x="15357" y="1850"/>
                    <a:pt x="13270" y="538"/>
                    <a:pt x="10878" y="129"/>
                  </a:cubicBezTo>
                  <a:cubicBezTo>
                    <a:pt x="10367" y="43"/>
                    <a:pt x="9855" y="1"/>
                    <a:pt x="9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65"/>
            <p:cNvSpPr/>
            <p:nvPr/>
          </p:nvSpPr>
          <p:spPr>
            <a:xfrm>
              <a:off x="3220074" y="623276"/>
              <a:ext cx="738932" cy="418016"/>
            </a:xfrm>
            <a:custGeom>
              <a:avLst/>
              <a:gdLst/>
              <a:ahLst/>
              <a:cxnLst/>
              <a:rect l="l" t="t" r="r" b="b"/>
              <a:pathLst>
                <a:path w="18287" h="10345" extrusionOk="0">
                  <a:moveTo>
                    <a:pt x="8717" y="0"/>
                  </a:moveTo>
                  <a:cubicBezTo>
                    <a:pt x="4482" y="0"/>
                    <a:pt x="737" y="3052"/>
                    <a:pt x="0" y="7370"/>
                  </a:cubicBezTo>
                  <a:lnTo>
                    <a:pt x="17464" y="10344"/>
                  </a:lnTo>
                  <a:cubicBezTo>
                    <a:pt x="18287" y="5521"/>
                    <a:pt x="15039" y="945"/>
                    <a:pt x="10216" y="128"/>
                  </a:cubicBezTo>
                  <a:cubicBezTo>
                    <a:pt x="9713" y="42"/>
                    <a:pt x="9211" y="0"/>
                    <a:pt x="8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65"/>
            <p:cNvSpPr/>
            <p:nvPr/>
          </p:nvSpPr>
          <p:spPr>
            <a:xfrm>
              <a:off x="3210942" y="614306"/>
              <a:ext cx="740063" cy="435835"/>
            </a:xfrm>
            <a:custGeom>
              <a:avLst/>
              <a:gdLst/>
              <a:ahLst/>
              <a:cxnLst/>
              <a:rect l="l" t="t" r="r" b="b"/>
              <a:pathLst>
                <a:path w="18315" h="10786" extrusionOk="0">
                  <a:moveTo>
                    <a:pt x="8939" y="441"/>
                  </a:moveTo>
                  <a:cubicBezTo>
                    <a:pt x="9427" y="441"/>
                    <a:pt x="9919" y="482"/>
                    <a:pt x="10410" y="566"/>
                  </a:cubicBezTo>
                  <a:cubicBezTo>
                    <a:pt x="12684" y="953"/>
                    <a:pt x="14669" y="2199"/>
                    <a:pt x="16007" y="4082"/>
                  </a:cubicBezTo>
                  <a:cubicBezTo>
                    <a:pt x="17297" y="5904"/>
                    <a:pt x="17830" y="8108"/>
                    <a:pt x="17508" y="10313"/>
                  </a:cubicBezTo>
                  <a:lnTo>
                    <a:pt x="484" y="7415"/>
                  </a:lnTo>
                  <a:cubicBezTo>
                    <a:pt x="909" y="5232"/>
                    <a:pt x="2140" y="3323"/>
                    <a:pt x="3963" y="2033"/>
                  </a:cubicBezTo>
                  <a:cubicBezTo>
                    <a:pt x="5439" y="987"/>
                    <a:pt x="7164" y="441"/>
                    <a:pt x="8939" y="441"/>
                  </a:cubicBezTo>
                  <a:close/>
                  <a:moveTo>
                    <a:pt x="8949" y="1"/>
                  </a:moveTo>
                  <a:cubicBezTo>
                    <a:pt x="7081" y="1"/>
                    <a:pt x="5261" y="575"/>
                    <a:pt x="3710" y="1678"/>
                  </a:cubicBezTo>
                  <a:cubicBezTo>
                    <a:pt x="1732" y="3075"/>
                    <a:pt x="420" y="5167"/>
                    <a:pt x="11" y="7554"/>
                  </a:cubicBezTo>
                  <a:cubicBezTo>
                    <a:pt x="0" y="7614"/>
                    <a:pt x="17" y="7673"/>
                    <a:pt x="49" y="7721"/>
                  </a:cubicBezTo>
                  <a:cubicBezTo>
                    <a:pt x="82" y="7770"/>
                    <a:pt x="135" y="7802"/>
                    <a:pt x="189" y="7807"/>
                  </a:cubicBezTo>
                  <a:lnTo>
                    <a:pt x="17652" y="10781"/>
                  </a:lnTo>
                  <a:cubicBezTo>
                    <a:pt x="17669" y="10781"/>
                    <a:pt x="17679" y="10786"/>
                    <a:pt x="17690" y="10786"/>
                  </a:cubicBezTo>
                  <a:cubicBezTo>
                    <a:pt x="17739" y="10786"/>
                    <a:pt x="17781" y="10770"/>
                    <a:pt x="17819" y="10743"/>
                  </a:cubicBezTo>
                  <a:cubicBezTo>
                    <a:pt x="17868" y="10711"/>
                    <a:pt x="17895" y="10657"/>
                    <a:pt x="17905" y="10604"/>
                  </a:cubicBezTo>
                  <a:cubicBezTo>
                    <a:pt x="18314" y="8211"/>
                    <a:pt x="17766" y="5807"/>
                    <a:pt x="16362" y="3829"/>
                  </a:cubicBezTo>
                  <a:cubicBezTo>
                    <a:pt x="14959" y="1850"/>
                    <a:pt x="12872" y="538"/>
                    <a:pt x="10480" y="129"/>
                  </a:cubicBezTo>
                  <a:cubicBezTo>
                    <a:pt x="9969" y="43"/>
                    <a:pt x="9457" y="1"/>
                    <a:pt x="8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65"/>
            <p:cNvSpPr/>
            <p:nvPr/>
          </p:nvSpPr>
          <p:spPr>
            <a:xfrm>
              <a:off x="3099905" y="1328895"/>
              <a:ext cx="738972" cy="418016"/>
            </a:xfrm>
            <a:custGeom>
              <a:avLst/>
              <a:gdLst/>
              <a:ahLst/>
              <a:cxnLst/>
              <a:rect l="l" t="t" r="r" b="b"/>
              <a:pathLst>
                <a:path w="18288" h="10345" extrusionOk="0">
                  <a:moveTo>
                    <a:pt x="8723" y="1"/>
                  </a:moveTo>
                  <a:cubicBezTo>
                    <a:pt x="4484" y="1"/>
                    <a:pt x="737" y="3052"/>
                    <a:pt x="1" y="7372"/>
                  </a:cubicBezTo>
                  <a:lnTo>
                    <a:pt x="17464" y="10345"/>
                  </a:lnTo>
                  <a:cubicBezTo>
                    <a:pt x="18288" y="5521"/>
                    <a:pt x="15045" y="947"/>
                    <a:pt x="10222" y="128"/>
                  </a:cubicBezTo>
                  <a:cubicBezTo>
                    <a:pt x="9719" y="43"/>
                    <a:pt x="9217" y="1"/>
                    <a:pt x="87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65"/>
            <p:cNvSpPr/>
            <p:nvPr/>
          </p:nvSpPr>
          <p:spPr>
            <a:xfrm>
              <a:off x="3090814" y="1320086"/>
              <a:ext cx="757600" cy="435754"/>
            </a:xfrm>
            <a:custGeom>
              <a:avLst/>
              <a:gdLst/>
              <a:ahLst/>
              <a:cxnLst/>
              <a:rect l="l" t="t" r="r" b="b"/>
              <a:pathLst>
                <a:path w="18749" h="10784" extrusionOk="0">
                  <a:moveTo>
                    <a:pt x="8941" y="437"/>
                  </a:moveTo>
                  <a:cubicBezTo>
                    <a:pt x="9429" y="437"/>
                    <a:pt x="9920" y="478"/>
                    <a:pt x="10410" y="562"/>
                  </a:cubicBezTo>
                  <a:cubicBezTo>
                    <a:pt x="12684" y="949"/>
                    <a:pt x="14674" y="2197"/>
                    <a:pt x="16007" y="4078"/>
                  </a:cubicBezTo>
                  <a:cubicBezTo>
                    <a:pt x="17297" y="5900"/>
                    <a:pt x="17830" y="8106"/>
                    <a:pt x="17513" y="10310"/>
                  </a:cubicBezTo>
                  <a:lnTo>
                    <a:pt x="484" y="7411"/>
                  </a:lnTo>
                  <a:cubicBezTo>
                    <a:pt x="909" y="5229"/>
                    <a:pt x="2140" y="3320"/>
                    <a:pt x="3963" y="2029"/>
                  </a:cubicBezTo>
                  <a:cubicBezTo>
                    <a:pt x="5439" y="983"/>
                    <a:pt x="7167" y="437"/>
                    <a:pt x="8941" y="437"/>
                  </a:cubicBezTo>
                  <a:close/>
                  <a:moveTo>
                    <a:pt x="8936" y="0"/>
                  </a:moveTo>
                  <a:cubicBezTo>
                    <a:pt x="7073" y="0"/>
                    <a:pt x="5261" y="575"/>
                    <a:pt x="3710" y="1674"/>
                  </a:cubicBezTo>
                  <a:cubicBezTo>
                    <a:pt x="1732" y="3078"/>
                    <a:pt x="420" y="5165"/>
                    <a:pt x="10" y="7552"/>
                  </a:cubicBezTo>
                  <a:cubicBezTo>
                    <a:pt x="0" y="7610"/>
                    <a:pt x="16" y="7670"/>
                    <a:pt x="48" y="7719"/>
                  </a:cubicBezTo>
                  <a:cubicBezTo>
                    <a:pt x="80" y="7766"/>
                    <a:pt x="134" y="7799"/>
                    <a:pt x="194" y="7804"/>
                  </a:cubicBezTo>
                  <a:lnTo>
                    <a:pt x="17657" y="10778"/>
                  </a:lnTo>
                  <a:cubicBezTo>
                    <a:pt x="17669" y="10783"/>
                    <a:pt x="17679" y="10783"/>
                    <a:pt x="17689" y="10783"/>
                  </a:cubicBezTo>
                  <a:cubicBezTo>
                    <a:pt x="17798" y="10783"/>
                    <a:pt x="17888" y="10707"/>
                    <a:pt x="17910" y="10600"/>
                  </a:cubicBezTo>
                  <a:cubicBezTo>
                    <a:pt x="18749" y="5664"/>
                    <a:pt x="15416" y="971"/>
                    <a:pt x="10485" y="132"/>
                  </a:cubicBezTo>
                  <a:cubicBezTo>
                    <a:pt x="9968" y="44"/>
                    <a:pt x="9450" y="0"/>
                    <a:pt x="8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65"/>
            <p:cNvSpPr/>
            <p:nvPr/>
          </p:nvSpPr>
          <p:spPr>
            <a:xfrm>
              <a:off x="3039983" y="1681724"/>
              <a:ext cx="738932" cy="418056"/>
            </a:xfrm>
            <a:custGeom>
              <a:avLst/>
              <a:gdLst/>
              <a:ahLst/>
              <a:cxnLst/>
              <a:rect l="l" t="t" r="r" b="b"/>
              <a:pathLst>
                <a:path w="18287" h="10346" extrusionOk="0">
                  <a:moveTo>
                    <a:pt x="8715" y="1"/>
                  </a:moveTo>
                  <a:cubicBezTo>
                    <a:pt x="4478" y="1"/>
                    <a:pt x="736" y="3053"/>
                    <a:pt x="0" y="7371"/>
                  </a:cubicBezTo>
                  <a:lnTo>
                    <a:pt x="17463" y="10345"/>
                  </a:lnTo>
                  <a:cubicBezTo>
                    <a:pt x="18287" y="5521"/>
                    <a:pt x="15039" y="946"/>
                    <a:pt x="10216" y="129"/>
                  </a:cubicBezTo>
                  <a:cubicBezTo>
                    <a:pt x="9712" y="43"/>
                    <a:pt x="9210" y="1"/>
                    <a:pt x="87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65"/>
            <p:cNvSpPr/>
            <p:nvPr/>
          </p:nvSpPr>
          <p:spPr>
            <a:xfrm>
              <a:off x="3030851" y="1672875"/>
              <a:ext cx="757398" cy="435754"/>
            </a:xfrm>
            <a:custGeom>
              <a:avLst/>
              <a:gdLst/>
              <a:ahLst/>
              <a:cxnLst/>
              <a:rect l="l" t="t" r="r" b="b"/>
              <a:pathLst>
                <a:path w="18744" h="10784" extrusionOk="0">
                  <a:moveTo>
                    <a:pt x="8939" y="439"/>
                  </a:moveTo>
                  <a:cubicBezTo>
                    <a:pt x="9427" y="439"/>
                    <a:pt x="9919" y="480"/>
                    <a:pt x="10410" y="563"/>
                  </a:cubicBezTo>
                  <a:cubicBezTo>
                    <a:pt x="12684" y="950"/>
                    <a:pt x="14668" y="2197"/>
                    <a:pt x="16007" y="4080"/>
                  </a:cubicBezTo>
                  <a:cubicBezTo>
                    <a:pt x="17297" y="5902"/>
                    <a:pt x="17830" y="8106"/>
                    <a:pt x="17507" y="10311"/>
                  </a:cubicBezTo>
                  <a:lnTo>
                    <a:pt x="479" y="7413"/>
                  </a:lnTo>
                  <a:cubicBezTo>
                    <a:pt x="909" y="5229"/>
                    <a:pt x="2140" y="3321"/>
                    <a:pt x="3963" y="2030"/>
                  </a:cubicBezTo>
                  <a:cubicBezTo>
                    <a:pt x="5439" y="985"/>
                    <a:pt x="7163" y="439"/>
                    <a:pt x="8939" y="439"/>
                  </a:cubicBezTo>
                  <a:close/>
                  <a:moveTo>
                    <a:pt x="8936" y="1"/>
                  </a:moveTo>
                  <a:cubicBezTo>
                    <a:pt x="7073" y="1"/>
                    <a:pt x="5258" y="575"/>
                    <a:pt x="3710" y="1676"/>
                  </a:cubicBezTo>
                  <a:cubicBezTo>
                    <a:pt x="1732" y="3080"/>
                    <a:pt x="420" y="5165"/>
                    <a:pt x="11" y="7557"/>
                  </a:cubicBezTo>
                  <a:cubicBezTo>
                    <a:pt x="0" y="7612"/>
                    <a:pt x="16" y="7671"/>
                    <a:pt x="48" y="7719"/>
                  </a:cubicBezTo>
                  <a:cubicBezTo>
                    <a:pt x="80" y="7768"/>
                    <a:pt x="134" y="7800"/>
                    <a:pt x="189" y="7805"/>
                  </a:cubicBezTo>
                  <a:lnTo>
                    <a:pt x="17652" y="10778"/>
                  </a:lnTo>
                  <a:cubicBezTo>
                    <a:pt x="17669" y="10783"/>
                    <a:pt x="17679" y="10783"/>
                    <a:pt x="17689" y="10783"/>
                  </a:cubicBezTo>
                  <a:cubicBezTo>
                    <a:pt x="17798" y="10783"/>
                    <a:pt x="17888" y="10709"/>
                    <a:pt x="17905" y="10601"/>
                  </a:cubicBezTo>
                  <a:cubicBezTo>
                    <a:pt x="18744" y="5666"/>
                    <a:pt x="15416" y="971"/>
                    <a:pt x="10480" y="132"/>
                  </a:cubicBezTo>
                  <a:cubicBezTo>
                    <a:pt x="9965" y="44"/>
                    <a:pt x="9449" y="1"/>
                    <a:pt x="8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65"/>
            <p:cNvSpPr/>
            <p:nvPr/>
          </p:nvSpPr>
          <p:spPr>
            <a:xfrm>
              <a:off x="2980019" y="2034594"/>
              <a:ext cx="738730" cy="417975"/>
            </a:xfrm>
            <a:custGeom>
              <a:avLst/>
              <a:gdLst/>
              <a:ahLst/>
              <a:cxnLst/>
              <a:rect l="l" t="t" r="r" b="b"/>
              <a:pathLst>
                <a:path w="18282" h="10344" extrusionOk="0">
                  <a:moveTo>
                    <a:pt x="8715" y="0"/>
                  </a:moveTo>
                  <a:cubicBezTo>
                    <a:pt x="4477" y="0"/>
                    <a:pt x="731" y="3052"/>
                    <a:pt x="0" y="7370"/>
                  </a:cubicBezTo>
                  <a:lnTo>
                    <a:pt x="17463" y="10343"/>
                  </a:lnTo>
                  <a:cubicBezTo>
                    <a:pt x="18282" y="5521"/>
                    <a:pt x="15039" y="945"/>
                    <a:pt x="10216" y="128"/>
                  </a:cubicBezTo>
                  <a:cubicBezTo>
                    <a:pt x="9712" y="42"/>
                    <a:pt x="9210" y="0"/>
                    <a:pt x="8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65"/>
            <p:cNvSpPr/>
            <p:nvPr/>
          </p:nvSpPr>
          <p:spPr>
            <a:xfrm>
              <a:off x="2970888" y="2025745"/>
              <a:ext cx="739781" cy="435714"/>
            </a:xfrm>
            <a:custGeom>
              <a:avLst/>
              <a:gdLst/>
              <a:ahLst/>
              <a:cxnLst/>
              <a:rect l="l" t="t" r="r" b="b"/>
              <a:pathLst>
                <a:path w="18308" h="10783" extrusionOk="0">
                  <a:moveTo>
                    <a:pt x="8953" y="439"/>
                  </a:moveTo>
                  <a:cubicBezTo>
                    <a:pt x="9431" y="439"/>
                    <a:pt x="9916" y="479"/>
                    <a:pt x="10404" y="561"/>
                  </a:cubicBezTo>
                  <a:cubicBezTo>
                    <a:pt x="15029" y="1347"/>
                    <a:pt x="18173" y="5696"/>
                    <a:pt x="17507" y="10309"/>
                  </a:cubicBezTo>
                  <a:lnTo>
                    <a:pt x="479" y="7412"/>
                  </a:lnTo>
                  <a:cubicBezTo>
                    <a:pt x="1282" y="3319"/>
                    <a:pt x="4891" y="439"/>
                    <a:pt x="8953" y="439"/>
                  </a:cubicBezTo>
                  <a:close/>
                  <a:moveTo>
                    <a:pt x="8946" y="1"/>
                  </a:moveTo>
                  <a:cubicBezTo>
                    <a:pt x="4606" y="1"/>
                    <a:pt x="762" y="3136"/>
                    <a:pt x="11" y="7557"/>
                  </a:cubicBezTo>
                  <a:cubicBezTo>
                    <a:pt x="0" y="7611"/>
                    <a:pt x="11" y="7670"/>
                    <a:pt x="43" y="7718"/>
                  </a:cubicBezTo>
                  <a:cubicBezTo>
                    <a:pt x="80" y="7767"/>
                    <a:pt x="129" y="7799"/>
                    <a:pt x="189" y="7804"/>
                  </a:cubicBezTo>
                  <a:lnTo>
                    <a:pt x="17652" y="10778"/>
                  </a:lnTo>
                  <a:cubicBezTo>
                    <a:pt x="17662" y="10783"/>
                    <a:pt x="17674" y="10783"/>
                    <a:pt x="17689" y="10783"/>
                  </a:cubicBezTo>
                  <a:cubicBezTo>
                    <a:pt x="17791" y="10783"/>
                    <a:pt x="17883" y="10708"/>
                    <a:pt x="17905" y="10599"/>
                  </a:cubicBezTo>
                  <a:cubicBezTo>
                    <a:pt x="18308" y="8207"/>
                    <a:pt x="17759" y="5804"/>
                    <a:pt x="16362" y="3825"/>
                  </a:cubicBezTo>
                  <a:cubicBezTo>
                    <a:pt x="14959" y="1847"/>
                    <a:pt x="12867" y="534"/>
                    <a:pt x="10480" y="132"/>
                  </a:cubicBezTo>
                  <a:cubicBezTo>
                    <a:pt x="9965" y="43"/>
                    <a:pt x="9452" y="1"/>
                    <a:pt x="8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65"/>
            <p:cNvSpPr/>
            <p:nvPr/>
          </p:nvSpPr>
          <p:spPr>
            <a:xfrm>
              <a:off x="3346304" y="1592991"/>
              <a:ext cx="207088" cy="192016"/>
            </a:xfrm>
            <a:custGeom>
              <a:avLst/>
              <a:gdLst/>
              <a:ahLst/>
              <a:cxnLst/>
              <a:rect l="l" t="t" r="r" b="b"/>
              <a:pathLst>
                <a:path w="5125" h="4752" extrusionOk="0">
                  <a:moveTo>
                    <a:pt x="2561" y="0"/>
                  </a:moveTo>
                  <a:cubicBezTo>
                    <a:pt x="1422" y="0"/>
                    <a:pt x="419" y="819"/>
                    <a:pt x="221" y="1975"/>
                  </a:cubicBezTo>
                  <a:cubicBezTo>
                    <a:pt x="0" y="3271"/>
                    <a:pt x="871" y="4497"/>
                    <a:pt x="2167" y="4717"/>
                  </a:cubicBezTo>
                  <a:cubicBezTo>
                    <a:pt x="2302" y="4740"/>
                    <a:pt x="2436" y="4751"/>
                    <a:pt x="2568" y="4751"/>
                  </a:cubicBezTo>
                  <a:cubicBezTo>
                    <a:pt x="3702" y="4751"/>
                    <a:pt x="4706" y="3932"/>
                    <a:pt x="4904" y="2776"/>
                  </a:cubicBezTo>
                  <a:cubicBezTo>
                    <a:pt x="5125" y="1481"/>
                    <a:pt x="4254" y="255"/>
                    <a:pt x="2963" y="34"/>
                  </a:cubicBezTo>
                  <a:cubicBezTo>
                    <a:pt x="2828" y="11"/>
                    <a:pt x="2693" y="0"/>
                    <a:pt x="2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65"/>
            <p:cNvSpPr/>
            <p:nvPr/>
          </p:nvSpPr>
          <p:spPr>
            <a:xfrm>
              <a:off x="3336768" y="1584142"/>
              <a:ext cx="221150" cy="209715"/>
            </a:xfrm>
            <a:custGeom>
              <a:avLst/>
              <a:gdLst/>
              <a:ahLst/>
              <a:cxnLst/>
              <a:rect l="l" t="t" r="r" b="b"/>
              <a:pathLst>
                <a:path w="5473" h="5190" extrusionOk="0">
                  <a:moveTo>
                    <a:pt x="2795" y="436"/>
                  </a:moveTo>
                  <a:cubicBezTo>
                    <a:pt x="2919" y="436"/>
                    <a:pt x="3038" y="447"/>
                    <a:pt x="3162" y="469"/>
                  </a:cubicBezTo>
                  <a:cubicBezTo>
                    <a:pt x="4333" y="667"/>
                    <a:pt x="5123" y="1785"/>
                    <a:pt x="4924" y="2958"/>
                  </a:cubicBezTo>
                  <a:cubicBezTo>
                    <a:pt x="4746" y="4007"/>
                    <a:pt x="3830" y="4752"/>
                    <a:pt x="2799" y="4752"/>
                  </a:cubicBezTo>
                  <a:cubicBezTo>
                    <a:pt x="2679" y="4752"/>
                    <a:pt x="2557" y="4742"/>
                    <a:pt x="2435" y="4721"/>
                  </a:cubicBezTo>
                  <a:cubicBezTo>
                    <a:pt x="1263" y="4522"/>
                    <a:pt x="472" y="3404"/>
                    <a:pt x="671" y="2231"/>
                  </a:cubicBezTo>
                  <a:cubicBezTo>
                    <a:pt x="854" y="1184"/>
                    <a:pt x="1768" y="436"/>
                    <a:pt x="2795" y="436"/>
                  </a:cubicBezTo>
                  <a:close/>
                  <a:moveTo>
                    <a:pt x="2797" y="0"/>
                  </a:moveTo>
                  <a:cubicBezTo>
                    <a:pt x="1554" y="0"/>
                    <a:pt x="459" y="895"/>
                    <a:pt x="241" y="2162"/>
                  </a:cubicBezTo>
                  <a:cubicBezTo>
                    <a:pt x="0" y="3571"/>
                    <a:pt x="956" y="4909"/>
                    <a:pt x="2365" y="5152"/>
                  </a:cubicBezTo>
                  <a:cubicBezTo>
                    <a:pt x="2510" y="5179"/>
                    <a:pt x="2656" y="5189"/>
                    <a:pt x="2800" y="5189"/>
                  </a:cubicBezTo>
                  <a:cubicBezTo>
                    <a:pt x="4043" y="5189"/>
                    <a:pt x="5140" y="4291"/>
                    <a:pt x="5355" y="3028"/>
                  </a:cubicBezTo>
                  <a:cubicBezTo>
                    <a:pt x="5473" y="2345"/>
                    <a:pt x="5317" y="1662"/>
                    <a:pt x="4914" y="1092"/>
                  </a:cubicBezTo>
                  <a:cubicBezTo>
                    <a:pt x="4517" y="527"/>
                    <a:pt x="3919" y="156"/>
                    <a:pt x="3237" y="38"/>
                  </a:cubicBezTo>
                  <a:cubicBezTo>
                    <a:pt x="3089" y="12"/>
                    <a:pt x="2942" y="0"/>
                    <a:pt x="2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65"/>
            <p:cNvSpPr/>
            <p:nvPr/>
          </p:nvSpPr>
          <p:spPr>
            <a:xfrm>
              <a:off x="3286745" y="1943194"/>
              <a:ext cx="207088" cy="192057"/>
            </a:xfrm>
            <a:custGeom>
              <a:avLst/>
              <a:gdLst/>
              <a:ahLst/>
              <a:cxnLst/>
              <a:rect l="l" t="t" r="r" b="b"/>
              <a:pathLst>
                <a:path w="5125" h="4753" extrusionOk="0">
                  <a:moveTo>
                    <a:pt x="2557" y="1"/>
                  </a:moveTo>
                  <a:cubicBezTo>
                    <a:pt x="1423" y="1"/>
                    <a:pt x="419" y="821"/>
                    <a:pt x="221" y="1981"/>
                  </a:cubicBezTo>
                  <a:cubicBezTo>
                    <a:pt x="1" y="3271"/>
                    <a:pt x="872" y="4497"/>
                    <a:pt x="2162" y="4718"/>
                  </a:cubicBezTo>
                  <a:cubicBezTo>
                    <a:pt x="2297" y="4741"/>
                    <a:pt x="2432" y="4752"/>
                    <a:pt x="2565" y="4752"/>
                  </a:cubicBezTo>
                  <a:cubicBezTo>
                    <a:pt x="3703" y="4752"/>
                    <a:pt x="4707" y="3933"/>
                    <a:pt x="4904" y="2777"/>
                  </a:cubicBezTo>
                  <a:cubicBezTo>
                    <a:pt x="5125" y="1480"/>
                    <a:pt x="4254" y="254"/>
                    <a:pt x="2958" y="35"/>
                  </a:cubicBezTo>
                  <a:cubicBezTo>
                    <a:pt x="2824" y="12"/>
                    <a:pt x="2690" y="1"/>
                    <a:pt x="2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65"/>
            <p:cNvSpPr/>
            <p:nvPr/>
          </p:nvSpPr>
          <p:spPr>
            <a:xfrm>
              <a:off x="3282219" y="1934426"/>
              <a:ext cx="215938" cy="209634"/>
            </a:xfrm>
            <a:custGeom>
              <a:avLst/>
              <a:gdLst/>
              <a:ahLst/>
              <a:cxnLst/>
              <a:rect l="l" t="t" r="r" b="b"/>
              <a:pathLst>
                <a:path w="5344" h="5188" extrusionOk="0">
                  <a:moveTo>
                    <a:pt x="2666" y="439"/>
                  </a:moveTo>
                  <a:cubicBezTo>
                    <a:pt x="2790" y="439"/>
                    <a:pt x="2914" y="451"/>
                    <a:pt x="3038" y="466"/>
                  </a:cubicBezTo>
                  <a:cubicBezTo>
                    <a:pt x="3602" y="563"/>
                    <a:pt x="4097" y="875"/>
                    <a:pt x="4430" y="1349"/>
                  </a:cubicBezTo>
                  <a:cubicBezTo>
                    <a:pt x="4763" y="1816"/>
                    <a:pt x="4899" y="2386"/>
                    <a:pt x="4802" y="2955"/>
                  </a:cubicBezTo>
                  <a:cubicBezTo>
                    <a:pt x="4705" y="3526"/>
                    <a:pt x="4393" y="4020"/>
                    <a:pt x="3919" y="4354"/>
                  </a:cubicBezTo>
                  <a:cubicBezTo>
                    <a:pt x="3553" y="4615"/>
                    <a:pt x="3124" y="4751"/>
                    <a:pt x="2681" y="4751"/>
                  </a:cubicBezTo>
                  <a:cubicBezTo>
                    <a:pt x="2559" y="4751"/>
                    <a:pt x="2435" y="4740"/>
                    <a:pt x="2311" y="4719"/>
                  </a:cubicBezTo>
                  <a:cubicBezTo>
                    <a:pt x="1742" y="4623"/>
                    <a:pt x="1247" y="4310"/>
                    <a:pt x="914" y="3843"/>
                  </a:cubicBezTo>
                  <a:cubicBezTo>
                    <a:pt x="581" y="3370"/>
                    <a:pt x="452" y="2801"/>
                    <a:pt x="549" y="2230"/>
                  </a:cubicBezTo>
                  <a:cubicBezTo>
                    <a:pt x="646" y="1665"/>
                    <a:pt x="957" y="1171"/>
                    <a:pt x="1425" y="838"/>
                  </a:cubicBezTo>
                  <a:cubicBezTo>
                    <a:pt x="1795" y="575"/>
                    <a:pt x="2226" y="439"/>
                    <a:pt x="2666" y="439"/>
                  </a:cubicBezTo>
                  <a:close/>
                  <a:moveTo>
                    <a:pt x="2672" y="0"/>
                  </a:moveTo>
                  <a:cubicBezTo>
                    <a:pt x="2138" y="0"/>
                    <a:pt x="1617" y="164"/>
                    <a:pt x="1172" y="478"/>
                  </a:cubicBezTo>
                  <a:cubicBezTo>
                    <a:pt x="608" y="880"/>
                    <a:pt x="231" y="1478"/>
                    <a:pt x="118" y="2161"/>
                  </a:cubicBezTo>
                  <a:cubicBezTo>
                    <a:pt x="0" y="2843"/>
                    <a:pt x="156" y="3531"/>
                    <a:pt x="559" y="4096"/>
                  </a:cubicBezTo>
                  <a:cubicBezTo>
                    <a:pt x="957" y="4660"/>
                    <a:pt x="1554" y="5037"/>
                    <a:pt x="2237" y="5149"/>
                  </a:cubicBezTo>
                  <a:cubicBezTo>
                    <a:pt x="2388" y="5176"/>
                    <a:pt x="2532" y="5188"/>
                    <a:pt x="2678" y="5188"/>
                  </a:cubicBezTo>
                  <a:cubicBezTo>
                    <a:pt x="3210" y="5188"/>
                    <a:pt x="3731" y="5027"/>
                    <a:pt x="4172" y="4709"/>
                  </a:cubicBezTo>
                  <a:cubicBezTo>
                    <a:pt x="4738" y="4310"/>
                    <a:pt x="5113" y="3714"/>
                    <a:pt x="5232" y="3032"/>
                  </a:cubicBezTo>
                  <a:cubicBezTo>
                    <a:pt x="5344" y="2349"/>
                    <a:pt x="5189" y="1660"/>
                    <a:pt x="4790" y="1096"/>
                  </a:cubicBezTo>
                  <a:cubicBezTo>
                    <a:pt x="4388" y="531"/>
                    <a:pt x="3790" y="155"/>
                    <a:pt x="3108" y="37"/>
                  </a:cubicBezTo>
                  <a:cubicBezTo>
                    <a:pt x="2962" y="12"/>
                    <a:pt x="2817" y="0"/>
                    <a:pt x="2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65"/>
            <p:cNvSpPr/>
            <p:nvPr/>
          </p:nvSpPr>
          <p:spPr>
            <a:xfrm>
              <a:off x="3227267" y="2293599"/>
              <a:ext cx="206846" cy="191814"/>
            </a:xfrm>
            <a:custGeom>
              <a:avLst/>
              <a:gdLst/>
              <a:ahLst/>
              <a:cxnLst/>
              <a:rect l="l" t="t" r="r" b="b"/>
              <a:pathLst>
                <a:path w="5119" h="4747" extrusionOk="0">
                  <a:moveTo>
                    <a:pt x="2555" y="1"/>
                  </a:moveTo>
                  <a:cubicBezTo>
                    <a:pt x="1420" y="1"/>
                    <a:pt x="412" y="815"/>
                    <a:pt x="214" y="1977"/>
                  </a:cubicBezTo>
                  <a:cubicBezTo>
                    <a:pt x="0" y="3267"/>
                    <a:pt x="865" y="4493"/>
                    <a:pt x="2162" y="4712"/>
                  </a:cubicBezTo>
                  <a:cubicBezTo>
                    <a:pt x="2297" y="4736"/>
                    <a:pt x="2432" y="4747"/>
                    <a:pt x="2564" y="4747"/>
                  </a:cubicBezTo>
                  <a:cubicBezTo>
                    <a:pt x="3698" y="4747"/>
                    <a:pt x="4701" y="3931"/>
                    <a:pt x="4897" y="2772"/>
                  </a:cubicBezTo>
                  <a:cubicBezTo>
                    <a:pt x="5118" y="1481"/>
                    <a:pt x="4247" y="250"/>
                    <a:pt x="2957" y="35"/>
                  </a:cubicBezTo>
                  <a:cubicBezTo>
                    <a:pt x="2822" y="12"/>
                    <a:pt x="2688" y="1"/>
                    <a:pt x="25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65"/>
            <p:cNvSpPr/>
            <p:nvPr/>
          </p:nvSpPr>
          <p:spPr>
            <a:xfrm>
              <a:off x="3222660" y="2284669"/>
              <a:ext cx="216018" cy="209594"/>
            </a:xfrm>
            <a:custGeom>
              <a:avLst/>
              <a:gdLst/>
              <a:ahLst/>
              <a:cxnLst/>
              <a:rect l="l" t="t" r="r" b="b"/>
              <a:pathLst>
                <a:path w="5346" h="5187" extrusionOk="0">
                  <a:moveTo>
                    <a:pt x="2668" y="439"/>
                  </a:moveTo>
                  <a:cubicBezTo>
                    <a:pt x="2792" y="439"/>
                    <a:pt x="2909" y="449"/>
                    <a:pt x="3033" y="471"/>
                  </a:cubicBezTo>
                  <a:cubicBezTo>
                    <a:pt x="3604" y="568"/>
                    <a:pt x="4098" y="880"/>
                    <a:pt x="4431" y="1347"/>
                  </a:cubicBezTo>
                  <a:cubicBezTo>
                    <a:pt x="4765" y="1816"/>
                    <a:pt x="4894" y="2391"/>
                    <a:pt x="4797" y="2955"/>
                  </a:cubicBezTo>
                  <a:cubicBezTo>
                    <a:pt x="4700" y="3526"/>
                    <a:pt x="4388" y="4020"/>
                    <a:pt x="3921" y="4353"/>
                  </a:cubicBezTo>
                  <a:cubicBezTo>
                    <a:pt x="3554" y="4615"/>
                    <a:pt x="3121" y="4751"/>
                    <a:pt x="2680" y="4751"/>
                  </a:cubicBezTo>
                  <a:cubicBezTo>
                    <a:pt x="2558" y="4751"/>
                    <a:pt x="2435" y="4740"/>
                    <a:pt x="2313" y="4719"/>
                  </a:cubicBezTo>
                  <a:cubicBezTo>
                    <a:pt x="1743" y="4622"/>
                    <a:pt x="1249" y="4310"/>
                    <a:pt x="914" y="3843"/>
                  </a:cubicBezTo>
                  <a:cubicBezTo>
                    <a:pt x="581" y="3375"/>
                    <a:pt x="452" y="2799"/>
                    <a:pt x="549" y="2235"/>
                  </a:cubicBezTo>
                  <a:cubicBezTo>
                    <a:pt x="646" y="1665"/>
                    <a:pt x="958" y="1171"/>
                    <a:pt x="1425" y="836"/>
                  </a:cubicBezTo>
                  <a:cubicBezTo>
                    <a:pt x="1792" y="573"/>
                    <a:pt x="2227" y="439"/>
                    <a:pt x="2668" y="439"/>
                  </a:cubicBezTo>
                  <a:close/>
                  <a:moveTo>
                    <a:pt x="2673" y="0"/>
                  </a:moveTo>
                  <a:cubicBezTo>
                    <a:pt x="2139" y="0"/>
                    <a:pt x="1617" y="164"/>
                    <a:pt x="1172" y="482"/>
                  </a:cubicBezTo>
                  <a:cubicBezTo>
                    <a:pt x="608" y="880"/>
                    <a:pt x="232" y="1476"/>
                    <a:pt x="114" y="2159"/>
                  </a:cubicBezTo>
                  <a:cubicBezTo>
                    <a:pt x="1" y="2843"/>
                    <a:pt x="157" y="3531"/>
                    <a:pt x="554" y="4095"/>
                  </a:cubicBezTo>
                  <a:cubicBezTo>
                    <a:pt x="958" y="4660"/>
                    <a:pt x="1554" y="5037"/>
                    <a:pt x="2237" y="5149"/>
                  </a:cubicBezTo>
                  <a:cubicBezTo>
                    <a:pt x="2383" y="5176"/>
                    <a:pt x="2534" y="5186"/>
                    <a:pt x="2678" y="5186"/>
                  </a:cubicBezTo>
                  <a:cubicBezTo>
                    <a:pt x="3211" y="5186"/>
                    <a:pt x="3727" y="5025"/>
                    <a:pt x="4173" y="4708"/>
                  </a:cubicBezTo>
                  <a:cubicBezTo>
                    <a:pt x="4738" y="4310"/>
                    <a:pt x="5115" y="3714"/>
                    <a:pt x="5227" y="3030"/>
                  </a:cubicBezTo>
                  <a:cubicBezTo>
                    <a:pt x="5346" y="2347"/>
                    <a:pt x="5189" y="1660"/>
                    <a:pt x="4786" y="1094"/>
                  </a:cubicBezTo>
                  <a:cubicBezTo>
                    <a:pt x="4388" y="531"/>
                    <a:pt x="3792" y="154"/>
                    <a:pt x="3108" y="36"/>
                  </a:cubicBezTo>
                  <a:cubicBezTo>
                    <a:pt x="2963" y="12"/>
                    <a:pt x="2818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8" name="Google Shape;808;p65"/>
          <p:cNvSpPr/>
          <p:nvPr/>
        </p:nvSpPr>
        <p:spPr>
          <a:xfrm rot="5400000">
            <a:off x="6591419" y="3457548"/>
            <a:ext cx="315693" cy="2366072"/>
          </a:xfrm>
          <a:custGeom>
            <a:avLst/>
            <a:gdLst/>
            <a:ahLst/>
            <a:cxnLst/>
            <a:rect l="l" t="t" r="r" b="b"/>
            <a:pathLst>
              <a:path w="6663" h="25443" extrusionOk="0">
                <a:moveTo>
                  <a:pt x="0" y="1"/>
                </a:moveTo>
                <a:lnTo>
                  <a:pt x="4367" y="4366"/>
                </a:lnTo>
                <a:lnTo>
                  <a:pt x="65" y="8662"/>
                </a:lnTo>
                <a:lnTo>
                  <a:pt x="4318" y="12915"/>
                </a:lnTo>
                <a:lnTo>
                  <a:pt x="151" y="17082"/>
                </a:lnTo>
                <a:lnTo>
                  <a:pt x="4318" y="21244"/>
                </a:lnTo>
                <a:lnTo>
                  <a:pt x="119" y="25443"/>
                </a:lnTo>
                <a:lnTo>
                  <a:pt x="2414" y="25443"/>
                </a:lnTo>
                <a:lnTo>
                  <a:pt x="6613" y="21244"/>
                </a:lnTo>
                <a:lnTo>
                  <a:pt x="2447" y="17082"/>
                </a:lnTo>
                <a:lnTo>
                  <a:pt x="6613" y="12915"/>
                </a:lnTo>
                <a:lnTo>
                  <a:pt x="2360" y="8662"/>
                </a:lnTo>
                <a:lnTo>
                  <a:pt x="6663" y="4366"/>
                </a:lnTo>
                <a:lnTo>
                  <a:pt x="2296" y="1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9" name="Google Shape;809;p65"/>
          <p:cNvGrpSpPr/>
          <p:nvPr/>
        </p:nvGrpSpPr>
        <p:grpSpPr>
          <a:xfrm rot="1858297">
            <a:off x="8202019" y="3791838"/>
            <a:ext cx="730321" cy="716936"/>
            <a:chOff x="8305750" y="3231875"/>
            <a:chExt cx="730340" cy="716955"/>
          </a:xfrm>
        </p:grpSpPr>
        <p:sp>
          <p:nvSpPr>
            <p:cNvPr id="810" name="Google Shape;810;p65"/>
            <p:cNvSpPr/>
            <p:nvPr/>
          </p:nvSpPr>
          <p:spPr>
            <a:xfrm>
              <a:off x="8313758" y="3430793"/>
              <a:ext cx="621276" cy="510410"/>
            </a:xfrm>
            <a:custGeom>
              <a:avLst/>
              <a:gdLst/>
              <a:ahLst/>
              <a:cxnLst/>
              <a:rect l="l" t="t" r="r" b="b"/>
              <a:pathLst>
                <a:path w="17921" h="14723" extrusionOk="0">
                  <a:moveTo>
                    <a:pt x="17921" y="1"/>
                  </a:moveTo>
                  <a:lnTo>
                    <a:pt x="8964" y="157"/>
                  </a:lnTo>
                  <a:lnTo>
                    <a:pt x="1" y="313"/>
                  </a:lnTo>
                  <a:lnTo>
                    <a:pt x="5329" y="7518"/>
                  </a:lnTo>
                  <a:lnTo>
                    <a:pt x="10657" y="14722"/>
                  </a:lnTo>
                  <a:lnTo>
                    <a:pt x="14292" y="7361"/>
                  </a:lnTo>
                  <a:lnTo>
                    <a:pt x="179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65"/>
            <p:cNvSpPr/>
            <p:nvPr/>
          </p:nvSpPr>
          <p:spPr>
            <a:xfrm>
              <a:off x="8305750" y="3423132"/>
              <a:ext cx="637293" cy="525698"/>
            </a:xfrm>
            <a:custGeom>
              <a:avLst/>
              <a:gdLst/>
              <a:ahLst/>
              <a:cxnLst/>
              <a:rect l="l" t="t" r="r" b="b"/>
              <a:pathLst>
                <a:path w="18383" h="15164" extrusionOk="0">
                  <a:moveTo>
                    <a:pt x="17797" y="448"/>
                  </a:moveTo>
                  <a:lnTo>
                    <a:pt x="10851" y="14524"/>
                  </a:lnTo>
                  <a:lnTo>
                    <a:pt x="661" y="743"/>
                  </a:lnTo>
                  <a:lnTo>
                    <a:pt x="17797" y="448"/>
                  </a:lnTo>
                  <a:close/>
                  <a:moveTo>
                    <a:pt x="18164" y="1"/>
                  </a:moveTo>
                  <a:cubicBezTo>
                    <a:pt x="18160" y="1"/>
                    <a:pt x="18156" y="1"/>
                    <a:pt x="18152" y="1"/>
                  </a:cubicBezTo>
                  <a:lnTo>
                    <a:pt x="232" y="313"/>
                  </a:lnTo>
                  <a:cubicBezTo>
                    <a:pt x="145" y="313"/>
                    <a:pt x="76" y="361"/>
                    <a:pt x="38" y="437"/>
                  </a:cubicBezTo>
                  <a:cubicBezTo>
                    <a:pt x="1" y="507"/>
                    <a:pt x="11" y="599"/>
                    <a:pt x="59" y="663"/>
                  </a:cubicBezTo>
                  <a:lnTo>
                    <a:pt x="10711" y="15072"/>
                  </a:lnTo>
                  <a:cubicBezTo>
                    <a:pt x="10754" y="15131"/>
                    <a:pt x="10818" y="15164"/>
                    <a:pt x="10888" y="15164"/>
                  </a:cubicBezTo>
                  <a:lnTo>
                    <a:pt x="10910" y="15164"/>
                  </a:lnTo>
                  <a:cubicBezTo>
                    <a:pt x="10985" y="15159"/>
                    <a:pt x="11049" y="15111"/>
                    <a:pt x="11087" y="15040"/>
                  </a:cubicBezTo>
                  <a:lnTo>
                    <a:pt x="18351" y="319"/>
                  </a:lnTo>
                  <a:cubicBezTo>
                    <a:pt x="18383" y="249"/>
                    <a:pt x="18378" y="168"/>
                    <a:pt x="18340" y="103"/>
                  </a:cubicBezTo>
                  <a:cubicBezTo>
                    <a:pt x="18300" y="42"/>
                    <a:pt x="18236" y="1"/>
                    <a:pt x="18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65"/>
            <p:cNvSpPr/>
            <p:nvPr/>
          </p:nvSpPr>
          <p:spPr>
            <a:xfrm>
              <a:off x="8313758" y="3242171"/>
              <a:ext cx="714532" cy="199511"/>
            </a:xfrm>
            <a:custGeom>
              <a:avLst/>
              <a:gdLst/>
              <a:ahLst/>
              <a:cxnLst/>
              <a:rect l="l" t="t" r="r" b="b"/>
              <a:pathLst>
                <a:path w="20611" h="5755" extrusionOk="0">
                  <a:moveTo>
                    <a:pt x="20610" y="0"/>
                  </a:moveTo>
                  <a:lnTo>
                    <a:pt x="2656" y="372"/>
                  </a:lnTo>
                  <a:lnTo>
                    <a:pt x="1" y="5754"/>
                  </a:lnTo>
                  <a:lnTo>
                    <a:pt x="1" y="5754"/>
                  </a:lnTo>
                  <a:lnTo>
                    <a:pt x="17921" y="5442"/>
                  </a:lnTo>
                  <a:lnTo>
                    <a:pt x="206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65"/>
            <p:cNvSpPr/>
            <p:nvPr/>
          </p:nvSpPr>
          <p:spPr>
            <a:xfrm>
              <a:off x="8305923" y="3234544"/>
              <a:ext cx="730167" cy="214557"/>
            </a:xfrm>
            <a:custGeom>
              <a:avLst/>
              <a:gdLst/>
              <a:ahLst/>
              <a:cxnLst/>
              <a:rect l="l" t="t" r="r" b="b"/>
              <a:pathLst>
                <a:path w="21062" h="6189" extrusionOk="0">
                  <a:moveTo>
                    <a:pt x="20481" y="446"/>
                  </a:moveTo>
                  <a:lnTo>
                    <a:pt x="18013" y="5446"/>
                  </a:lnTo>
                  <a:lnTo>
                    <a:pt x="582" y="5748"/>
                  </a:lnTo>
                  <a:lnTo>
                    <a:pt x="582" y="5748"/>
                  </a:lnTo>
                  <a:lnTo>
                    <a:pt x="3022" y="807"/>
                  </a:lnTo>
                  <a:lnTo>
                    <a:pt x="20481" y="446"/>
                  </a:lnTo>
                  <a:close/>
                  <a:moveTo>
                    <a:pt x="20830" y="1"/>
                  </a:moveTo>
                  <a:lnTo>
                    <a:pt x="2877" y="371"/>
                  </a:lnTo>
                  <a:cubicBezTo>
                    <a:pt x="2796" y="371"/>
                    <a:pt x="2726" y="420"/>
                    <a:pt x="2689" y="495"/>
                  </a:cubicBezTo>
                  <a:lnTo>
                    <a:pt x="33" y="5877"/>
                  </a:lnTo>
                  <a:cubicBezTo>
                    <a:pt x="1" y="5942"/>
                    <a:pt x="1" y="6027"/>
                    <a:pt x="43" y="6092"/>
                  </a:cubicBezTo>
                  <a:cubicBezTo>
                    <a:pt x="81" y="6151"/>
                    <a:pt x="151" y="6188"/>
                    <a:pt x="227" y="6188"/>
                  </a:cubicBezTo>
                  <a:lnTo>
                    <a:pt x="232" y="6188"/>
                  </a:lnTo>
                  <a:lnTo>
                    <a:pt x="18152" y="5877"/>
                  </a:lnTo>
                  <a:cubicBezTo>
                    <a:pt x="18233" y="5877"/>
                    <a:pt x="18308" y="5828"/>
                    <a:pt x="18346" y="5759"/>
                  </a:cubicBezTo>
                  <a:lnTo>
                    <a:pt x="21030" y="317"/>
                  </a:lnTo>
                  <a:cubicBezTo>
                    <a:pt x="21062" y="247"/>
                    <a:pt x="21062" y="167"/>
                    <a:pt x="21018" y="103"/>
                  </a:cubicBezTo>
                  <a:cubicBezTo>
                    <a:pt x="20976" y="38"/>
                    <a:pt x="20901" y="6"/>
                    <a:pt x="20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65"/>
            <p:cNvSpPr/>
            <p:nvPr/>
          </p:nvSpPr>
          <p:spPr>
            <a:xfrm>
              <a:off x="8378238" y="3253576"/>
              <a:ext cx="93429" cy="186962"/>
            </a:xfrm>
            <a:custGeom>
              <a:avLst/>
              <a:gdLst/>
              <a:ahLst/>
              <a:cxnLst/>
              <a:rect l="l" t="t" r="r" b="b"/>
              <a:pathLst>
                <a:path w="2695" h="5393" extrusionOk="0">
                  <a:moveTo>
                    <a:pt x="0" y="5393"/>
                  </a:moveTo>
                  <a:lnTo>
                    <a:pt x="2695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65"/>
            <p:cNvSpPr/>
            <p:nvPr/>
          </p:nvSpPr>
          <p:spPr>
            <a:xfrm>
              <a:off x="8369676" y="3246054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3" y="0"/>
                  </a:moveTo>
                  <a:cubicBezTo>
                    <a:pt x="2862" y="0"/>
                    <a:pt x="2786" y="44"/>
                    <a:pt x="2748" y="120"/>
                  </a:cubicBezTo>
                  <a:lnTo>
                    <a:pt x="54" y="5513"/>
                  </a:lnTo>
                  <a:cubicBezTo>
                    <a:pt x="1" y="5620"/>
                    <a:pt x="43" y="5749"/>
                    <a:pt x="150" y="5803"/>
                  </a:cubicBezTo>
                  <a:cubicBezTo>
                    <a:pt x="183" y="5819"/>
                    <a:pt x="215" y="5824"/>
                    <a:pt x="247" y="5824"/>
                  </a:cubicBezTo>
                  <a:cubicBezTo>
                    <a:pt x="329" y="5824"/>
                    <a:pt x="403" y="5781"/>
                    <a:pt x="441" y="5707"/>
                  </a:cubicBezTo>
                  <a:lnTo>
                    <a:pt x="3140" y="319"/>
                  </a:lnTo>
                  <a:cubicBezTo>
                    <a:pt x="3195" y="211"/>
                    <a:pt x="3151" y="77"/>
                    <a:pt x="3044" y="24"/>
                  </a:cubicBezTo>
                  <a:cubicBezTo>
                    <a:pt x="3011" y="8"/>
                    <a:pt x="2976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65"/>
            <p:cNvSpPr/>
            <p:nvPr/>
          </p:nvSpPr>
          <p:spPr>
            <a:xfrm>
              <a:off x="8446844" y="3252051"/>
              <a:ext cx="93568" cy="186788"/>
            </a:xfrm>
            <a:custGeom>
              <a:avLst/>
              <a:gdLst/>
              <a:ahLst/>
              <a:cxnLst/>
              <a:rect l="l" t="t" r="r" b="b"/>
              <a:pathLst>
                <a:path w="2699" h="5388" extrusionOk="0">
                  <a:moveTo>
                    <a:pt x="1" y="5388"/>
                  </a:moveTo>
                  <a:lnTo>
                    <a:pt x="2699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65"/>
            <p:cNvSpPr/>
            <p:nvPr/>
          </p:nvSpPr>
          <p:spPr>
            <a:xfrm>
              <a:off x="8438246" y="3244563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6" y="0"/>
                  </a:moveTo>
                  <a:cubicBezTo>
                    <a:pt x="2865" y="0"/>
                    <a:pt x="2787" y="44"/>
                    <a:pt x="2748" y="120"/>
                  </a:cubicBezTo>
                  <a:lnTo>
                    <a:pt x="55" y="5507"/>
                  </a:lnTo>
                  <a:cubicBezTo>
                    <a:pt x="1" y="5615"/>
                    <a:pt x="44" y="5750"/>
                    <a:pt x="152" y="5803"/>
                  </a:cubicBezTo>
                  <a:cubicBezTo>
                    <a:pt x="184" y="5819"/>
                    <a:pt x="216" y="5824"/>
                    <a:pt x="249" y="5824"/>
                  </a:cubicBezTo>
                  <a:cubicBezTo>
                    <a:pt x="329" y="5824"/>
                    <a:pt x="405" y="5782"/>
                    <a:pt x="447" y="5706"/>
                  </a:cubicBezTo>
                  <a:lnTo>
                    <a:pt x="3141" y="313"/>
                  </a:lnTo>
                  <a:cubicBezTo>
                    <a:pt x="3195" y="206"/>
                    <a:pt x="3152" y="77"/>
                    <a:pt x="3044" y="23"/>
                  </a:cubicBezTo>
                  <a:cubicBezTo>
                    <a:pt x="3013" y="7"/>
                    <a:pt x="2979" y="0"/>
                    <a:pt x="2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65"/>
            <p:cNvSpPr/>
            <p:nvPr/>
          </p:nvSpPr>
          <p:spPr>
            <a:xfrm>
              <a:off x="8510596" y="3250560"/>
              <a:ext cx="93568" cy="186823"/>
            </a:xfrm>
            <a:custGeom>
              <a:avLst/>
              <a:gdLst/>
              <a:ahLst/>
              <a:cxnLst/>
              <a:rect l="l" t="t" r="r" b="b"/>
              <a:pathLst>
                <a:path w="2699" h="5389" extrusionOk="0">
                  <a:moveTo>
                    <a:pt x="1" y="5388"/>
                  </a:moveTo>
                  <a:lnTo>
                    <a:pt x="2699" y="1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65"/>
            <p:cNvSpPr/>
            <p:nvPr/>
          </p:nvSpPr>
          <p:spPr>
            <a:xfrm>
              <a:off x="8501999" y="3242864"/>
              <a:ext cx="110763" cy="202146"/>
            </a:xfrm>
            <a:custGeom>
              <a:avLst/>
              <a:gdLst/>
              <a:ahLst/>
              <a:cxnLst/>
              <a:rect l="l" t="t" r="r" b="b"/>
              <a:pathLst>
                <a:path w="3195" h="5831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1"/>
                  </a:cubicBezTo>
                  <a:lnTo>
                    <a:pt x="55" y="5513"/>
                  </a:lnTo>
                  <a:cubicBezTo>
                    <a:pt x="1" y="5621"/>
                    <a:pt x="43" y="5750"/>
                    <a:pt x="152" y="5804"/>
                  </a:cubicBezTo>
                  <a:cubicBezTo>
                    <a:pt x="184" y="5819"/>
                    <a:pt x="216" y="5831"/>
                    <a:pt x="249" y="5831"/>
                  </a:cubicBezTo>
                  <a:cubicBezTo>
                    <a:pt x="329" y="5831"/>
                    <a:pt x="410" y="5782"/>
                    <a:pt x="447" y="5707"/>
                  </a:cubicBezTo>
                  <a:lnTo>
                    <a:pt x="3140" y="319"/>
                  </a:lnTo>
                  <a:cubicBezTo>
                    <a:pt x="3195" y="212"/>
                    <a:pt x="3152" y="77"/>
                    <a:pt x="3044" y="24"/>
                  </a:cubicBezTo>
                  <a:cubicBezTo>
                    <a:pt x="3012" y="8"/>
                    <a:pt x="2978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65"/>
            <p:cNvSpPr/>
            <p:nvPr/>
          </p:nvSpPr>
          <p:spPr>
            <a:xfrm>
              <a:off x="8574522" y="3250214"/>
              <a:ext cx="93637" cy="186788"/>
            </a:xfrm>
            <a:custGeom>
              <a:avLst/>
              <a:gdLst/>
              <a:ahLst/>
              <a:cxnLst/>
              <a:rect l="l" t="t" r="r" b="b"/>
              <a:pathLst>
                <a:path w="2701" h="5388" extrusionOk="0">
                  <a:moveTo>
                    <a:pt x="1" y="5388"/>
                  </a:moveTo>
                  <a:lnTo>
                    <a:pt x="2700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65"/>
            <p:cNvSpPr/>
            <p:nvPr/>
          </p:nvSpPr>
          <p:spPr>
            <a:xfrm>
              <a:off x="8565924" y="3242691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1"/>
                  </a:cubicBezTo>
                  <a:lnTo>
                    <a:pt x="55" y="5508"/>
                  </a:lnTo>
                  <a:cubicBezTo>
                    <a:pt x="1" y="5615"/>
                    <a:pt x="45" y="5749"/>
                    <a:pt x="152" y="5804"/>
                  </a:cubicBezTo>
                  <a:cubicBezTo>
                    <a:pt x="184" y="5819"/>
                    <a:pt x="216" y="5824"/>
                    <a:pt x="249" y="5824"/>
                  </a:cubicBezTo>
                  <a:cubicBezTo>
                    <a:pt x="329" y="5824"/>
                    <a:pt x="410" y="5782"/>
                    <a:pt x="447" y="5707"/>
                  </a:cubicBezTo>
                  <a:lnTo>
                    <a:pt x="3142" y="314"/>
                  </a:lnTo>
                  <a:cubicBezTo>
                    <a:pt x="3195" y="206"/>
                    <a:pt x="3152" y="77"/>
                    <a:pt x="3045" y="24"/>
                  </a:cubicBezTo>
                  <a:cubicBezTo>
                    <a:pt x="3013" y="8"/>
                    <a:pt x="2979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65"/>
            <p:cNvSpPr/>
            <p:nvPr/>
          </p:nvSpPr>
          <p:spPr>
            <a:xfrm>
              <a:off x="8644410" y="3253576"/>
              <a:ext cx="93429" cy="186788"/>
            </a:xfrm>
            <a:custGeom>
              <a:avLst/>
              <a:gdLst/>
              <a:ahLst/>
              <a:cxnLst/>
              <a:rect l="l" t="t" r="r" b="b"/>
              <a:pathLst>
                <a:path w="2695" h="5388" extrusionOk="0">
                  <a:moveTo>
                    <a:pt x="0" y="5388"/>
                  </a:moveTo>
                  <a:lnTo>
                    <a:pt x="2695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65"/>
            <p:cNvSpPr/>
            <p:nvPr/>
          </p:nvSpPr>
          <p:spPr>
            <a:xfrm>
              <a:off x="8635674" y="3245880"/>
              <a:ext cx="110763" cy="202112"/>
            </a:xfrm>
            <a:custGeom>
              <a:avLst/>
              <a:gdLst/>
              <a:ahLst/>
              <a:cxnLst/>
              <a:rect l="l" t="t" r="r" b="b"/>
              <a:pathLst>
                <a:path w="3195" h="5830" extrusionOk="0">
                  <a:moveTo>
                    <a:pt x="2951" y="0"/>
                  </a:moveTo>
                  <a:cubicBezTo>
                    <a:pt x="2870" y="0"/>
                    <a:pt x="2792" y="47"/>
                    <a:pt x="2753" y="125"/>
                  </a:cubicBezTo>
                  <a:lnTo>
                    <a:pt x="54" y="5513"/>
                  </a:lnTo>
                  <a:cubicBezTo>
                    <a:pt x="1" y="5620"/>
                    <a:pt x="43" y="5749"/>
                    <a:pt x="150" y="5808"/>
                  </a:cubicBezTo>
                  <a:cubicBezTo>
                    <a:pt x="183" y="5819"/>
                    <a:pt x="220" y="5829"/>
                    <a:pt x="252" y="5829"/>
                  </a:cubicBezTo>
                  <a:cubicBezTo>
                    <a:pt x="334" y="5829"/>
                    <a:pt x="408" y="5786"/>
                    <a:pt x="446" y="5706"/>
                  </a:cubicBezTo>
                  <a:lnTo>
                    <a:pt x="3140" y="319"/>
                  </a:lnTo>
                  <a:cubicBezTo>
                    <a:pt x="3194" y="211"/>
                    <a:pt x="3151" y="82"/>
                    <a:pt x="3043" y="22"/>
                  </a:cubicBezTo>
                  <a:cubicBezTo>
                    <a:pt x="3014" y="7"/>
                    <a:pt x="2982" y="0"/>
                    <a:pt x="2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65"/>
            <p:cNvSpPr/>
            <p:nvPr/>
          </p:nvSpPr>
          <p:spPr>
            <a:xfrm>
              <a:off x="8719567" y="3242934"/>
              <a:ext cx="93568" cy="186788"/>
            </a:xfrm>
            <a:custGeom>
              <a:avLst/>
              <a:gdLst/>
              <a:ahLst/>
              <a:cxnLst/>
              <a:rect l="l" t="t" r="r" b="b"/>
              <a:pathLst>
                <a:path w="2699" h="5388" extrusionOk="0">
                  <a:moveTo>
                    <a:pt x="0" y="5388"/>
                  </a:moveTo>
                  <a:lnTo>
                    <a:pt x="2698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65"/>
            <p:cNvSpPr/>
            <p:nvPr/>
          </p:nvSpPr>
          <p:spPr>
            <a:xfrm>
              <a:off x="8710970" y="3235411"/>
              <a:ext cx="110763" cy="201973"/>
            </a:xfrm>
            <a:custGeom>
              <a:avLst/>
              <a:gdLst/>
              <a:ahLst/>
              <a:cxnLst/>
              <a:rect l="l" t="t" r="r" b="b"/>
              <a:pathLst>
                <a:path w="3195" h="5826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0"/>
                  </a:cubicBezTo>
                  <a:lnTo>
                    <a:pt x="55" y="5508"/>
                  </a:lnTo>
                  <a:cubicBezTo>
                    <a:pt x="0" y="5615"/>
                    <a:pt x="43" y="5750"/>
                    <a:pt x="151" y="5803"/>
                  </a:cubicBezTo>
                  <a:cubicBezTo>
                    <a:pt x="184" y="5820"/>
                    <a:pt x="216" y="5825"/>
                    <a:pt x="248" y="5825"/>
                  </a:cubicBezTo>
                  <a:cubicBezTo>
                    <a:pt x="328" y="5825"/>
                    <a:pt x="403" y="5783"/>
                    <a:pt x="447" y="5707"/>
                  </a:cubicBezTo>
                  <a:lnTo>
                    <a:pt x="3140" y="314"/>
                  </a:lnTo>
                  <a:cubicBezTo>
                    <a:pt x="3194" y="207"/>
                    <a:pt x="3152" y="78"/>
                    <a:pt x="3043" y="23"/>
                  </a:cubicBezTo>
                  <a:cubicBezTo>
                    <a:pt x="3012" y="8"/>
                    <a:pt x="2979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65"/>
            <p:cNvSpPr/>
            <p:nvPr/>
          </p:nvSpPr>
          <p:spPr>
            <a:xfrm>
              <a:off x="8786093" y="3247198"/>
              <a:ext cx="93429" cy="186823"/>
            </a:xfrm>
            <a:custGeom>
              <a:avLst/>
              <a:gdLst/>
              <a:ahLst/>
              <a:cxnLst/>
              <a:rect l="l" t="t" r="r" b="b"/>
              <a:pathLst>
                <a:path w="2695" h="5389" extrusionOk="0">
                  <a:moveTo>
                    <a:pt x="0" y="5388"/>
                  </a:moveTo>
                  <a:lnTo>
                    <a:pt x="2694" y="1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65"/>
            <p:cNvSpPr/>
            <p:nvPr/>
          </p:nvSpPr>
          <p:spPr>
            <a:xfrm>
              <a:off x="8777496" y="3239502"/>
              <a:ext cx="110763" cy="202181"/>
            </a:xfrm>
            <a:custGeom>
              <a:avLst/>
              <a:gdLst/>
              <a:ahLst/>
              <a:cxnLst/>
              <a:rect l="l" t="t" r="r" b="b"/>
              <a:pathLst>
                <a:path w="3195" h="5832" extrusionOk="0">
                  <a:moveTo>
                    <a:pt x="2943" y="1"/>
                  </a:moveTo>
                  <a:cubicBezTo>
                    <a:pt x="2862" y="1"/>
                    <a:pt x="2786" y="44"/>
                    <a:pt x="2749" y="121"/>
                  </a:cubicBezTo>
                  <a:lnTo>
                    <a:pt x="54" y="5514"/>
                  </a:lnTo>
                  <a:cubicBezTo>
                    <a:pt x="0" y="5621"/>
                    <a:pt x="44" y="5750"/>
                    <a:pt x="151" y="5804"/>
                  </a:cubicBezTo>
                  <a:cubicBezTo>
                    <a:pt x="184" y="5820"/>
                    <a:pt x="216" y="5831"/>
                    <a:pt x="248" y="5831"/>
                  </a:cubicBezTo>
                  <a:cubicBezTo>
                    <a:pt x="329" y="5831"/>
                    <a:pt x="404" y="5782"/>
                    <a:pt x="442" y="5707"/>
                  </a:cubicBezTo>
                  <a:lnTo>
                    <a:pt x="3141" y="320"/>
                  </a:lnTo>
                  <a:cubicBezTo>
                    <a:pt x="3194" y="213"/>
                    <a:pt x="3152" y="77"/>
                    <a:pt x="3044" y="24"/>
                  </a:cubicBezTo>
                  <a:cubicBezTo>
                    <a:pt x="3011" y="8"/>
                    <a:pt x="2976" y="1"/>
                    <a:pt x="2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65"/>
            <p:cNvSpPr/>
            <p:nvPr/>
          </p:nvSpPr>
          <p:spPr>
            <a:xfrm>
              <a:off x="8863261" y="3239398"/>
              <a:ext cx="93429" cy="186788"/>
            </a:xfrm>
            <a:custGeom>
              <a:avLst/>
              <a:gdLst/>
              <a:ahLst/>
              <a:cxnLst/>
              <a:rect l="l" t="t" r="r" b="b"/>
              <a:pathLst>
                <a:path w="2695" h="5388" extrusionOk="0">
                  <a:moveTo>
                    <a:pt x="0" y="5388"/>
                  </a:moveTo>
                  <a:lnTo>
                    <a:pt x="2694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65"/>
            <p:cNvSpPr/>
            <p:nvPr/>
          </p:nvSpPr>
          <p:spPr>
            <a:xfrm>
              <a:off x="8854664" y="3231875"/>
              <a:ext cx="110763" cy="201973"/>
            </a:xfrm>
            <a:custGeom>
              <a:avLst/>
              <a:gdLst/>
              <a:ahLst/>
              <a:cxnLst/>
              <a:rect l="l" t="t" r="r" b="b"/>
              <a:pathLst>
                <a:path w="3195" h="5826" extrusionOk="0">
                  <a:moveTo>
                    <a:pt x="2943" y="0"/>
                  </a:moveTo>
                  <a:cubicBezTo>
                    <a:pt x="2862" y="0"/>
                    <a:pt x="2786" y="44"/>
                    <a:pt x="2749" y="120"/>
                  </a:cubicBezTo>
                  <a:lnTo>
                    <a:pt x="54" y="5508"/>
                  </a:lnTo>
                  <a:cubicBezTo>
                    <a:pt x="0" y="5615"/>
                    <a:pt x="44" y="5749"/>
                    <a:pt x="151" y="5803"/>
                  </a:cubicBezTo>
                  <a:cubicBezTo>
                    <a:pt x="184" y="5820"/>
                    <a:pt x="216" y="5825"/>
                    <a:pt x="248" y="5825"/>
                  </a:cubicBezTo>
                  <a:cubicBezTo>
                    <a:pt x="329" y="5825"/>
                    <a:pt x="404" y="5781"/>
                    <a:pt x="447" y="5707"/>
                  </a:cubicBezTo>
                  <a:lnTo>
                    <a:pt x="3141" y="314"/>
                  </a:lnTo>
                  <a:cubicBezTo>
                    <a:pt x="3194" y="207"/>
                    <a:pt x="3152" y="78"/>
                    <a:pt x="3044" y="24"/>
                  </a:cubicBezTo>
                  <a:cubicBezTo>
                    <a:pt x="3011" y="8"/>
                    <a:pt x="2977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65"/>
          <p:cNvGrpSpPr/>
          <p:nvPr/>
        </p:nvGrpSpPr>
        <p:grpSpPr>
          <a:xfrm rot="-9642484" flipH="1">
            <a:off x="108161" y="1381321"/>
            <a:ext cx="730381" cy="716995"/>
            <a:chOff x="8305750" y="3231875"/>
            <a:chExt cx="730340" cy="716955"/>
          </a:xfrm>
        </p:grpSpPr>
        <p:sp>
          <p:nvSpPr>
            <p:cNvPr id="831" name="Google Shape;831;p65"/>
            <p:cNvSpPr/>
            <p:nvPr/>
          </p:nvSpPr>
          <p:spPr>
            <a:xfrm>
              <a:off x="8313758" y="3430793"/>
              <a:ext cx="621276" cy="510410"/>
            </a:xfrm>
            <a:custGeom>
              <a:avLst/>
              <a:gdLst/>
              <a:ahLst/>
              <a:cxnLst/>
              <a:rect l="l" t="t" r="r" b="b"/>
              <a:pathLst>
                <a:path w="17921" h="14723" extrusionOk="0">
                  <a:moveTo>
                    <a:pt x="17921" y="1"/>
                  </a:moveTo>
                  <a:lnTo>
                    <a:pt x="8964" y="157"/>
                  </a:lnTo>
                  <a:lnTo>
                    <a:pt x="1" y="313"/>
                  </a:lnTo>
                  <a:lnTo>
                    <a:pt x="5329" y="7518"/>
                  </a:lnTo>
                  <a:lnTo>
                    <a:pt x="10657" y="14722"/>
                  </a:lnTo>
                  <a:lnTo>
                    <a:pt x="14292" y="7361"/>
                  </a:lnTo>
                  <a:lnTo>
                    <a:pt x="179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65"/>
            <p:cNvSpPr/>
            <p:nvPr/>
          </p:nvSpPr>
          <p:spPr>
            <a:xfrm>
              <a:off x="8305750" y="3423132"/>
              <a:ext cx="637293" cy="525698"/>
            </a:xfrm>
            <a:custGeom>
              <a:avLst/>
              <a:gdLst/>
              <a:ahLst/>
              <a:cxnLst/>
              <a:rect l="l" t="t" r="r" b="b"/>
              <a:pathLst>
                <a:path w="18383" h="15164" extrusionOk="0">
                  <a:moveTo>
                    <a:pt x="17797" y="448"/>
                  </a:moveTo>
                  <a:lnTo>
                    <a:pt x="10851" y="14524"/>
                  </a:lnTo>
                  <a:lnTo>
                    <a:pt x="661" y="743"/>
                  </a:lnTo>
                  <a:lnTo>
                    <a:pt x="17797" y="448"/>
                  </a:lnTo>
                  <a:close/>
                  <a:moveTo>
                    <a:pt x="18164" y="1"/>
                  </a:moveTo>
                  <a:cubicBezTo>
                    <a:pt x="18160" y="1"/>
                    <a:pt x="18156" y="1"/>
                    <a:pt x="18152" y="1"/>
                  </a:cubicBezTo>
                  <a:lnTo>
                    <a:pt x="232" y="313"/>
                  </a:lnTo>
                  <a:cubicBezTo>
                    <a:pt x="145" y="313"/>
                    <a:pt x="76" y="361"/>
                    <a:pt x="38" y="437"/>
                  </a:cubicBezTo>
                  <a:cubicBezTo>
                    <a:pt x="1" y="507"/>
                    <a:pt x="11" y="599"/>
                    <a:pt x="59" y="663"/>
                  </a:cubicBezTo>
                  <a:lnTo>
                    <a:pt x="10711" y="15072"/>
                  </a:lnTo>
                  <a:cubicBezTo>
                    <a:pt x="10754" y="15131"/>
                    <a:pt x="10818" y="15164"/>
                    <a:pt x="10888" y="15164"/>
                  </a:cubicBezTo>
                  <a:lnTo>
                    <a:pt x="10910" y="15164"/>
                  </a:lnTo>
                  <a:cubicBezTo>
                    <a:pt x="10985" y="15159"/>
                    <a:pt x="11049" y="15111"/>
                    <a:pt x="11087" y="15040"/>
                  </a:cubicBezTo>
                  <a:lnTo>
                    <a:pt x="18351" y="319"/>
                  </a:lnTo>
                  <a:cubicBezTo>
                    <a:pt x="18383" y="249"/>
                    <a:pt x="18378" y="168"/>
                    <a:pt x="18340" y="103"/>
                  </a:cubicBezTo>
                  <a:cubicBezTo>
                    <a:pt x="18300" y="42"/>
                    <a:pt x="18236" y="1"/>
                    <a:pt x="18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65"/>
            <p:cNvSpPr/>
            <p:nvPr/>
          </p:nvSpPr>
          <p:spPr>
            <a:xfrm>
              <a:off x="8313758" y="3242171"/>
              <a:ext cx="714532" cy="199511"/>
            </a:xfrm>
            <a:custGeom>
              <a:avLst/>
              <a:gdLst/>
              <a:ahLst/>
              <a:cxnLst/>
              <a:rect l="l" t="t" r="r" b="b"/>
              <a:pathLst>
                <a:path w="20611" h="5755" extrusionOk="0">
                  <a:moveTo>
                    <a:pt x="20610" y="0"/>
                  </a:moveTo>
                  <a:lnTo>
                    <a:pt x="2656" y="372"/>
                  </a:lnTo>
                  <a:lnTo>
                    <a:pt x="1" y="5754"/>
                  </a:lnTo>
                  <a:lnTo>
                    <a:pt x="1" y="5754"/>
                  </a:lnTo>
                  <a:lnTo>
                    <a:pt x="17921" y="5442"/>
                  </a:lnTo>
                  <a:lnTo>
                    <a:pt x="206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65"/>
            <p:cNvSpPr/>
            <p:nvPr/>
          </p:nvSpPr>
          <p:spPr>
            <a:xfrm>
              <a:off x="8305923" y="3234544"/>
              <a:ext cx="730167" cy="214557"/>
            </a:xfrm>
            <a:custGeom>
              <a:avLst/>
              <a:gdLst/>
              <a:ahLst/>
              <a:cxnLst/>
              <a:rect l="l" t="t" r="r" b="b"/>
              <a:pathLst>
                <a:path w="21062" h="6189" extrusionOk="0">
                  <a:moveTo>
                    <a:pt x="20481" y="446"/>
                  </a:moveTo>
                  <a:lnTo>
                    <a:pt x="18013" y="5446"/>
                  </a:lnTo>
                  <a:lnTo>
                    <a:pt x="582" y="5748"/>
                  </a:lnTo>
                  <a:lnTo>
                    <a:pt x="582" y="5748"/>
                  </a:lnTo>
                  <a:lnTo>
                    <a:pt x="3022" y="807"/>
                  </a:lnTo>
                  <a:lnTo>
                    <a:pt x="20481" y="446"/>
                  </a:lnTo>
                  <a:close/>
                  <a:moveTo>
                    <a:pt x="20830" y="1"/>
                  </a:moveTo>
                  <a:lnTo>
                    <a:pt x="2877" y="371"/>
                  </a:lnTo>
                  <a:cubicBezTo>
                    <a:pt x="2796" y="371"/>
                    <a:pt x="2726" y="420"/>
                    <a:pt x="2689" y="495"/>
                  </a:cubicBezTo>
                  <a:lnTo>
                    <a:pt x="33" y="5877"/>
                  </a:lnTo>
                  <a:cubicBezTo>
                    <a:pt x="1" y="5942"/>
                    <a:pt x="1" y="6027"/>
                    <a:pt x="43" y="6092"/>
                  </a:cubicBezTo>
                  <a:cubicBezTo>
                    <a:pt x="81" y="6151"/>
                    <a:pt x="151" y="6188"/>
                    <a:pt x="227" y="6188"/>
                  </a:cubicBezTo>
                  <a:lnTo>
                    <a:pt x="232" y="6188"/>
                  </a:lnTo>
                  <a:lnTo>
                    <a:pt x="18152" y="5877"/>
                  </a:lnTo>
                  <a:cubicBezTo>
                    <a:pt x="18233" y="5877"/>
                    <a:pt x="18308" y="5828"/>
                    <a:pt x="18346" y="5759"/>
                  </a:cubicBezTo>
                  <a:lnTo>
                    <a:pt x="21030" y="317"/>
                  </a:lnTo>
                  <a:cubicBezTo>
                    <a:pt x="21062" y="247"/>
                    <a:pt x="21062" y="167"/>
                    <a:pt x="21018" y="103"/>
                  </a:cubicBezTo>
                  <a:cubicBezTo>
                    <a:pt x="20976" y="38"/>
                    <a:pt x="20901" y="6"/>
                    <a:pt x="20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5"/>
            <p:cNvSpPr/>
            <p:nvPr/>
          </p:nvSpPr>
          <p:spPr>
            <a:xfrm>
              <a:off x="8378238" y="3253576"/>
              <a:ext cx="93429" cy="186962"/>
            </a:xfrm>
            <a:custGeom>
              <a:avLst/>
              <a:gdLst/>
              <a:ahLst/>
              <a:cxnLst/>
              <a:rect l="l" t="t" r="r" b="b"/>
              <a:pathLst>
                <a:path w="2695" h="5393" extrusionOk="0">
                  <a:moveTo>
                    <a:pt x="0" y="5393"/>
                  </a:moveTo>
                  <a:lnTo>
                    <a:pt x="2695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65"/>
            <p:cNvSpPr/>
            <p:nvPr/>
          </p:nvSpPr>
          <p:spPr>
            <a:xfrm>
              <a:off x="8369676" y="3246054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3" y="0"/>
                  </a:moveTo>
                  <a:cubicBezTo>
                    <a:pt x="2862" y="0"/>
                    <a:pt x="2786" y="44"/>
                    <a:pt x="2748" y="120"/>
                  </a:cubicBezTo>
                  <a:lnTo>
                    <a:pt x="54" y="5513"/>
                  </a:lnTo>
                  <a:cubicBezTo>
                    <a:pt x="1" y="5620"/>
                    <a:pt x="43" y="5749"/>
                    <a:pt x="150" y="5803"/>
                  </a:cubicBezTo>
                  <a:cubicBezTo>
                    <a:pt x="183" y="5819"/>
                    <a:pt x="215" y="5824"/>
                    <a:pt x="247" y="5824"/>
                  </a:cubicBezTo>
                  <a:cubicBezTo>
                    <a:pt x="329" y="5824"/>
                    <a:pt x="403" y="5781"/>
                    <a:pt x="441" y="5707"/>
                  </a:cubicBezTo>
                  <a:lnTo>
                    <a:pt x="3140" y="319"/>
                  </a:lnTo>
                  <a:cubicBezTo>
                    <a:pt x="3195" y="211"/>
                    <a:pt x="3151" y="77"/>
                    <a:pt x="3044" y="24"/>
                  </a:cubicBezTo>
                  <a:cubicBezTo>
                    <a:pt x="3011" y="8"/>
                    <a:pt x="2976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65"/>
            <p:cNvSpPr/>
            <p:nvPr/>
          </p:nvSpPr>
          <p:spPr>
            <a:xfrm>
              <a:off x="8446844" y="3252051"/>
              <a:ext cx="93568" cy="186788"/>
            </a:xfrm>
            <a:custGeom>
              <a:avLst/>
              <a:gdLst/>
              <a:ahLst/>
              <a:cxnLst/>
              <a:rect l="l" t="t" r="r" b="b"/>
              <a:pathLst>
                <a:path w="2699" h="5388" extrusionOk="0">
                  <a:moveTo>
                    <a:pt x="1" y="5388"/>
                  </a:moveTo>
                  <a:lnTo>
                    <a:pt x="2699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65"/>
            <p:cNvSpPr/>
            <p:nvPr/>
          </p:nvSpPr>
          <p:spPr>
            <a:xfrm>
              <a:off x="8438246" y="3244563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6" y="0"/>
                  </a:moveTo>
                  <a:cubicBezTo>
                    <a:pt x="2865" y="0"/>
                    <a:pt x="2787" y="44"/>
                    <a:pt x="2748" y="120"/>
                  </a:cubicBezTo>
                  <a:lnTo>
                    <a:pt x="55" y="5507"/>
                  </a:lnTo>
                  <a:cubicBezTo>
                    <a:pt x="1" y="5615"/>
                    <a:pt x="44" y="5750"/>
                    <a:pt x="152" y="5803"/>
                  </a:cubicBezTo>
                  <a:cubicBezTo>
                    <a:pt x="184" y="5819"/>
                    <a:pt x="216" y="5824"/>
                    <a:pt x="249" y="5824"/>
                  </a:cubicBezTo>
                  <a:cubicBezTo>
                    <a:pt x="329" y="5824"/>
                    <a:pt x="405" y="5782"/>
                    <a:pt x="447" y="5706"/>
                  </a:cubicBezTo>
                  <a:lnTo>
                    <a:pt x="3141" y="313"/>
                  </a:lnTo>
                  <a:cubicBezTo>
                    <a:pt x="3195" y="206"/>
                    <a:pt x="3152" y="77"/>
                    <a:pt x="3044" y="23"/>
                  </a:cubicBezTo>
                  <a:cubicBezTo>
                    <a:pt x="3013" y="7"/>
                    <a:pt x="2979" y="0"/>
                    <a:pt x="2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5"/>
            <p:cNvSpPr/>
            <p:nvPr/>
          </p:nvSpPr>
          <p:spPr>
            <a:xfrm>
              <a:off x="8510596" y="3250560"/>
              <a:ext cx="93568" cy="186823"/>
            </a:xfrm>
            <a:custGeom>
              <a:avLst/>
              <a:gdLst/>
              <a:ahLst/>
              <a:cxnLst/>
              <a:rect l="l" t="t" r="r" b="b"/>
              <a:pathLst>
                <a:path w="2699" h="5389" extrusionOk="0">
                  <a:moveTo>
                    <a:pt x="1" y="5388"/>
                  </a:moveTo>
                  <a:lnTo>
                    <a:pt x="2699" y="1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65"/>
            <p:cNvSpPr/>
            <p:nvPr/>
          </p:nvSpPr>
          <p:spPr>
            <a:xfrm>
              <a:off x="8501999" y="3242864"/>
              <a:ext cx="110763" cy="202146"/>
            </a:xfrm>
            <a:custGeom>
              <a:avLst/>
              <a:gdLst/>
              <a:ahLst/>
              <a:cxnLst/>
              <a:rect l="l" t="t" r="r" b="b"/>
              <a:pathLst>
                <a:path w="3195" h="5831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1"/>
                  </a:cubicBezTo>
                  <a:lnTo>
                    <a:pt x="55" y="5513"/>
                  </a:lnTo>
                  <a:cubicBezTo>
                    <a:pt x="1" y="5621"/>
                    <a:pt x="43" y="5750"/>
                    <a:pt x="152" y="5804"/>
                  </a:cubicBezTo>
                  <a:cubicBezTo>
                    <a:pt x="184" y="5819"/>
                    <a:pt x="216" y="5831"/>
                    <a:pt x="249" y="5831"/>
                  </a:cubicBezTo>
                  <a:cubicBezTo>
                    <a:pt x="329" y="5831"/>
                    <a:pt x="410" y="5782"/>
                    <a:pt x="447" y="5707"/>
                  </a:cubicBezTo>
                  <a:lnTo>
                    <a:pt x="3140" y="319"/>
                  </a:lnTo>
                  <a:cubicBezTo>
                    <a:pt x="3195" y="212"/>
                    <a:pt x="3152" y="77"/>
                    <a:pt x="3044" y="24"/>
                  </a:cubicBezTo>
                  <a:cubicBezTo>
                    <a:pt x="3012" y="8"/>
                    <a:pt x="2978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5"/>
            <p:cNvSpPr/>
            <p:nvPr/>
          </p:nvSpPr>
          <p:spPr>
            <a:xfrm>
              <a:off x="8574522" y="3250214"/>
              <a:ext cx="93637" cy="186788"/>
            </a:xfrm>
            <a:custGeom>
              <a:avLst/>
              <a:gdLst/>
              <a:ahLst/>
              <a:cxnLst/>
              <a:rect l="l" t="t" r="r" b="b"/>
              <a:pathLst>
                <a:path w="2701" h="5388" extrusionOk="0">
                  <a:moveTo>
                    <a:pt x="1" y="5388"/>
                  </a:moveTo>
                  <a:lnTo>
                    <a:pt x="2700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65"/>
            <p:cNvSpPr/>
            <p:nvPr/>
          </p:nvSpPr>
          <p:spPr>
            <a:xfrm>
              <a:off x="8565924" y="3242691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1"/>
                  </a:cubicBezTo>
                  <a:lnTo>
                    <a:pt x="55" y="5508"/>
                  </a:lnTo>
                  <a:cubicBezTo>
                    <a:pt x="1" y="5615"/>
                    <a:pt x="45" y="5749"/>
                    <a:pt x="152" y="5804"/>
                  </a:cubicBezTo>
                  <a:cubicBezTo>
                    <a:pt x="184" y="5819"/>
                    <a:pt x="216" y="5824"/>
                    <a:pt x="249" y="5824"/>
                  </a:cubicBezTo>
                  <a:cubicBezTo>
                    <a:pt x="329" y="5824"/>
                    <a:pt x="410" y="5782"/>
                    <a:pt x="447" y="5707"/>
                  </a:cubicBezTo>
                  <a:lnTo>
                    <a:pt x="3142" y="314"/>
                  </a:lnTo>
                  <a:cubicBezTo>
                    <a:pt x="3195" y="206"/>
                    <a:pt x="3152" y="77"/>
                    <a:pt x="3045" y="24"/>
                  </a:cubicBezTo>
                  <a:cubicBezTo>
                    <a:pt x="3013" y="8"/>
                    <a:pt x="2979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65"/>
            <p:cNvSpPr/>
            <p:nvPr/>
          </p:nvSpPr>
          <p:spPr>
            <a:xfrm>
              <a:off x="8644410" y="3253576"/>
              <a:ext cx="93429" cy="186788"/>
            </a:xfrm>
            <a:custGeom>
              <a:avLst/>
              <a:gdLst/>
              <a:ahLst/>
              <a:cxnLst/>
              <a:rect l="l" t="t" r="r" b="b"/>
              <a:pathLst>
                <a:path w="2695" h="5388" extrusionOk="0">
                  <a:moveTo>
                    <a:pt x="0" y="5388"/>
                  </a:moveTo>
                  <a:lnTo>
                    <a:pt x="2695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65"/>
            <p:cNvSpPr/>
            <p:nvPr/>
          </p:nvSpPr>
          <p:spPr>
            <a:xfrm>
              <a:off x="8635674" y="3245880"/>
              <a:ext cx="110763" cy="202112"/>
            </a:xfrm>
            <a:custGeom>
              <a:avLst/>
              <a:gdLst/>
              <a:ahLst/>
              <a:cxnLst/>
              <a:rect l="l" t="t" r="r" b="b"/>
              <a:pathLst>
                <a:path w="3195" h="5830" extrusionOk="0">
                  <a:moveTo>
                    <a:pt x="2951" y="0"/>
                  </a:moveTo>
                  <a:cubicBezTo>
                    <a:pt x="2870" y="0"/>
                    <a:pt x="2792" y="47"/>
                    <a:pt x="2753" y="125"/>
                  </a:cubicBezTo>
                  <a:lnTo>
                    <a:pt x="54" y="5513"/>
                  </a:lnTo>
                  <a:cubicBezTo>
                    <a:pt x="1" y="5620"/>
                    <a:pt x="43" y="5749"/>
                    <a:pt x="150" y="5808"/>
                  </a:cubicBezTo>
                  <a:cubicBezTo>
                    <a:pt x="183" y="5819"/>
                    <a:pt x="220" y="5829"/>
                    <a:pt x="252" y="5829"/>
                  </a:cubicBezTo>
                  <a:cubicBezTo>
                    <a:pt x="334" y="5829"/>
                    <a:pt x="408" y="5786"/>
                    <a:pt x="446" y="5706"/>
                  </a:cubicBezTo>
                  <a:lnTo>
                    <a:pt x="3140" y="319"/>
                  </a:lnTo>
                  <a:cubicBezTo>
                    <a:pt x="3194" y="211"/>
                    <a:pt x="3151" y="82"/>
                    <a:pt x="3043" y="22"/>
                  </a:cubicBezTo>
                  <a:cubicBezTo>
                    <a:pt x="3014" y="7"/>
                    <a:pt x="2982" y="0"/>
                    <a:pt x="2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5"/>
            <p:cNvSpPr/>
            <p:nvPr/>
          </p:nvSpPr>
          <p:spPr>
            <a:xfrm>
              <a:off x="8719567" y="3242934"/>
              <a:ext cx="93568" cy="186788"/>
            </a:xfrm>
            <a:custGeom>
              <a:avLst/>
              <a:gdLst/>
              <a:ahLst/>
              <a:cxnLst/>
              <a:rect l="l" t="t" r="r" b="b"/>
              <a:pathLst>
                <a:path w="2699" h="5388" extrusionOk="0">
                  <a:moveTo>
                    <a:pt x="0" y="5388"/>
                  </a:moveTo>
                  <a:lnTo>
                    <a:pt x="2698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5"/>
            <p:cNvSpPr/>
            <p:nvPr/>
          </p:nvSpPr>
          <p:spPr>
            <a:xfrm>
              <a:off x="8710970" y="3235411"/>
              <a:ext cx="110763" cy="201973"/>
            </a:xfrm>
            <a:custGeom>
              <a:avLst/>
              <a:gdLst/>
              <a:ahLst/>
              <a:cxnLst/>
              <a:rect l="l" t="t" r="r" b="b"/>
              <a:pathLst>
                <a:path w="3195" h="5826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0"/>
                  </a:cubicBezTo>
                  <a:lnTo>
                    <a:pt x="55" y="5508"/>
                  </a:lnTo>
                  <a:cubicBezTo>
                    <a:pt x="0" y="5615"/>
                    <a:pt x="43" y="5750"/>
                    <a:pt x="151" y="5803"/>
                  </a:cubicBezTo>
                  <a:cubicBezTo>
                    <a:pt x="184" y="5820"/>
                    <a:pt x="216" y="5825"/>
                    <a:pt x="248" y="5825"/>
                  </a:cubicBezTo>
                  <a:cubicBezTo>
                    <a:pt x="328" y="5825"/>
                    <a:pt x="403" y="5783"/>
                    <a:pt x="447" y="5707"/>
                  </a:cubicBezTo>
                  <a:lnTo>
                    <a:pt x="3140" y="314"/>
                  </a:lnTo>
                  <a:cubicBezTo>
                    <a:pt x="3194" y="207"/>
                    <a:pt x="3152" y="78"/>
                    <a:pt x="3043" y="23"/>
                  </a:cubicBezTo>
                  <a:cubicBezTo>
                    <a:pt x="3012" y="8"/>
                    <a:pt x="2979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5"/>
            <p:cNvSpPr/>
            <p:nvPr/>
          </p:nvSpPr>
          <p:spPr>
            <a:xfrm>
              <a:off x="8786093" y="3247198"/>
              <a:ext cx="93429" cy="186823"/>
            </a:xfrm>
            <a:custGeom>
              <a:avLst/>
              <a:gdLst/>
              <a:ahLst/>
              <a:cxnLst/>
              <a:rect l="l" t="t" r="r" b="b"/>
              <a:pathLst>
                <a:path w="2695" h="5389" extrusionOk="0">
                  <a:moveTo>
                    <a:pt x="0" y="5388"/>
                  </a:moveTo>
                  <a:lnTo>
                    <a:pt x="2694" y="1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5"/>
            <p:cNvSpPr/>
            <p:nvPr/>
          </p:nvSpPr>
          <p:spPr>
            <a:xfrm>
              <a:off x="8777496" y="3239502"/>
              <a:ext cx="110763" cy="202181"/>
            </a:xfrm>
            <a:custGeom>
              <a:avLst/>
              <a:gdLst/>
              <a:ahLst/>
              <a:cxnLst/>
              <a:rect l="l" t="t" r="r" b="b"/>
              <a:pathLst>
                <a:path w="3195" h="5832" extrusionOk="0">
                  <a:moveTo>
                    <a:pt x="2943" y="1"/>
                  </a:moveTo>
                  <a:cubicBezTo>
                    <a:pt x="2862" y="1"/>
                    <a:pt x="2786" y="44"/>
                    <a:pt x="2749" y="121"/>
                  </a:cubicBezTo>
                  <a:lnTo>
                    <a:pt x="54" y="5514"/>
                  </a:lnTo>
                  <a:cubicBezTo>
                    <a:pt x="0" y="5621"/>
                    <a:pt x="44" y="5750"/>
                    <a:pt x="151" y="5804"/>
                  </a:cubicBezTo>
                  <a:cubicBezTo>
                    <a:pt x="184" y="5820"/>
                    <a:pt x="216" y="5831"/>
                    <a:pt x="248" y="5831"/>
                  </a:cubicBezTo>
                  <a:cubicBezTo>
                    <a:pt x="329" y="5831"/>
                    <a:pt x="404" y="5782"/>
                    <a:pt x="442" y="5707"/>
                  </a:cubicBezTo>
                  <a:lnTo>
                    <a:pt x="3141" y="320"/>
                  </a:lnTo>
                  <a:cubicBezTo>
                    <a:pt x="3194" y="213"/>
                    <a:pt x="3152" y="77"/>
                    <a:pt x="3044" y="24"/>
                  </a:cubicBezTo>
                  <a:cubicBezTo>
                    <a:pt x="3011" y="8"/>
                    <a:pt x="2976" y="1"/>
                    <a:pt x="2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5"/>
            <p:cNvSpPr/>
            <p:nvPr/>
          </p:nvSpPr>
          <p:spPr>
            <a:xfrm>
              <a:off x="8863261" y="3239398"/>
              <a:ext cx="93429" cy="186788"/>
            </a:xfrm>
            <a:custGeom>
              <a:avLst/>
              <a:gdLst/>
              <a:ahLst/>
              <a:cxnLst/>
              <a:rect l="l" t="t" r="r" b="b"/>
              <a:pathLst>
                <a:path w="2695" h="5388" extrusionOk="0">
                  <a:moveTo>
                    <a:pt x="0" y="5388"/>
                  </a:moveTo>
                  <a:lnTo>
                    <a:pt x="2694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5"/>
            <p:cNvSpPr/>
            <p:nvPr/>
          </p:nvSpPr>
          <p:spPr>
            <a:xfrm>
              <a:off x="8854664" y="3231875"/>
              <a:ext cx="110763" cy="201973"/>
            </a:xfrm>
            <a:custGeom>
              <a:avLst/>
              <a:gdLst/>
              <a:ahLst/>
              <a:cxnLst/>
              <a:rect l="l" t="t" r="r" b="b"/>
              <a:pathLst>
                <a:path w="3195" h="5826" extrusionOk="0">
                  <a:moveTo>
                    <a:pt x="2943" y="0"/>
                  </a:moveTo>
                  <a:cubicBezTo>
                    <a:pt x="2862" y="0"/>
                    <a:pt x="2786" y="44"/>
                    <a:pt x="2749" y="120"/>
                  </a:cubicBezTo>
                  <a:lnTo>
                    <a:pt x="54" y="5508"/>
                  </a:lnTo>
                  <a:cubicBezTo>
                    <a:pt x="0" y="5615"/>
                    <a:pt x="44" y="5749"/>
                    <a:pt x="151" y="5803"/>
                  </a:cubicBezTo>
                  <a:cubicBezTo>
                    <a:pt x="184" y="5820"/>
                    <a:pt x="216" y="5825"/>
                    <a:pt x="248" y="5825"/>
                  </a:cubicBezTo>
                  <a:cubicBezTo>
                    <a:pt x="329" y="5825"/>
                    <a:pt x="404" y="5781"/>
                    <a:pt x="447" y="5707"/>
                  </a:cubicBezTo>
                  <a:lnTo>
                    <a:pt x="3141" y="314"/>
                  </a:lnTo>
                  <a:cubicBezTo>
                    <a:pt x="3194" y="207"/>
                    <a:pt x="3152" y="78"/>
                    <a:pt x="3044" y="24"/>
                  </a:cubicBezTo>
                  <a:cubicBezTo>
                    <a:pt x="3011" y="8"/>
                    <a:pt x="2977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65"/>
          <p:cNvSpPr/>
          <p:nvPr/>
        </p:nvSpPr>
        <p:spPr>
          <a:xfrm>
            <a:off x="1740547" y="44145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65"/>
          <p:cNvSpPr/>
          <p:nvPr/>
        </p:nvSpPr>
        <p:spPr>
          <a:xfrm>
            <a:off x="936463" y="2554887"/>
            <a:ext cx="196413" cy="193905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65"/>
          <p:cNvSpPr/>
          <p:nvPr/>
        </p:nvSpPr>
        <p:spPr>
          <a:xfrm rot="5400000" flipH="1">
            <a:off x="2289164" y="-648030"/>
            <a:ext cx="315646" cy="2366072"/>
          </a:xfrm>
          <a:custGeom>
            <a:avLst/>
            <a:gdLst/>
            <a:ahLst/>
            <a:cxnLst/>
            <a:rect l="l" t="t" r="r" b="b"/>
            <a:pathLst>
              <a:path w="6662" h="25443" extrusionOk="0">
                <a:moveTo>
                  <a:pt x="1" y="1"/>
                </a:moveTo>
                <a:lnTo>
                  <a:pt x="4366" y="4366"/>
                </a:lnTo>
                <a:lnTo>
                  <a:pt x="70" y="8662"/>
                </a:lnTo>
                <a:lnTo>
                  <a:pt x="4317" y="12915"/>
                </a:lnTo>
                <a:lnTo>
                  <a:pt x="150" y="17082"/>
                </a:lnTo>
                <a:lnTo>
                  <a:pt x="4317" y="21244"/>
                </a:lnTo>
                <a:lnTo>
                  <a:pt x="118" y="25443"/>
                </a:lnTo>
                <a:lnTo>
                  <a:pt x="2414" y="25443"/>
                </a:lnTo>
                <a:lnTo>
                  <a:pt x="6614" y="21244"/>
                </a:lnTo>
                <a:lnTo>
                  <a:pt x="2446" y="17082"/>
                </a:lnTo>
                <a:lnTo>
                  <a:pt x="6614" y="12915"/>
                </a:lnTo>
                <a:lnTo>
                  <a:pt x="2361" y="8662"/>
                </a:lnTo>
                <a:lnTo>
                  <a:pt x="6662" y="4366"/>
                </a:lnTo>
                <a:lnTo>
                  <a:pt x="2296" y="1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66"/>
          <p:cNvSpPr txBox="1">
            <a:spLocks noGrp="1"/>
          </p:cNvSpPr>
          <p:nvPr>
            <p:ph type="title"/>
          </p:nvPr>
        </p:nvSpPr>
        <p:spPr>
          <a:xfrm>
            <a:off x="2262600" y="1093738"/>
            <a:ext cx="45084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research </a:t>
            </a:r>
            <a:r>
              <a:rPr lang="en">
                <a:solidFill>
                  <a:schemeClr val="accent5"/>
                </a:solidFill>
              </a:rPr>
              <a:t>tells us 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859" name="Google Shape;859;p66"/>
          <p:cNvSpPr txBox="1">
            <a:spLocks noGrp="1"/>
          </p:cNvSpPr>
          <p:nvPr>
            <p:ph type="subTitle" idx="1"/>
          </p:nvPr>
        </p:nvSpPr>
        <p:spPr>
          <a:xfrm>
            <a:off x="1656138" y="1756313"/>
            <a:ext cx="5721300" cy="20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When students are engaged in school, success follows.</a:t>
            </a:r>
            <a:endParaRPr sz="4100"/>
          </a:p>
        </p:txBody>
      </p:sp>
      <p:grpSp>
        <p:nvGrpSpPr>
          <p:cNvPr id="860" name="Google Shape;860;p66"/>
          <p:cNvGrpSpPr/>
          <p:nvPr/>
        </p:nvGrpSpPr>
        <p:grpSpPr>
          <a:xfrm>
            <a:off x="7996068" y="281825"/>
            <a:ext cx="994527" cy="2155722"/>
            <a:chOff x="7996068" y="281825"/>
            <a:chExt cx="994527" cy="2155722"/>
          </a:xfrm>
        </p:grpSpPr>
        <p:sp>
          <p:nvSpPr>
            <p:cNvPr id="861" name="Google Shape;861;p66"/>
            <p:cNvSpPr/>
            <p:nvPr/>
          </p:nvSpPr>
          <p:spPr>
            <a:xfrm>
              <a:off x="8426140" y="281825"/>
              <a:ext cx="564455" cy="2155722"/>
            </a:xfrm>
            <a:custGeom>
              <a:avLst/>
              <a:gdLst/>
              <a:ahLst/>
              <a:cxnLst/>
              <a:rect l="l" t="t" r="r" b="b"/>
              <a:pathLst>
                <a:path w="6662" h="25443" extrusionOk="0">
                  <a:moveTo>
                    <a:pt x="1" y="1"/>
                  </a:moveTo>
                  <a:lnTo>
                    <a:pt x="4366" y="4366"/>
                  </a:lnTo>
                  <a:lnTo>
                    <a:pt x="70" y="8662"/>
                  </a:lnTo>
                  <a:lnTo>
                    <a:pt x="4317" y="12915"/>
                  </a:lnTo>
                  <a:lnTo>
                    <a:pt x="150" y="17082"/>
                  </a:lnTo>
                  <a:lnTo>
                    <a:pt x="4317" y="21244"/>
                  </a:lnTo>
                  <a:lnTo>
                    <a:pt x="118" y="25443"/>
                  </a:lnTo>
                  <a:lnTo>
                    <a:pt x="2414" y="25443"/>
                  </a:lnTo>
                  <a:lnTo>
                    <a:pt x="6614" y="21244"/>
                  </a:lnTo>
                  <a:lnTo>
                    <a:pt x="2446" y="17082"/>
                  </a:lnTo>
                  <a:lnTo>
                    <a:pt x="6614" y="12915"/>
                  </a:lnTo>
                  <a:lnTo>
                    <a:pt x="2361" y="8662"/>
                  </a:lnTo>
                  <a:lnTo>
                    <a:pt x="6662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6"/>
            <p:cNvSpPr/>
            <p:nvPr/>
          </p:nvSpPr>
          <p:spPr>
            <a:xfrm>
              <a:off x="7996068" y="281825"/>
              <a:ext cx="564539" cy="2155722"/>
            </a:xfrm>
            <a:custGeom>
              <a:avLst/>
              <a:gdLst/>
              <a:ahLst/>
              <a:cxnLst/>
              <a:rect l="l" t="t" r="r" b="b"/>
              <a:pathLst>
                <a:path w="6663" h="25443" extrusionOk="0">
                  <a:moveTo>
                    <a:pt x="0" y="1"/>
                  </a:moveTo>
                  <a:lnTo>
                    <a:pt x="4367" y="4366"/>
                  </a:lnTo>
                  <a:lnTo>
                    <a:pt x="65" y="8662"/>
                  </a:lnTo>
                  <a:lnTo>
                    <a:pt x="4318" y="12915"/>
                  </a:lnTo>
                  <a:lnTo>
                    <a:pt x="151" y="17082"/>
                  </a:lnTo>
                  <a:lnTo>
                    <a:pt x="4318" y="21244"/>
                  </a:lnTo>
                  <a:lnTo>
                    <a:pt x="119" y="25443"/>
                  </a:lnTo>
                  <a:lnTo>
                    <a:pt x="2414" y="25443"/>
                  </a:lnTo>
                  <a:lnTo>
                    <a:pt x="6613" y="21244"/>
                  </a:lnTo>
                  <a:lnTo>
                    <a:pt x="2447" y="17082"/>
                  </a:lnTo>
                  <a:lnTo>
                    <a:pt x="6613" y="12915"/>
                  </a:lnTo>
                  <a:lnTo>
                    <a:pt x="2360" y="8662"/>
                  </a:lnTo>
                  <a:lnTo>
                    <a:pt x="6663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3" name="Google Shape;863;p66"/>
          <p:cNvGrpSpPr/>
          <p:nvPr/>
        </p:nvGrpSpPr>
        <p:grpSpPr>
          <a:xfrm>
            <a:off x="217163" y="2525587"/>
            <a:ext cx="994527" cy="2155722"/>
            <a:chOff x="217163" y="2525587"/>
            <a:chExt cx="994527" cy="2155722"/>
          </a:xfrm>
        </p:grpSpPr>
        <p:sp>
          <p:nvSpPr>
            <p:cNvPr id="864" name="Google Shape;864;p66"/>
            <p:cNvSpPr/>
            <p:nvPr/>
          </p:nvSpPr>
          <p:spPr>
            <a:xfrm flipH="1">
              <a:off x="217163" y="2525587"/>
              <a:ext cx="564455" cy="2155722"/>
            </a:xfrm>
            <a:custGeom>
              <a:avLst/>
              <a:gdLst/>
              <a:ahLst/>
              <a:cxnLst/>
              <a:rect l="l" t="t" r="r" b="b"/>
              <a:pathLst>
                <a:path w="6662" h="25443" extrusionOk="0">
                  <a:moveTo>
                    <a:pt x="1" y="1"/>
                  </a:moveTo>
                  <a:lnTo>
                    <a:pt x="4366" y="4366"/>
                  </a:lnTo>
                  <a:lnTo>
                    <a:pt x="70" y="8662"/>
                  </a:lnTo>
                  <a:lnTo>
                    <a:pt x="4317" y="12915"/>
                  </a:lnTo>
                  <a:lnTo>
                    <a:pt x="150" y="17082"/>
                  </a:lnTo>
                  <a:lnTo>
                    <a:pt x="4317" y="21244"/>
                  </a:lnTo>
                  <a:lnTo>
                    <a:pt x="118" y="25443"/>
                  </a:lnTo>
                  <a:lnTo>
                    <a:pt x="2414" y="25443"/>
                  </a:lnTo>
                  <a:lnTo>
                    <a:pt x="6614" y="21244"/>
                  </a:lnTo>
                  <a:lnTo>
                    <a:pt x="2446" y="17082"/>
                  </a:lnTo>
                  <a:lnTo>
                    <a:pt x="6614" y="12915"/>
                  </a:lnTo>
                  <a:lnTo>
                    <a:pt x="2361" y="8662"/>
                  </a:lnTo>
                  <a:lnTo>
                    <a:pt x="6662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6"/>
            <p:cNvSpPr/>
            <p:nvPr/>
          </p:nvSpPr>
          <p:spPr>
            <a:xfrm flipH="1">
              <a:off x="647150" y="2525587"/>
              <a:ext cx="564539" cy="2155722"/>
            </a:xfrm>
            <a:custGeom>
              <a:avLst/>
              <a:gdLst/>
              <a:ahLst/>
              <a:cxnLst/>
              <a:rect l="l" t="t" r="r" b="b"/>
              <a:pathLst>
                <a:path w="6663" h="25443" extrusionOk="0">
                  <a:moveTo>
                    <a:pt x="0" y="1"/>
                  </a:moveTo>
                  <a:lnTo>
                    <a:pt x="4367" y="4366"/>
                  </a:lnTo>
                  <a:lnTo>
                    <a:pt x="65" y="8662"/>
                  </a:lnTo>
                  <a:lnTo>
                    <a:pt x="4318" y="12915"/>
                  </a:lnTo>
                  <a:lnTo>
                    <a:pt x="151" y="17082"/>
                  </a:lnTo>
                  <a:lnTo>
                    <a:pt x="4318" y="21244"/>
                  </a:lnTo>
                  <a:lnTo>
                    <a:pt x="119" y="25443"/>
                  </a:lnTo>
                  <a:lnTo>
                    <a:pt x="2414" y="25443"/>
                  </a:lnTo>
                  <a:lnTo>
                    <a:pt x="6613" y="21244"/>
                  </a:lnTo>
                  <a:lnTo>
                    <a:pt x="2447" y="17082"/>
                  </a:lnTo>
                  <a:lnTo>
                    <a:pt x="6613" y="12915"/>
                  </a:lnTo>
                  <a:lnTo>
                    <a:pt x="2360" y="8662"/>
                  </a:lnTo>
                  <a:lnTo>
                    <a:pt x="6663" y="4366"/>
                  </a:lnTo>
                  <a:lnTo>
                    <a:pt x="2296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6" name="Google Shape;866;p66"/>
          <p:cNvGrpSpPr/>
          <p:nvPr/>
        </p:nvGrpSpPr>
        <p:grpSpPr>
          <a:xfrm>
            <a:off x="8347053" y="3618159"/>
            <a:ext cx="649739" cy="977052"/>
            <a:chOff x="8347053" y="3618159"/>
            <a:chExt cx="649739" cy="977052"/>
          </a:xfrm>
        </p:grpSpPr>
        <p:sp>
          <p:nvSpPr>
            <p:cNvPr id="867" name="Google Shape;867;p66"/>
            <p:cNvSpPr/>
            <p:nvPr/>
          </p:nvSpPr>
          <p:spPr>
            <a:xfrm rot="4856925">
              <a:off x="8218132" y="3850007"/>
              <a:ext cx="907581" cy="513355"/>
            </a:xfrm>
            <a:custGeom>
              <a:avLst/>
              <a:gdLst/>
              <a:ahLst/>
              <a:cxnLst/>
              <a:rect l="l" t="t" r="r" b="b"/>
              <a:pathLst>
                <a:path w="18288" h="10345" extrusionOk="0">
                  <a:moveTo>
                    <a:pt x="8723" y="1"/>
                  </a:moveTo>
                  <a:cubicBezTo>
                    <a:pt x="4484" y="1"/>
                    <a:pt x="737" y="3052"/>
                    <a:pt x="1" y="7372"/>
                  </a:cubicBezTo>
                  <a:lnTo>
                    <a:pt x="17464" y="10345"/>
                  </a:lnTo>
                  <a:cubicBezTo>
                    <a:pt x="18288" y="5521"/>
                    <a:pt x="15045" y="947"/>
                    <a:pt x="10222" y="128"/>
                  </a:cubicBezTo>
                  <a:cubicBezTo>
                    <a:pt x="9719" y="43"/>
                    <a:pt x="9217" y="1"/>
                    <a:pt x="872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6"/>
            <p:cNvSpPr/>
            <p:nvPr/>
          </p:nvSpPr>
          <p:spPr>
            <a:xfrm rot="4856925">
              <a:off x="8357725" y="3994278"/>
              <a:ext cx="254339" cy="235811"/>
            </a:xfrm>
            <a:custGeom>
              <a:avLst/>
              <a:gdLst/>
              <a:ahLst/>
              <a:cxnLst/>
              <a:rect l="l" t="t" r="r" b="b"/>
              <a:pathLst>
                <a:path w="5125" h="4752" extrusionOk="0">
                  <a:moveTo>
                    <a:pt x="2561" y="0"/>
                  </a:moveTo>
                  <a:cubicBezTo>
                    <a:pt x="1422" y="0"/>
                    <a:pt x="419" y="819"/>
                    <a:pt x="221" y="1975"/>
                  </a:cubicBezTo>
                  <a:cubicBezTo>
                    <a:pt x="0" y="3271"/>
                    <a:pt x="871" y="4497"/>
                    <a:pt x="2167" y="4717"/>
                  </a:cubicBezTo>
                  <a:cubicBezTo>
                    <a:pt x="2302" y="4740"/>
                    <a:pt x="2436" y="4751"/>
                    <a:pt x="2568" y="4751"/>
                  </a:cubicBezTo>
                  <a:cubicBezTo>
                    <a:pt x="3702" y="4751"/>
                    <a:pt x="4706" y="3932"/>
                    <a:pt x="4904" y="2776"/>
                  </a:cubicBezTo>
                  <a:cubicBezTo>
                    <a:pt x="5125" y="1481"/>
                    <a:pt x="4254" y="255"/>
                    <a:pt x="2963" y="34"/>
                  </a:cubicBezTo>
                  <a:cubicBezTo>
                    <a:pt x="2828" y="11"/>
                    <a:pt x="2693" y="0"/>
                    <a:pt x="256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9" name="Google Shape;869;p66"/>
          <p:cNvGrpSpPr/>
          <p:nvPr/>
        </p:nvGrpSpPr>
        <p:grpSpPr>
          <a:xfrm>
            <a:off x="210966" y="547734"/>
            <a:ext cx="649739" cy="977052"/>
            <a:chOff x="210966" y="547734"/>
            <a:chExt cx="649739" cy="977052"/>
          </a:xfrm>
        </p:grpSpPr>
        <p:sp>
          <p:nvSpPr>
            <p:cNvPr id="870" name="Google Shape;870;p66"/>
            <p:cNvSpPr/>
            <p:nvPr/>
          </p:nvSpPr>
          <p:spPr>
            <a:xfrm rot="-4856925" flipH="1">
              <a:off x="82046" y="779582"/>
              <a:ext cx="907581" cy="513355"/>
            </a:xfrm>
            <a:custGeom>
              <a:avLst/>
              <a:gdLst/>
              <a:ahLst/>
              <a:cxnLst/>
              <a:rect l="l" t="t" r="r" b="b"/>
              <a:pathLst>
                <a:path w="18288" h="10345" extrusionOk="0">
                  <a:moveTo>
                    <a:pt x="8723" y="1"/>
                  </a:moveTo>
                  <a:cubicBezTo>
                    <a:pt x="4484" y="1"/>
                    <a:pt x="737" y="3052"/>
                    <a:pt x="1" y="7372"/>
                  </a:cubicBezTo>
                  <a:lnTo>
                    <a:pt x="17464" y="10345"/>
                  </a:lnTo>
                  <a:cubicBezTo>
                    <a:pt x="18288" y="5521"/>
                    <a:pt x="15045" y="947"/>
                    <a:pt x="10222" y="128"/>
                  </a:cubicBezTo>
                  <a:cubicBezTo>
                    <a:pt x="9719" y="43"/>
                    <a:pt x="9217" y="1"/>
                    <a:pt x="872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6"/>
            <p:cNvSpPr/>
            <p:nvPr/>
          </p:nvSpPr>
          <p:spPr>
            <a:xfrm rot="-4856925" flipH="1">
              <a:off x="595694" y="923853"/>
              <a:ext cx="254339" cy="235811"/>
            </a:xfrm>
            <a:custGeom>
              <a:avLst/>
              <a:gdLst/>
              <a:ahLst/>
              <a:cxnLst/>
              <a:rect l="l" t="t" r="r" b="b"/>
              <a:pathLst>
                <a:path w="5125" h="4752" extrusionOk="0">
                  <a:moveTo>
                    <a:pt x="2561" y="0"/>
                  </a:moveTo>
                  <a:cubicBezTo>
                    <a:pt x="1422" y="0"/>
                    <a:pt x="419" y="819"/>
                    <a:pt x="221" y="1975"/>
                  </a:cubicBezTo>
                  <a:cubicBezTo>
                    <a:pt x="0" y="3271"/>
                    <a:pt x="871" y="4497"/>
                    <a:pt x="2167" y="4717"/>
                  </a:cubicBezTo>
                  <a:cubicBezTo>
                    <a:pt x="2302" y="4740"/>
                    <a:pt x="2436" y="4751"/>
                    <a:pt x="2568" y="4751"/>
                  </a:cubicBezTo>
                  <a:cubicBezTo>
                    <a:pt x="3702" y="4751"/>
                    <a:pt x="4706" y="3932"/>
                    <a:pt x="4904" y="2776"/>
                  </a:cubicBezTo>
                  <a:cubicBezTo>
                    <a:pt x="5125" y="1481"/>
                    <a:pt x="4254" y="255"/>
                    <a:pt x="2963" y="34"/>
                  </a:cubicBezTo>
                  <a:cubicBezTo>
                    <a:pt x="2828" y="11"/>
                    <a:pt x="2693" y="0"/>
                    <a:pt x="256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2" name="Google Shape;872;p66"/>
          <p:cNvSpPr txBox="1"/>
          <p:nvPr/>
        </p:nvSpPr>
        <p:spPr>
          <a:xfrm>
            <a:off x="2694900" y="4367550"/>
            <a:ext cx="3754200" cy="558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2E586A"/>
                </a:solidFill>
                <a:latin typeface="Amatic SC"/>
                <a:ea typeface="Amatic SC"/>
                <a:cs typeface="Amatic SC"/>
                <a:sym typeface="Amatic SC"/>
              </a:rPr>
              <a:t>Click </a:t>
            </a:r>
            <a:r>
              <a:rPr lang="en" sz="2700" b="1" u="sng">
                <a:solidFill>
                  <a:srgbClr val="2E586A"/>
                </a:solidFill>
                <a:latin typeface="Amatic SC"/>
                <a:ea typeface="Amatic SC"/>
                <a:cs typeface="Amatic SC"/>
                <a:sym typeface="Amatic SC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here </a:t>
            </a:r>
            <a:r>
              <a:rPr lang="en" sz="2700" b="1">
                <a:solidFill>
                  <a:srgbClr val="2E586A"/>
                </a:solidFill>
                <a:latin typeface="Amatic SC"/>
                <a:ea typeface="Amatic SC"/>
                <a:cs typeface="Amatic SC"/>
                <a:sym typeface="Amatic SC"/>
              </a:rPr>
              <a:t>for more on the research</a:t>
            </a:r>
            <a:endParaRPr sz="2700" b="1">
              <a:solidFill>
                <a:srgbClr val="2E586A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Google Shape;87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625" y="2120170"/>
            <a:ext cx="3709200" cy="25674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38100" cap="flat" cmpd="sng">
            <a:solidFill>
              <a:srgbClr val="2E586A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8" name="Google Shape;878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0125" y="299125"/>
            <a:ext cx="4133876" cy="221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9275" y="408550"/>
            <a:ext cx="2770300" cy="17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67"/>
          <p:cNvSpPr txBox="1">
            <a:spLocks noGrp="1"/>
          </p:cNvSpPr>
          <p:nvPr>
            <p:ph type="subTitle" idx="4294967295"/>
          </p:nvPr>
        </p:nvSpPr>
        <p:spPr>
          <a:xfrm>
            <a:off x="3538750" y="0"/>
            <a:ext cx="2355900" cy="2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Josefin Slab"/>
                <a:ea typeface="Josefin Slab"/>
                <a:cs typeface="Josefin Slab"/>
                <a:sym typeface="Josefin Slab"/>
              </a:rPr>
              <a:t>In-person </a:t>
            </a:r>
            <a:endParaRPr sz="3200" b="1">
              <a:latin typeface="Josefin Slab"/>
              <a:ea typeface="Josefin Slab"/>
              <a:cs typeface="Josefin Slab"/>
              <a:sym typeface="Josefin Slab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Josefin Slab"/>
                <a:ea typeface="Josefin Slab"/>
                <a:cs typeface="Josefin Slab"/>
                <a:sym typeface="Josefin Slab"/>
              </a:rPr>
              <a:t>&amp; Virtual!</a:t>
            </a:r>
            <a:endParaRPr sz="3200" b="1">
              <a:latin typeface="Josefin Slab"/>
              <a:ea typeface="Josefin Slab"/>
              <a:cs typeface="Josefin Slab"/>
              <a:sym typeface="Josefin Slab"/>
            </a:endParaRPr>
          </a:p>
        </p:txBody>
      </p:sp>
      <p:pic>
        <p:nvPicPr>
          <p:cNvPr id="881" name="Google Shape;881;p67"/>
          <p:cNvPicPr preferRelativeResize="0"/>
          <p:nvPr/>
        </p:nvPicPr>
        <p:blipFill rotWithShape="1">
          <a:blip r:embed="rId6">
            <a:alphaModFix/>
          </a:blip>
          <a:srcRect t="17375" b="23301"/>
          <a:stretch/>
        </p:blipFill>
        <p:spPr>
          <a:xfrm>
            <a:off x="5464543" y="2671525"/>
            <a:ext cx="2361900" cy="2214600"/>
          </a:xfrm>
          <a:prstGeom prst="wedgeRoundRectCallout">
            <a:avLst>
              <a:gd name="adj1" fmla="val 46389"/>
              <a:gd name="adj2" fmla="val 57160"/>
              <a:gd name="adj3" fmla="val 0"/>
            </a:avLst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82" name="Google Shape;882;p67"/>
          <p:cNvSpPr txBox="1">
            <a:spLocks noGrp="1"/>
          </p:cNvSpPr>
          <p:nvPr>
            <p:ph type="title" idx="4294967295"/>
          </p:nvPr>
        </p:nvSpPr>
        <p:spPr>
          <a:xfrm rot="-1437294">
            <a:off x="-552606" y="421966"/>
            <a:ext cx="4595863" cy="172015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accent5"/>
                </a:solidFill>
              </a:rPr>
              <a:t>Celebrating </a:t>
            </a:r>
            <a:endParaRPr sz="3400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accent5"/>
                </a:solidFill>
              </a:rPr>
              <a:t>our students’ return to school</a:t>
            </a:r>
            <a:endParaRPr sz="3400"/>
          </a:p>
        </p:txBody>
      </p:sp>
      <p:pic>
        <p:nvPicPr>
          <p:cNvPr id="883" name="Google Shape;883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71825" y="408550"/>
            <a:ext cx="1913750" cy="107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68"/>
          <p:cNvSpPr txBox="1">
            <a:spLocks noGrp="1"/>
          </p:cNvSpPr>
          <p:nvPr>
            <p:ph type="subTitle" idx="4294967295"/>
          </p:nvPr>
        </p:nvSpPr>
        <p:spPr>
          <a:xfrm>
            <a:off x="3662575" y="0"/>
            <a:ext cx="2355900" cy="2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Josefin Slab"/>
                <a:ea typeface="Josefin Slab"/>
                <a:cs typeface="Josefin Slab"/>
                <a:sym typeface="Josefin Slab"/>
              </a:rPr>
              <a:t>In-person </a:t>
            </a:r>
            <a:endParaRPr sz="3200" b="1">
              <a:latin typeface="Josefin Slab"/>
              <a:ea typeface="Josefin Slab"/>
              <a:cs typeface="Josefin Slab"/>
              <a:sym typeface="Josefin Slab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Josefin Slab"/>
                <a:ea typeface="Josefin Slab"/>
                <a:cs typeface="Josefin Slab"/>
                <a:sym typeface="Josefin Slab"/>
              </a:rPr>
              <a:t>&amp; Virtual!</a:t>
            </a:r>
            <a:endParaRPr sz="3200" b="1">
              <a:latin typeface="Josefin Slab"/>
              <a:ea typeface="Josefin Slab"/>
              <a:cs typeface="Josefin Slab"/>
              <a:sym typeface="Josefin Slab"/>
            </a:endParaRPr>
          </a:p>
        </p:txBody>
      </p:sp>
      <p:sp>
        <p:nvSpPr>
          <p:cNvPr id="889" name="Google Shape;889;p68"/>
          <p:cNvSpPr txBox="1">
            <a:spLocks noGrp="1"/>
          </p:cNvSpPr>
          <p:nvPr>
            <p:ph type="title" idx="4294967295"/>
          </p:nvPr>
        </p:nvSpPr>
        <p:spPr>
          <a:xfrm rot="-1437294">
            <a:off x="-552606" y="421966"/>
            <a:ext cx="4595863" cy="172015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accent5"/>
                </a:solidFill>
              </a:rPr>
              <a:t>Celebrating </a:t>
            </a:r>
            <a:endParaRPr sz="3400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accent5"/>
                </a:solidFill>
              </a:rPr>
              <a:t>our students’ return to school</a:t>
            </a:r>
            <a:endParaRPr sz="3400"/>
          </a:p>
        </p:txBody>
      </p:sp>
      <p:pic>
        <p:nvPicPr>
          <p:cNvPr id="890" name="Google Shape;89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3700" y="0"/>
            <a:ext cx="3630300" cy="2916600"/>
          </a:xfrm>
          <a:prstGeom prst="wedgeEllipseCallout">
            <a:avLst>
              <a:gd name="adj1" fmla="val 24548"/>
              <a:gd name="adj2" fmla="val 60057"/>
            </a:avLst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91" name="Google Shape;89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7293" y="1416750"/>
            <a:ext cx="3089400" cy="31356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38100" cap="flat" cmpd="sng">
            <a:solidFill>
              <a:srgbClr val="2E586A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92" name="Google Shape;892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20755">
            <a:off x="700517" y="2623826"/>
            <a:ext cx="2155780" cy="1922097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Google Shape;89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552" y="2265950"/>
            <a:ext cx="1959901" cy="2613176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98" name="Google Shape;898;p69"/>
          <p:cNvSpPr txBox="1">
            <a:spLocks noGrp="1"/>
          </p:cNvSpPr>
          <p:nvPr>
            <p:ph type="subTitle" idx="4294967295"/>
          </p:nvPr>
        </p:nvSpPr>
        <p:spPr>
          <a:xfrm>
            <a:off x="3662575" y="0"/>
            <a:ext cx="2355900" cy="2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Josefin Slab"/>
                <a:ea typeface="Josefin Slab"/>
                <a:cs typeface="Josefin Slab"/>
                <a:sym typeface="Josefin Slab"/>
              </a:rPr>
              <a:t>In-person </a:t>
            </a:r>
            <a:endParaRPr sz="3200" b="1">
              <a:latin typeface="Josefin Slab"/>
              <a:ea typeface="Josefin Slab"/>
              <a:cs typeface="Josefin Slab"/>
              <a:sym typeface="Josefin Slab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Josefin Slab"/>
                <a:ea typeface="Josefin Slab"/>
                <a:cs typeface="Josefin Slab"/>
                <a:sym typeface="Josefin Slab"/>
              </a:rPr>
              <a:t>&amp; Virtual!</a:t>
            </a:r>
            <a:endParaRPr sz="3200" b="1">
              <a:latin typeface="Josefin Slab"/>
              <a:ea typeface="Josefin Slab"/>
              <a:cs typeface="Josefin Slab"/>
              <a:sym typeface="Josefin Slab"/>
            </a:endParaRPr>
          </a:p>
        </p:txBody>
      </p:sp>
      <p:pic>
        <p:nvPicPr>
          <p:cNvPr id="899" name="Google Shape;899;p69"/>
          <p:cNvPicPr preferRelativeResize="0"/>
          <p:nvPr/>
        </p:nvPicPr>
        <p:blipFill rotWithShape="1">
          <a:blip r:embed="rId4">
            <a:alphaModFix/>
          </a:blip>
          <a:srcRect t="11333" b="13512"/>
          <a:stretch/>
        </p:blipFill>
        <p:spPr>
          <a:xfrm>
            <a:off x="2288850" y="959475"/>
            <a:ext cx="3430800" cy="3438000"/>
          </a:xfrm>
          <a:prstGeom prst="wedgeEllipseCallout">
            <a:avLst>
              <a:gd name="adj1" fmla="val -53692"/>
              <a:gd name="adj2" fmla="val 46516"/>
            </a:avLst>
          </a:prstGeom>
          <a:noFill/>
          <a:ln w="38100" cap="flat" cmpd="sng">
            <a:solidFill>
              <a:srgbClr val="2E586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00" name="Google Shape;900;p69"/>
          <p:cNvSpPr txBox="1">
            <a:spLocks noGrp="1"/>
          </p:cNvSpPr>
          <p:nvPr>
            <p:ph type="title" idx="4294967295"/>
          </p:nvPr>
        </p:nvSpPr>
        <p:spPr>
          <a:xfrm rot="-1437294">
            <a:off x="-552606" y="421966"/>
            <a:ext cx="4595863" cy="172015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accent5"/>
                </a:solidFill>
              </a:rPr>
              <a:t>Celebrating </a:t>
            </a:r>
            <a:endParaRPr sz="3400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accent5"/>
                </a:solidFill>
              </a:rPr>
              <a:t>our students’ return to school</a:t>
            </a:r>
            <a:endParaRPr sz="3400"/>
          </a:p>
        </p:txBody>
      </p:sp>
      <p:pic>
        <p:nvPicPr>
          <p:cNvPr id="901" name="Google Shape;901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0254" y="1442375"/>
            <a:ext cx="3698700" cy="2613300"/>
          </a:xfrm>
          <a:prstGeom prst="wedgeRoundRectCallout">
            <a:avLst>
              <a:gd name="adj1" fmla="val -46730"/>
              <a:gd name="adj2" fmla="val -61361"/>
              <a:gd name="adj3" fmla="val 0"/>
            </a:avLst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7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Attendance </a:t>
            </a:r>
            <a:r>
              <a:rPr lang="en">
                <a:solidFill>
                  <a:schemeClr val="accent5"/>
                </a:solidFill>
              </a:rPr>
              <a:t>FOCUS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907" name="Google Shape;907;p70"/>
          <p:cNvSpPr txBox="1">
            <a:spLocks noGrp="1"/>
          </p:cNvSpPr>
          <p:nvPr>
            <p:ph type="body" idx="1"/>
          </p:nvPr>
        </p:nvSpPr>
        <p:spPr>
          <a:xfrm>
            <a:off x="720000" y="1092750"/>
            <a:ext cx="7540500" cy="3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0525" algn="l" rtl="0">
              <a:spcBef>
                <a:spcPts val="0"/>
              </a:spcBef>
              <a:spcAft>
                <a:spcPts val="0"/>
              </a:spcAft>
              <a:buSzPts val="2550"/>
              <a:buChar char="●"/>
            </a:pPr>
            <a:r>
              <a:rPr lang="en" sz="2550"/>
              <a:t>Raise awareness of the importance of coming to school</a:t>
            </a:r>
            <a:endParaRPr sz="2550"/>
          </a:p>
          <a:p>
            <a:pPr marL="457200" lvl="0" indent="-390525" algn="l" rtl="0">
              <a:spcBef>
                <a:spcPts val="0"/>
              </a:spcBef>
              <a:spcAft>
                <a:spcPts val="0"/>
              </a:spcAft>
              <a:buSzPts val="2550"/>
              <a:buChar char="●"/>
            </a:pPr>
            <a:r>
              <a:rPr lang="en" sz="2550"/>
              <a:t>Focus on the social-emotional well being of our students </a:t>
            </a:r>
            <a:endParaRPr sz="2550"/>
          </a:p>
          <a:p>
            <a:pPr marL="457200" lvl="0" indent="-390525" algn="l" rtl="0">
              <a:spcBef>
                <a:spcPts val="0"/>
              </a:spcBef>
              <a:spcAft>
                <a:spcPts val="0"/>
              </a:spcAft>
              <a:buSzPts val="2550"/>
              <a:buChar char="●"/>
            </a:pPr>
            <a:r>
              <a:rPr lang="en" sz="2550"/>
              <a:t>Support students whether they are in-person, virtual, or need to stay home due to illness</a:t>
            </a:r>
            <a:endParaRPr sz="2550"/>
          </a:p>
          <a:p>
            <a:pPr marL="457200" lvl="0" indent="-390525" algn="l" rtl="0">
              <a:spcBef>
                <a:spcPts val="0"/>
              </a:spcBef>
              <a:spcAft>
                <a:spcPts val="0"/>
              </a:spcAft>
              <a:buSzPts val="2550"/>
              <a:buChar char="●"/>
            </a:pPr>
            <a:r>
              <a:rPr lang="en" sz="2550"/>
              <a:t>Support students staying home when they are ill </a:t>
            </a:r>
            <a:endParaRPr sz="2550"/>
          </a:p>
        </p:txBody>
      </p:sp>
      <p:grpSp>
        <p:nvGrpSpPr>
          <p:cNvPr id="908" name="Google Shape;908;p70"/>
          <p:cNvGrpSpPr/>
          <p:nvPr/>
        </p:nvGrpSpPr>
        <p:grpSpPr>
          <a:xfrm>
            <a:off x="8373116" y="1907904"/>
            <a:ext cx="537253" cy="476192"/>
            <a:chOff x="8373116" y="1907904"/>
            <a:chExt cx="537253" cy="476192"/>
          </a:xfrm>
        </p:grpSpPr>
        <p:sp>
          <p:nvSpPr>
            <p:cNvPr id="909" name="Google Shape;909;p70"/>
            <p:cNvSpPr/>
            <p:nvPr/>
          </p:nvSpPr>
          <p:spPr>
            <a:xfrm>
              <a:off x="8373116" y="1907904"/>
              <a:ext cx="537253" cy="476192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1691" y="1"/>
                  </a:moveTo>
                  <a:cubicBezTo>
                    <a:pt x="1352" y="1"/>
                    <a:pt x="1077" y="91"/>
                    <a:pt x="887" y="281"/>
                  </a:cubicBezTo>
                  <a:cubicBezTo>
                    <a:pt x="0" y="1163"/>
                    <a:pt x="1269" y="3862"/>
                    <a:pt x="3710" y="6309"/>
                  </a:cubicBezTo>
                  <a:cubicBezTo>
                    <a:pt x="5627" y="8222"/>
                    <a:pt x="7697" y="9412"/>
                    <a:pt x="8929" y="9412"/>
                  </a:cubicBezTo>
                  <a:cubicBezTo>
                    <a:pt x="9269" y="9412"/>
                    <a:pt x="9545" y="9322"/>
                    <a:pt x="9737" y="9131"/>
                  </a:cubicBezTo>
                  <a:cubicBezTo>
                    <a:pt x="10619" y="8250"/>
                    <a:pt x="9356" y="5550"/>
                    <a:pt x="6909" y="3110"/>
                  </a:cubicBezTo>
                  <a:cubicBezTo>
                    <a:pt x="4995" y="1192"/>
                    <a:pt x="2922" y="1"/>
                    <a:pt x="169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70"/>
            <p:cNvSpPr/>
            <p:nvPr/>
          </p:nvSpPr>
          <p:spPr>
            <a:xfrm>
              <a:off x="8373116" y="1907904"/>
              <a:ext cx="537253" cy="476192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8930" y="1"/>
                  </a:moveTo>
                  <a:cubicBezTo>
                    <a:pt x="7698" y="1"/>
                    <a:pt x="5628" y="1192"/>
                    <a:pt x="3710" y="3110"/>
                  </a:cubicBezTo>
                  <a:cubicBezTo>
                    <a:pt x="1269" y="5550"/>
                    <a:pt x="0" y="8250"/>
                    <a:pt x="887" y="9131"/>
                  </a:cubicBezTo>
                  <a:cubicBezTo>
                    <a:pt x="1077" y="9322"/>
                    <a:pt x="1353" y="9412"/>
                    <a:pt x="1692" y="9412"/>
                  </a:cubicBezTo>
                  <a:cubicBezTo>
                    <a:pt x="2923" y="9412"/>
                    <a:pt x="4996" y="8222"/>
                    <a:pt x="6909" y="6309"/>
                  </a:cubicBezTo>
                  <a:cubicBezTo>
                    <a:pt x="9356" y="3862"/>
                    <a:pt x="10619" y="1163"/>
                    <a:pt x="9737" y="281"/>
                  </a:cubicBezTo>
                  <a:cubicBezTo>
                    <a:pt x="9545" y="91"/>
                    <a:pt x="9269" y="1"/>
                    <a:pt x="8930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1" name="Google Shape;911;p70"/>
          <p:cNvGrpSpPr/>
          <p:nvPr/>
        </p:nvGrpSpPr>
        <p:grpSpPr>
          <a:xfrm>
            <a:off x="187543" y="670342"/>
            <a:ext cx="653554" cy="629939"/>
            <a:chOff x="8272652" y="1892288"/>
            <a:chExt cx="827703" cy="797795"/>
          </a:xfrm>
        </p:grpSpPr>
        <p:sp>
          <p:nvSpPr>
            <p:cNvPr id="912" name="Google Shape;912;p70"/>
            <p:cNvSpPr/>
            <p:nvPr/>
          </p:nvSpPr>
          <p:spPr>
            <a:xfrm rot="-10256884" flipH="1">
              <a:off x="8321370" y="1952555"/>
              <a:ext cx="730268" cy="677110"/>
            </a:xfrm>
            <a:custGeom>
              <a:avLst/>
              <a:gdLst/>
              <a:ahLst/>
              <a:cxnLst/>
              <a:rect l="l" t="t" r="r" b="b"/>
              <a:pathLst>
                <a:path w="19109" h="17718" extrusionOk="0">
                  <a:moveTo>
                    <a:pt x="9539" y="0"/>
                  </a:moveTo>
                  <a:cubicBezTo>
                    <a:pt x="5304" y="0"/>
                    <a:pt x="1559" y="3052"/>
                    <a:pt x="822" y="7370"/>
                  </a:cubicBezTo>
                  <a:cubicBezTo>
                    <a:pt x="0" y="12194"/>
                    <a:pt x="3247" y="16769"/>
                    <a:pt x="8070" y="17591"/>
                  </a:cubicBezTo>
                  <a:cubicBezTo>
                    <a:pt x="8572" y="17677"/>
                    <a:pt x="9071" y="17718"/>
                    <a:pt x="9564" y="17718"/>
                  </a:cubicBezTo>
                  <a:cubicBezTo>
                    <a:pt x="13804" y="17718"/>
                    <a:pt x="17554" y="14665"/>
                    <a:pt x="18286" y="10344"/>
                  </a:cubicBezTo>
                  <a:cubicBezTo>
                    <a:pt x="19109" y="5521"/>
                    <a:pt x="15861" y="945"/>
                    <a:pt x="11038" y="128"/>
                  </a:cubicBezTo>
                  <a:cubicBezTo>
                    <a:pt x="10535" y="42"/>
                    <a:pt x="10033" y="0"/>
                    <a:pt x="95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70"/>
            <p:cNvSpPr/>
            <p:nvPr/>
          </p:nvSpPr>
          <p:spPr>
            <a:xfrm rot="-10256884" flipH="1">
              <a:off x="8328924" y="1944223"/>
              <a:ext cx="715135" cy="693925"/>
            </a:xfrm>
            <a:custGeom>
              <a:avLst/>
              <a:gdLst/>
              <a:ahLst/>
              <a:cxnLst/>
              <a:rect l="l" t="t" r="r" b="b"/>
              <a:pathLst>
                <a:path w="18713" h="18158" extrusionOk="0">
                  <a:moveTo>
                    <a:pt x="9340" y="436"/>
                  </a:moveTo>
                  <a:cubicBezTo>
                    <a:pt x="9824" y="436"/>
                    <a:pt x="10319" y="479"/>
                    <a:pt x="10808" y="566"/>
                  </a:cubicBezTo>
                  <a:cubicBezTo>
                    <a:pt x="13082" y="953"/>
                    <a:pt x="15067" y="2199"/>
                    <a:pt x="16405" y="4082"/>
                  </a:cubicBezTo>
                  <a:cubicBezTo>
                    <a:pt x="17739" y="5963"/>
                    <a:pt x="18260" y="8254"/>
                    <a:pt x="17873" y="10528"/>
                  </a:cubicBezTo>
                  <a:cubicBezTo>
                    <a:pt x="17486" y="12803"/>
                    <a:pt x="16238" y="14793"/>
                    <a:pt x="14357" y="16126"/>
                  </a:cubicBezTo>
                  <a:cubicBezTo>
                    <a:pt x="12875" y="17176"/>
                    <a:pt x="11149" y="17724"/>
                    <a:pt x="9375" y="17724"/>
                  </a:cubicBezTo>
                  <a:cubicBezTo>
                    <a:pt x="8889" y="17724"/>
                    <a:pt x="8399" y="17682"/>
                    <a:pt x="7910" y="17599"/>
                  </a:cubicBezTo>
                  <a:cubicBezTo>
                    <a:pt x="5630" y="17212"/>
                    <a:pt x="3646" y="15959"/>
                    <a:pt x="2312" y="14076"/>
                  </a:cubicBezTo>
                  <a:cubicBezTo>
                    <a:pt x="974" y="12195"/>
                    <a:pt x="453" y="9904"/>
                    <a:pt x="840" y="7631"/>
                  </a:cubicBezTo>
                  <a:cubicBezTo>
                    <a:pt x="1227" y="5356"/>
                    <a:pt x="2480" y="3366"/>
                    <a:pt x="4361" y="2033"/>
                  </a:cubicBezTo>
                  <a:cubicBezTo>
                    <a:pt x="5835" y="985"/>
                    <a:pt x="7565" y="436"/>
                    <a:pt x="9340" y="436"/>
                  </a:cubicBezTo>
                  <a:close/>
                  <a:moveTo>
                    <a:pt x="9347" y="1"/>
                  </a:moveTo>
                  <a:cubicBezTo>
                    <a:pt x="7479" y="1"/>
                    <a:pt x="5659" y="575"/>
                    <a:pt x="4108" y="1678"/>
                  </a:cubicBezTo>
                  <a:cubicBezTo>
                    <a:pt x="2130" y="3075"/>
                    <a:pt x="818" y="5167"/>
                    <a:pt x="409" y="7554"/>
                  </a:cubicBezTo>
                  <a:cubicBezTo>
                    <a:pt x="1" y="9947"/>
                    <a:pt x="549" y="12351"/>
                    <a:pt x="1952" y="14329"/>
                  </a:cubicBezTo>
                  <a:cubicBezTo>
                    <a:pt x="3356" y="16309"/>
                    <a:pt x="5441" y="17620"/>
                    <a:pt x="7835" y="18029"/>
                  </a:cubicBezTo>
                  <a:cubicBezTo>
                    <a:pt x="8351" y="18115"/>
                    <a:pt x="8867" y="18158"/>
                    <a:pt x="9377" y="18158"/>
                  </a:cubicBezTo>
                  <a:cubicBezTo>
                    <a:pt x="11238" y="18158"/>
                    <a:pt x="13055" y="17582"/>
                    <a:pt x="14610" y="16486"/>
                  </a:cubicBezTo>
                  <a:cubicBezTo>
                    <a:pt x="16583" y="15083"/>
                    <a:pt x="17900" y="12991"/>
                    <a:pt x="18303" y="10604"/>
                  </a:cubicBezTo>
                  <a:cubicBezTo>
                    <a:pt x="18712" y="8211"/>
                    <a:pt x="18164" y="5807"/>
                    <a:pt x="16760" y="3829"/>
                  </a:cubicBezTo>
                  <a:cubicBezTo>
                    <a:pt x="15357" y="1850"/>
                    <a:pt x="13270" y="538"/>
                    <a:pt x="10878" y="129"/>
                  </a:cubicBezTo>
                  <a:cubicBezTo>
                    <a:pt x="10367" y="43"/>
                    <a:pt x="9855" y="1"/>
                    <a:pt x="9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70"/>
            <p:cNvSpPr/>
            <p:nvPr/>
          </p:nvSpPr>
          <p:spPr>
            <a:xfrm rot="-10256884" flipH="1">
              <a:off x="8330422" y="2235038"/>
              <a:ext cx="698855" cy="395344"/>
            </a:xfrm>
            <a:custGeom>
              <a:avLst/>
              <a:gdLst/>
              <a:ahLst/>
              <a:cxnLst/>
              <a:rect l="l" t="t" r="r" b="b"/>
              <a:pathLst>
                <a:path w="18287" h="10345" extrusionOk="0">
                  <a:moveTo>
                    <a:pt x="8717" y="0"/>
                  </a:moveTo>
                  <a:cubicBezTo>
                    <a:pt x="4482" y="0"/>
                    <a:pt x="737" y="3052"/>
                    <a:pt x="0" y="7370"/>
                  </a:cubicBezTo>
                  <a:lnTo>
                    <a:pt x="17464" y="10344"/>
                  </a:lnTo>
                  <a:cubicBezTo>
                    <a:pt x="18287" y="5521"/>
                    <a:pt x="15039" y="945"/>
                    <a:pt x="10216" y="128"/>
                  </a:cubicBezTo>
                  <a:cubicBezTo>
                    <a:pt x="9713" y="42"/>
                    <a:pt x="9211" y="0"/>
                    <a:pt x="8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70"/>
            <p:cNvSpPr/>
            <p:nvPr/>
          </p:nvSpPr>
          <p:spPr>
            <a:xfrm rot="-10256884" flipH="1">
              <a:off x="8321877" y="2225393"/>
              <a:ext cx="699925" cy="412197"/>
            </a:xfrm>
            <a:custGeom>
              <a:avLst/>
              <a:gdLst/>
              <a:ahLst/>
              <a:cxnLst/>
              <a:rect l="l" t="t" r="r" b="b"/>
              <a:pathLst>
                <a:path w="18315" h="10786" extrusionOk="0">
                  <a:moveTo>
                    <a:pt x="8939" y="441"/>
                  </a:moveTo>
                  <a:cubicBezTo>
                    <a:pt x="9427" y="441"/>
                    <a:pt x="9919" y="482"/>
                    <a:pt x="10410" y="566"/>
                  </a:cubicBezTo>
                  <a:cubicBezTo>
                    <a:pt x="12684" y="953"/>
                    <a:pt x="14669" y="2199"/>
                    <a:pt x="16007" y="4082"/>
                  </a:cubicBezTo>
                  <a:cubicBezTo>
                    <a:pt x="17297" y="5904"/>
                    <a:pt x="17830" y="8108"/>
                    <a:pt x="17508" y="10313"/>
                  </a:cubicBezTo>
                  <a:lnTo>
                    <a:pt x="484" y="7415"/>
                  </a:lnTo>
                  <a:cubicBezTo>
                    <a:pt x="909" y="5232"/>
                    <a:pt x="2140" y="3323"/>
                    <a:pt x="3963" y="2033"/>
                  </a:cubicBezTo>
                  <a:cubicBezTo>
                    <a:pt x="5439" y="987"/>
                    <a:pt x="7164" y="441"/>
                    <a:pt x="8939" y="441"/>
                  </a:cubicBezTo>
                  <a:close/>
                  <a:moveTo>
                    <a:pt x="8949" y="1"/>
                  </a:moveTo>
                  <a:cubicBezTo>
                    <a:pt x="7081" y="1"/>
                    <a:pt x="5261" y="575"/>
                    <a:pt x="3710" y="1678"/>
                  </a:cubicBezTo>
                  <a:cubicBezTo>
                    <a:pt x="1732" y="3075"/>
                    <a:pt x="420" y="5167"/>
                    <a:pt x="11" y="7554"/>
                  </a:cubicBezTo>
                  <a:cubicBezTo>
                    <a:pt x="0" y="7614"/>
                    <a:pt x="17" y="7673"/>
                    <a:pt x="49" y="7721"/>
                  </a:cubicBezTo>
                  <a:cubicBezTo>
                    <a:pt x="82" y="7770"/>
                    <a:pt x="135" y="7802"/>
                    <a:pt x="189" y="7807"/>
                  </a:cubicBezTo>
                  <a:lnTo>
                    <a:pt x="17652" y="10781"/>
                  </a:lnTo>
                  <a:cubicBezTo>
                    <a:pt x="17669" y="10781"/>
                    <a:pt x="17679" y="10786"/>
                    <a:pt x="17690" y="10786"/>
                  </a:cubicBezTo>
                  <a:cubicBezTo>
                    <a:pt x="17739" y="10786"/>
                    <a:pt x="17781" y="10770"/>
                    <a:pt x="17819" y="10743"/>
                  </a:cubicBezTo>
                  <a:cubicBezTo>
                    <a:pt x="17868" y="10711"/>
                    <a:pt x="17895" y="10657"/>
                    <a:pt x="17905" y="10604"/>
                  </a:cubicBezTo>
                  <a:cubicBezTo>
                    <a:pt x="18314" y="8211"/>
                    <a:pt x="17766" y="5807"/>
                    <a:pt x="16362" y="3829"/>
                  </a:cubicBezTo>
                  <a:cubicBezTo>
                    <a:pt x="14959" y="1850"/>
                    <a:pt x="12872" y="538"/>
                    <a:pt x="10480" y="129"/>
                  </a:cubicBezTo>
                  <a:cubicBezTo>
                    <a:pt x="9969" y="43"/>
                    <a:pt x="9457" y="1"/>
                    <a:pt x="8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6" name="Google Shape;916;p70"/>
          <p:cNvGrpSpPr/>
          <p:nvPr/>
        </p:nvGrpSpPr>
        <p:grpSpPr>
          <a:xfrm rot="5400000">
            <a:off x="61191" y="4111977"/>
            <a:ext cx="772426" cy="519717"/>
            <a:chOff x="8286630" y="1495902"/>
            <a:chExt cx="772426" cy="519717"/>
          </a:xfrm>
        </p:grpSpPr>
        <p:sp>
          <p:nvSpPr>
            <p:cNvPr id="917" name="Google Shape;917;p70"/>
            <p:cNvSpPr/>
            <p:nvPr/>
          </p:nvSpPr>
          <p:spPr>
            <a:xfrm rot="-10256884" flipH="1">
              <a:off x="8323180" y="1558112"/>
              <a:ext cx="698893" cy="395344"/>
            </a:xfrm>
            <a:custGeom>
              <a:avLst/>
              <a:gdLst/>
              <a:ahLst/>
              <a:cxnLst/>
              <a:rect l="l" t="t" r="r" b="b"/>
              <a:pathLst>
                <a:path w="18288" h="10345" extrusionOk="0">
                  <a:moveTo>
                    <a:pt x="8723" y="1"/>
                  </a:moveTo>
                  <a:cubicBezTo>
                    <a:pt x="4484" y="1"/>
                    <a:pt x="737" y="3052"/>
                    <a:pt x="1" y="7372"/>
                  </a:cubicBezTo>
                  <a:lnTo>
                    <a:pt x="17464" y="10345"/>
                  </a:lnTo>
                  <a:cubicBezTo>
                    <a:pt x="18288" y="5521"/>
                    <a:pt x="15045" y="947"/>
                    <a:pt x="10222" y="128"/>
                  </a:cubicBezTo>
                  <a:cubicBezTo>
                    <a:pt x="9719" y="43"/>
                    <a:pt x="9217" y="1"/>
                    <a:pt x="87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70"/>
            <p:cNvSpPr/>
            <p:nvPr/>
          </p:nvSpPr>
          <p:spPr>
            <a:xfrm rot="-10256884" flipH="1">
              <a:off x="8314588" y="1549700"/>
              <a:ext cx="716511" cy="412121"/>
            </a:xfrm>
            <a:custGeom>
              <a:avLst/>
              <a:gdLst/>
              <a:ahLst/>
              <a:cxnLst/>
              <a:rect l="l" t="t" r="r" b="b"/>
              <a:pathLst>
                <a:path w="18749" h="10784" extrusionOk="0">
                  <a:moveTo>
                    <a:pt x="8941" y="437"/>
                  </a:moveTo>
                  <a:cubicBezTo>
                    <a:pt x="9429" y="437"/>
                    <a:pt x="9920" y="478"/>
                    <a:pt x="10410" y="562"/>
                  </a:cubicBezTo>
                  <a:cubicBezTo>
                    <a:pt x="12684" y="949"/>
                    <a:pt x="14674" y="2197"/>
                    <a:pt x="16007" y="4078"/>
                  </a:cubicBezTo>
                  <a:cubicBezTo>
                    <a:pt x="17297" y="5900"/>
                    <a:pt x="17830" y="8106"/>
                    <a:pt x="17513" y="10310"/>
                  </a:cubicBezTo>
                  <a:lnTo>
                    <a:pt x="484" y="7411"/>
                  </a:lnTo>
                  <a:cubicBezTo>
                    <a:pt x="909" y="5229"/>
                    <a:pt x="2140" y="3320"/>
                    <a:pt x="3963" y="2029"/>
                  </a:cubicBezTo>
                  <a:cubicBezTo>
                    <a:pt x="5439" y="983"/>
                    <a:pt x="7167" y="437"/>
                    <a:pt x="8941" y="437"/>
                  </a:cubicBezTo>
                  <a:close/>
                  <a:moveTo>
                    <a:pt x="8936" y="0"/>
                  </a:moveTo>
                  <a:cubicBezTo>
                    <a:pt x="7073" y="0"/>
                    <a:pt x="5261" y="575"/>
                    <a:pt x="3710" y="1674"/>
                  </a:cubicBezTo>
                  <a:cubicBezTo>
                    <a:pt x="1732" y="3078"/>
                    <a:pt x="420" y="5165"/>
                    <a:pt x="10" y="7552"/>
                  </a:cubicBezTo>
                  <a:cubicBezTo>
                    <a:pt x="0" y="7610"/>
                    <a:pt x="16" y="7670"/>
                    <a:pt x="48" y="7719"/>
                  </a:cubicBezTo>
                  <a:cubicBezTo>
                    <a:pt x="80" y="7766"/>
                    <a:pt x="134" y="7799"/>
                    <a:pt x="194" y="7804"/>
                  </a:cubicBezTo>
                  <a:lnTo>
                    <a:pt x="17657" y="10778"/>
                  </a:lnTo>
                  <a:cubicBezTo>
                    <a:pt x="17669" y="10783"/>
                    <a:pt x="17679" y="10783"/>
                    <a:pt x="17689" y="10783"/>
                  </a:cubicBezTo>
                  <a:cubicBezTo>
                    <a:pt x="17798" y="10783"/>
                    <a:pt x="17888" y="10707"/>
                    <a:pt x="17910" y="10600"/>
                  </a:cubicBezTo>
                  <a:cubicBezTo>
                    <a:pt x="18749" y="5664"/>
                    <a:pt x="15416" y="971"/>
                    <a:pt x="10485" y="132"/>
                  </a:cubicBezTo>
                  <a:cubicBezTo>
                    <a:pt x="9968" y="44"/>
                    <a:pt x="9450" y="0"/>
                    <a:pt x="8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70"/>
            <p:cNvSpPr/>
            <p:nvPr/>
          </p:nvSpPr>
          <p:spPr>
            <a:xfrm rot="-10256884" flipH="1">
              <a:off x="8578932" y="1520949"/>
              <a:ext cx="195857" cy="181602"/>
            </a:xfrm>
            <a:custGeom>
              <a:avLst/>
              <a:gdLst/>
              <a:ahLst/>
              <a:cxnLst/>
              <a:rect l="l" t="t" r="r" b="b"/>
              <a:pathLst>
                <a:path w="5125" h="4752" extrusionOk="0">
                  <a:moveTo>
                    <a:pt x="2561" y="0"/>
                  </a:moveTo>
                  <a:cubicBezTo>
                    <a:pt x="1422" y="0"/>
                    <a:pt x="419" y="819"/>
                    <a:pt x="221" y="1975"/>
                  </a:cubicBezTo>
                  <a:cubicBezTo>
                    <a:pt x="0" y="3271"/>
                    <a:pt x="871" y="4497"/>
                    <a:pt x="2167" y="4717"/>
                  </a:cubicBezTo>
                  <a:cubicBezTo>
                    <a:pt x="2302" y="4740"/>
                    <a:pt x="2436" y="4751"/>
                    <a:pt x="2568" y="4751"/>
                  </a:cubicBezTo>
                  <a:cubicBezTo>
                    <a:pt x="3702" y="4751"/>
                    <a:pt x="4706" y="3932"/>
                    <a:pt x="4904" y="2776"/>
                  </a:cubicBezTo>
                  <a:cubicBezTo>
                    <a:pt x="5125" y="1481"/>
                    <a:pt x="4254" y="255"/>
                    <a:pt x="2963" y="34"/>
                  </a:cubicBezTo>
                  <a:cubicBezTo>
                    <a:pt x="2828" y="11"/>
                    <a:pt x="2693" y="0"/>
                    <a:pt x="2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70"/>
            <p:cNvSpPr/>
            <p:nvPr/>
          </p:nvSpPr>
          <p:spPr>
            <a:xfrm rot="-10256884" flipH="1">
              <a:off x="8569943" y="1512207"/>
              <a:ext cx="209156" cy="198341"/>
            </a:xfrm>
            <a:custGeom>
              <a:avLst/>
              <a:gdLst/>
              <a:ahLst/>
              <a:cxnLst/>
              <a:rect l="l" t="t" r="r" b="b"/>
              <a:pathLst>
                <a:path w="5473" h="5190" extrusionOk="0">
                  <a:moveTo>
                    <a:pt x="2795" y="436"/>
                  </a:moveTo>
                  <a:cubicBezTo>
                    <a:pt x="2919" y="436"/>
                    <a:pt x="3038" y="447"/>
                    <a:pt x="3162" y="469"/>
                  </a:cubicBezTo>
                  <a:cubicBezTo>
                    <a:pt x="4333" y="667"/>
                    <a:pt x="5123" y="1785"/>
                    <a:pt x="4924" y="2958"/>
                  </a:cubicBezTo>
                  <a:cubicBezTo>
                    <a:pt x="4746" y="4007"/>
                    <a:pt x="3830" y="4752"/>
                    <a:pt x="2799" y="4752"/>
                  </a:cubicBezTo>
                  <a:cubicBezTo>
                    <a:pt x="2679" y="4752"/>
                    <a:pt x="2557" y="4742"/>
                    <a:pt x="2435" y="4721"/>
                  </a:cubicBezTo>
                  <a:cubicBezTo>
                    <a:pt x="1263" y="4522"/>
                    <a:pt x="472" y="3404"/>
                    <a:pt x="671" y="2231"/>
                  </a:cubicBezTo>
                  <a:cubicBezTo>
                    <a:pt x="854" y="1184"/>
                    <a:pt x="1768" y="436"/>
                    <a:pt x="2795" y="436"/>
                  </a:cubicBezTo>
                  <a:close/>
                  <a:moveTo>
                    <a:pt x="2797" y="0"/>
                  </a:moveTo>
                  <a:cubicBezTo>
                    <a:pt x="1554" y="0"/>
                    <a:pt x="459" y="895"/>
                    <a:pt x="241" y="2162"/>
                  </a:cubicBezTo>
                  <a:cubicBezTo>
                    <a:pt x="0" y="3571"/>
                    <a:pt x="956" y="4909"/>
                    <a:pt x="2365" y="5152"/>
                  </a:cubicBezTo>
                  <a:cubicBezTo>
                    <a:pt x="2510" y="5179"/>
                    <a:pt x="2656" y="5189"/>
                    <a:pt x="2800" y="5189"/>
                  </a:cubicBezTo>
                  <a:cubicBezTo>
                    <a:pt x="4043" y="5189"/>
                    <a:pt x="5140" y="4291"/>
                    <a:pt x="5355" y="3028"/>
                  </a:cubicBezTo>
                  <a:cubicBezTo>
                    <a:pt x="5473" y="2345"/>
                    <a:pt x="5317" y="1662"/>
                    <a:pt x="4914" y="1092"/>
                  </a:cubicBezTo>
                  <a:cubicBezTo>
                    <a:pt x="4517" y="527"/>
                    <a:pt x="3919" y="156"/>
                    <a:pt x="3237" y="38"/>
                  </a:cubicBezTo>
                  <a:cubicBezTo>
                    <a:pt x="3089" y="12"/>
                    <a:pt x="2942" y="0"/>
                    <a:pt x="2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1" name="Google Shape;921;p70"/>
          <p:cNvGrpSpPr/>
          <p:nvPr/>
        </p:nvGrpSpPr>
        <p:grpSpPr>
          <a:xfrm rot="10800000" flipH="1">
            <a:off x="8260271" y="3438481"/>
            <a:ext cx="775736" cy="858152"/>
            <a:chOff x="8279621" y="819010"/>
            <a:chExt cx="775736" cy="858152"/>
          </a:xfrm>
        </p:grpSpPr>
        <p:sp>
          <p:nvSpPr>
            <p:cNvPr id="922" name="Google Shape;922;p70"/>
            <p:cNvSpPr/>
            <p:nvPr/>
          </p:nvSpPr>
          <p:spPr>
            <a:xfrm rot="-10256884" flipH="1">
              <a:off x="8319716" y="1219612"/>
              <a:ext cx="698855" cy="395382"/>
            </a:xfrm>
            <a:custGeom>
              <a:avLst/>
              <a:gdLst/>
              <a:ahLst/>
              <a:cxnLst/>
              <a:rect l="l" t="t" r="r" b="b"/>
              <a:pathLst>
                <a:path w="18287" h="10346" extrusionOk="0">
                  <a:moveTo>
                    <a:pt x="8715" y="1"/>
                  </a:moveTo>
                  <a:cubicBezTo>
                    <a:pt x="4478" y="1"/>
                    <a:pt x="736" y="3053"/>
                    <a:pt x="0" y="7371"/>
                  </a:cubicBezTo>
                  <a:lnTo>
                    <a:pt x="17463" y="10345"/>
                  </a:lnTo>
                  <a:cubicBezTo>
                    <a:pt x="18287" y="5521"/>
                    <a:pt x="15039" y="946"/>
                    <a:pt x="10216" y="129"/>
                  </a:cubicBezTo>
                  <a:cubicBezTo>
                    <a:pt x="9712" y="43"/>
                    <a:pt x="9210" y="1"/>
                    <a:pt x="87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70"/>
            <p:cNvSpPr/>
            <p:nvPr/>
          </p:nvSpPr>
          <p:spPr>
            <a:xfrm rot="-10256884" flipH="1">
              <a:off x="8311079" y="1211258"/>
              <a:ext cx="716320" cy="412121"/>
            </a:xfrm>
            <a:custGeom>
              <a:avLst/>
              <a:gdLst/>
              <a:ahLst/>
              <a:cxnLst/>
              <a:rect l="l" t="t" r="r" b="b"/>
              <a:pathLst>
                <a:path w="18744" h="10784" extrusionOk="0">
                  <a:moveTo>
                    <a:pt x="8939" y="439"/>
                  </a:moveTo>
                  <a:cubicBezTo>
                    <a:pt x="9427" y="439"/>
                    <a:pt x="9919" y="480"/>
                    <a:pt x="10410" y="563"/>
                  </a:cubicBezTo>
                  <a:cubicBezTo>
                    <a:pt x="12684" y="950"/>
                    <a:pt x="14668" y="2197"/>
                    <a:pt x="16007" y="4080"/>
                  </a:cubicBezTo>
                  <a:cubicBezTo>
                    <a:pt x="17297" y="5902"/>
                    <a:pt x="17830" y="8106"/>
                    <a:pt x="17507" y="10311"/>
                  </a:cubicBezTo>
                  <a:lnTo>
                    <a:pt x="479" y="7413"/>
                  </a:lnTo>
                  <a:cubicBezTo>
                    <a:pt x="909" y="5229"/>
                    <a:pt x="2140" y="3321"/>
                    <a:pt x="3963" y="2030"/>
                  </a:cubicBezTo>
                  <a:cubicBezTo>
                    <a:pt x="5439" y="985"/>
                    <a:pt x="7163" y="439"/>
                    <a:pt x="8939" y="439"/>
                  </a:cubicBezTo>
                  <a:close/>
                  <a:moveTo>
                    <a:pt x="8936" y="1"/>
                  </a:moveTo>
                  <a:cubicBezTo>
                    <a:pt x="7073" y="1"/>
                    <a:pt x="5258" y="575"/>
                    <a:pt x="3710" y="1676"/>
                  </a:cubicBezTo>
                  <a:cubicBezTo>
                    <a:pt x="1732" y="3080"/>
                    <a:pt x="420" y="5165"/>
                    <a:pt x="11" y="7557"/>
                  </a:cubicBezTo>
                  <a:cubicBezTo>
                    <a:pt x="0" y="7612"/>
                    <a:pt x="16" y="7671"/>
                    <a:pt x="48" y="7719"/>
                  </a:cubicBezTo>
                  <a:cubicBezTo>
                    <a:pt x="80" y="7768"/>
                    <a:pt x="134" y="7800"/>
                    <a:pt x="189" y="7805"/>
                  </a:cubicBezTo>
                  <a:lnTo>
                    <a:pt x="17652" y="10778"/>
                  </a:lnTo>
                  <a:cubicBezTo>
                    <a:pt x="17669" y="10783"/>
                    <a:pt x="17679" y="10783"/>
                    <a:pt x="17689" y="10783"/>
                  </a:cubicBezTo>
                  <a:cubicBezTo>
                    <a:pt x="17798" y="10783"/>
                    <a:pt x="17888" y="10709"/>
                    <a:pt x="17905" y="10601"/>
                  </a:cubicBezTo>
                  <a:cubicBezTo>
                    <a:pt x="18744" y="5666"/>
                    <a:pt x="15416" y="971"/>
                    <a:pt x="10480" y="132"/>
                  </a:cubicBezTo>
                  <a:cubicBezTo>
                    <a:pt x="9965" y="44"/>
                    <a:pt x="9449" y="1"/>
                    <a:pt x="8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70"/>
            <p:cNvSpPr/>
            <p:nvPr/>
          </p:nvSpPr>
          <p:spPr>
            <a:xfrm rot="-10256884" flipH="1">
              <a:off x="8316213" y="881170"/>
              <a:ext cx="698664" cy="395306"/>
            </a:xfrm>
            <a:custGeom>
              <a:avLst/>
              <a:gdLst/>
              <a:ahLst/>
              <a:cxnLst/>
              <a:rect l="l" t="t" r="r" b="b"/>
              <a:pathLst>
                <a:path w="18282" h="10344" extrusionOk="0">
                  <a:moveTo>
                    <a:pt x="8715" y="0"/>
                  </a:moveTo>
                  <a:cubicBezTo>
                    <a:pt x="4477" y="0"/>
                    <a:pt x="731" y="3052"/>
                    <a:pt x="0" y="7370"/>
                  </a:cubicBezTo>
                  <a:lnTo>
                    <a:pt x="17463" y="10343"/>
                  </a:lnTo>
                  <a:cubicBezTo>
                    <a:pt x="18282" y="5521"/>
                    <a:pt x="15039" y="945"/>
                    <a:pt x="10216" y="128"/>
                  </a:cubicBezTo>
                  <a:cubicBezTo>
                    <a:pt x="9712" y="42"/>
                    <a:pt x="9210" y="0"/>
                    <a:pt x="8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70"/>
            <p:cNvSpPr/>
            <p:nvPr/>
          </p:nvSpPr>
          <p:spPr>
            <a:xfrm rot="-10256884" flipH="1">
              <a:off x="8307681" y="871482"/>
              <a:ext cx="699657" cy="412082"/>
            </a:xfrm>
            <a:custGeom>
              <a:avLst/>
              <a:gdLst/>
              <a:ahLst/>
              <a:cxnLst/>
              <a:rect l="l" t="t" r="r" b="b"/>
              <a:pathLst>
                <a:path w="18308" h="10783" extrusionOk="0">
                  <a:moveTo>
                    <a:pt x="8953" y="439"/>
                  </a:moveTo>
                  <a:cubicBezTo>
                    <a:pt x="9431" y="439"/>
                    <a:pt x="9916" y="479"/>
                    <a:pt x="10404" y="561"/>
                  </a:cubicBezTo>
                  <a:cubicBezTo>
                    <a:pt x="15029" y="1347"/>
                    <a:pt x="18173" y="5696"/>
                    <a:pt x="17507" y="10309"/>
                  </a:cubicBezTo>
                  <a:lnTo>
                    <a:pt x="479" y="7412"/>
                  </a:lnTo>
                  <a:cubicBezTo>
                    <a:pt x="1282" y="3319"/>
                    <a:pt x="4891" y="439"/>
                    <a:pt x="8953" y="439"/>
                  </a:cubicBezTo>
                  <a:close/>
                  <a:moveTo>
                    <a:pt x="8946" y="1"/>
                  </a:moveTo>
                  <a:cubicBezTo>
                    <a:pt x="4606" y="1"/>
                    <a:pt x="762" y="3136"/>
                    <a:pt x="11" y="7557"/>
                  </a:cubicBezTo>
                  <a:cubicBezTo>
                    <a:pt x="0" y="7611"/>
                    <a:pt x="11" y="7670"/>
                    <a:pt x="43" y="7718"/>
                  </a:cubicBezTo>
                  <a:cubicBezTo>
                    <a:pt x="80" y="7767"/>
                    <a:pt x="129" y="7799"/>
                    <a:pt x="189" y="7804"/>
                  </a:cubicBezTo>
                  <a:lnTo>
                    <a:pt x="17652" y="10778"/>
                  </a:lnTo>
                  <a:cubicBezTo>
                    <a:pt x="17662" y="10783"/>
                    <a:pt x="17674" y="10783"/>
                    <a:pt x="17689" y="10783"/>
                  </a:cubicBezTo>
                  <a:cubicBezTo>
                    <a:pt x="17791" y="10783"/>
                    <a:pt x="17883" y="10708"/>
                    <a:pt x="17905" y="10599"/>
                  </a:cubicBezTo>
                  <a:cubicBezTo>
                    <a:pt x="18308" y="8207"/>
                    <a:pt x="17759" y="5804"/>
                    <a:pt x="16362" y="3825"/>
                  </a:cubicBezTo>
                  <a:cubicBezTo>
                    <a:pt x="14959" y="1847"/>
                    <a:pt x="12867" y="534"/>
                    <a:pt x="10480" y="132"/>
                  </a:cubicBezTo>
                  <a:cubicBezTo>
                    <a:pt x="9965" y="43"/>
                    <a:pt x="9452" y="1"/>
                    <a:pt x="8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70"/>
            <p:cNvSpPr/>
            <p:nvPr/>
          </p:nvSpPr>
          <p:spPr>
            <a:xfrm rot="-10256884" flipH="1">
              <a:off x="8575417" y="1184959"/>
              <a:ext cx="195857" cy="181640"/>
            </a:xfrm>
            <a:custGeom>
              <a:avLst/>
              <a:gdLst/>
              <a:ahLst/>
              <a:cxnLst/>
              <a:rect l="l" t="t" r="r" b="b"/>
              <a:pathLst>
                <a:path w="5125" h="4753" extrusionOk="0">
                  <a:moveTo>
                    <a:pt x="2557" y="1"/>
                  </a:moveTo>
                  <a:cubicBezTo>
                    <a:pt x="1423" y="1"/>
                    <a:pt x="419" y="821"/>
                    <a:pt x="221" y="1981"/>
                  </a:cubicBezTo>
                  <a:cubicBezTo>
                    <a:pt x="1" y="3271"/>
                    <a:pt x="872" y="4497"/>
                    <a:pt x="2162" y="4718"/>
                  </a:cubicBezTo>
                  <a:cubicBezTo>
                    <a:pt x="2297" y="4741"/>
                    <a:pt x="2432" y="4752"/>
                    <a:pt x="2565" y="4752"/>
                  </a:cubicBezTo>
                  <a:cubicBezTo>
                    <a:pt x="3703" y="4752"/>
                    <a:pt x="4707" y="3933"/>
                    <a:pt x="4904" y="2777"/>
                  </a:cubicBezTo>
                  <a:cubicBezTo>
                    <a:pt x="5125" y="1480"/>
                    <a:pt x="4254" y="254"/>
                    <a:pt x="2958" y="35"/>
                  </a:cubicBezTo>
                  <a:cubicBezTo>
                    <a:pt x="2824" y="12"/>
                    <a:pt x="2690" y="1"/>
                    <a:pt x="2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70"/>
            <p:cNvSpPr/>
            <p:nvPr/>
          </p:nvSpPr>
          <p:spPr>
            <a:xfrm rot="-10256884" flipH="1">
              <a:off x="8571142" y="1176613"/>
              <a:ext cx="204226" cy="198264"/>
            </a:xfrm>
            <a:custGeom>
              <a:avLst/>
              <a:gdLst/>
              <a:ahLst/>
              <a:cxnLst/>
              <a:rect l="l" t="t" r="r" b="b"/>
              <a:pathLst>
                <a:path w="5344" h="5188" extrusionOk="0">
                  <a:moveTo>
                    <a:pt x="2666" y="439"/>
                  </a:moveTo>
                  <a:cubicBezTo>
                    <a:pt x="2790" y="439"/>
                    <a:pt x="2914" y="451"/>
                    <a:pt x="3038" y="466"/>
                  </a:cubicBezTo>
                  <a:cubicBezTo>
                    <a:pt x="3602" y="563"/>
                    <a:pt x="4097" y="875"/>
                    <a:pt x="4430" y="1349"/>
                  </a:cubicBezTo>
                  <a:cubicBezTo>
                    <a:pt x="4763" y="1816"/>
                    <a:pt x="4899" y="2386"/>
                    <a:pt x="4802" y="2955"/>
                  </a:cubicBezTo>
                  <a:cubicBezTo>
                    <a:pt x="4705" y="3526"/>
                    <a:pt x="4393" y="4020"/>
                    <a:pt x="3919" y="4354"/>
                  </a:cubicBezTo>
                  <a:cubicBezTo>
                    <a:pt x="3553" y="4615"/>
                    <a:pt x="3124" y="4751"/>
                    <a:pt x="2681" y="4751"/>
                  </a:cubicBezTo>
                  <a:cubicBezTo>
                    <a:pt x="2559" y="4751"/>
                    <a:pt x="2435" y="4740"/>
                    <a:pt x="2311" y="4719"/>
                  </a:cubicBezTo>
                  <a:cubicBezTo>
                    <a:pt x="1742" y="4623"/>
                    <a:pt x="1247" y="4310"/>
                    <a:pt x="914" y="3843"/>
                  </a:cubicBezTo>
                  <a:cubicBezTo>
                    <a:pt x="581" y="3370"/>
                    <a:pt x="452" y="2801"/>
                    <a:pt x="549" y="2230"/>
                  </a:cubicBezTo>
                  <a:cubicBezTo>
                    <a:pt x="646" y="1665"/>
                    <a:pt x="957" y="1171"/>
                    <a:pt x="1425" y="838"/>
                  </a:cubicBezTo>
                  <a:cubicBezTo>
                    <a:pt x="1795" y="575"/>
                    <a:pt x="2226" y="439"/>
                    <a:pt x="2666" y="439"/>
                  </a:cubicBezTo>
                  <a:close/>
                  <a:moveTo>
                    <a:pt x="2672" y="0"/>
                  </a:moveTo>
                  <a:cubicBezTo>
                    <a:pt x="2138" y="0"/>
                    <a:pt x="1617" y="164"/>
                    <a:pt x="1172" y="478"/>
                  </a:cubicBezTo>
                  <a:cubicBezTo>
                    <a:pt x="608" y="880"/>
                    <a:pt x="231" y="1478"/>
                    <a:pt x="118" y="2161"/>
                  </a:cubicBezTo>
                  <a:cubicBezTo>
                    <a:pt x="0" y="2843"/>
                    <a:pt x="156" y="3531"/>
                    <a:pt x="559" y="4096"/>
                  </a:cubicBezTo>
                  <a:cubicBezTo>
                    <a:pt x="957" y="4660"/>
                    <a:pt x="1554" y="5037"/>
                    <a:pt x="2237" y="5149"/>
                  </a:cubicBezTo>
                  <a:cubicBezTo>
                    <a:pt x="2388" y="5176"/>
                    <a:pt x="2532" y="5188"/>
                    <a:pt x="2678" y="5188"/>
                  </a:cubicBezTo>
                  <a:cubicBezTo>
                    <a:pt x="3210" y="5188"/>
                    <a:pt x="3731" y="5027"/>
                    <a:pt x="4172" y="4709"/>
                  </a:cubicBezTo>
                  <a:cubicBezTo>
                    <a:pt x="4738" y="4310"/>
                    <a:pt x="5113" y="3714"/>
                    <a:pt x="5232" y="3032"/>
                  </a:cubicBezTo>
                  <a:cubicBezTo>
                    <a:pt x="5344" y="2349"/>
                    <a:pt x="5189" y="1660"/>
                    <a:pt x="4790" y="1096"/>
                  </a:cubicBezTo>
                  <a:cubicBezTo>
                    <a:pt x="4388" y="531"/>
                    <a:pt x="3790" y="155"/>
                    <a:pt x="3108" y="37"/>
                  </a:cubicBezTo>
                  <a:cubicBezTo>
                    <a:pt x="2962" y="12"/>
                    <a:pt x="2817" y="0"/>
                    <a:pt x="2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70"/>
            <p:cNvSpPr/>
            <p:nvPr/>
          </p:nvSpPr>
          <p:spPr>
            <a:xfrm rot="-10256884" flipH="1">
              <a:off x="8571988" y="849041"/>
              <a:ext cx="195627" cy="181411"/>
            </a:xfrm>
            <a:custGeom>
              <a:avLst/>
              <a:gdLst/>
              <a:ahLst/>
              <a:cxnLst/>
              <a:rect l="l" t="t" r="r" b="b"/>
              <a:pathLst>
                <a:path w="5119" h="4747" extrusionOk="0">
                  <a:moveTo>
                    <a:pt x="2555" y="1"/>
                  </a:moveTo>
                  <a:cubicBezTo>
                    <a:pt x="1420" y="1"/>
                    <a:pt x="412" y="815"/>
                    <a:pt x="214" y="1977"/>
                  </a:cubicBezTo>
                  <a:cubicBezTo>
                    <a:pt x="0" y="3267"/>
                    <a:pt x="865" y="4493"/>
                    <a:pt x="2162" y="4712"/>
                  </a:cubicBezTo>
                  <a:cubicBezTo>
                    <a:pt x="2297" y="4736"/>
                    <a:pt x="2432" y="4747"/>
                    <a:pt x="2564" y="4747"/>
                  </a:cubicBezTo>
                  <a:cubicBezTo>
                    <a:pt x="3698" y="4747"/>
                    <a:pt x="4701" y="3931"/>
                    <a:pt x="4897" y="2772"/>
                  </a:cubicBezTo>
                  <a:cubicBezTo>
                    <a:pt x="5118" y="1481"/>
                    <a:pt x="4247" y="250"/>
                    <a:pt x="2957" y="35"/>
                  </a:cubicBezTo>
                  <a:cubicBezTo>
                    <a:pt x="2822" y="12"/>
                    <a:pt x="2688" y="1"/>
                    <a:pt x="25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70"/>
            <p:cNvSpPr/>
            <p:nvPr/>
          </p:nvSpPr>
          <p:spPr>
            <a:xfrm rot="-10256884" flipH="1">
              <a:off x="8567626" y="840668"/>
              <a:ext cx="204302" cy="198226"/>
            </a:xfrm>
            <a:custGeom>
              <a:avLst/>
              <a:gdLst/>
              <a:ahLst/>
              <a:cxnLst/>
              <a:rect l="l" t="t" r="r" b="b"/>
              <a:pathLst>
                <a:path w="5346" h="5187" extrusionOk="0">
                  <a:moveTo>
                    <a:pt x="2668" y="439"/>
                  </a:moveTo>
                  <a:cubicBezTo>
                    <a:pt x="2792" y="439"/>
                    <a:pt x="2909" y="449"/>
                    <a:pt x="3033" y="471"/>
                  </a:cubicBezTo>
                  <a:cubicBezTo>
                    <a:pt x="3604" y="568"/>
                    <a:pt x="4098" y="880"/>
                    <a:pt x="4431" y="1347"/>
                  </a:cubicBezTo>
                  <a:cubicBezTo>
                    <a:pt x="4765" y="1816"/>
                    <a:pt x="4894" y="2391"/>
                    <a:pt x="4797" y="2955"/>
                  </a:cubicBezTo>
                  <a:cubicBezTo>
                    <a:pt x="4700" y="3526"/>
                    <a:pt x="4388" y="4020"/>
                    <a:pt x="3921" y="4353"/>
                  </a:cubicBezTo>
                  <a:cubicBezTo>
                    <a:pt x="3554" y="4615"/>
                    <a:pt x="3121" y="4751"/>
                    <a:pt x="2680" y="4751"/>
                  </a:cubicBezTo>
                  <a:cubicBezTo>
                    <a:pt x="2558" y="4751"/>
                    <a:pt x="2435" y="4740"/>
                    <a:pt x="2313" y="4719"/>
                  </a:cubicBezTo>
                  <a:cubicBezTo>
                    <a:pt x="1743" y="4622"/>
                    <a:pt x="1249" y="4310"/>
                    <a:pt x="914" y="3843"/>
                  </a:cubicBezTo>
                  <a:cubicBezTo>
                    <a:pt x="581" y="3375"/>
                    <a:pt x="452" y="2799"/>
                    <a:pt x="549" y="2235"/>
                  </a:cubicBezTo>
                  <a:cubicBezTo>
                    <a:pt x="646" y="1665"/>
                    <a:pt x="958" y="1171"/>
                    <a:pt x="1425" y="836"/>
                  </a:cubicBezTo>
                  <a:cubicBezTo>
                    <a:pt x="1792" y="573"/>
                    <a:pt x="2227" y="439"/>
                    <a:pt x="2668" y="439"/>
                  </a:cubicBezTo>
                  <a:close/>
                  <a:moveTo>
                    <a:pt x="2673" y="0"/>
                  </a:moveTo>
                  <a:cubicBezTo>
                    <a:pt x="2139" y="0"/>
                    <a:pt x="1617" y="164"/>
                    <a:pt x="1172" y="482"/>
                  </a:cubicBezTo>
                  <a:cubicBezTo>
                    <a:pt x="608" y="880"/>
                    <a:pt x="232" y="1476"/>
                    <a:pt x="114" y="2159"/>
                  </a:cubicBezTo>
                  <a:cubicBezTo>
                    <a:pt x="1" y="2843"/>
                    <a:pt x="157" y="3531"/>
                    <a:pt x="554" y="4095"/>
                  </a:cubicBezTo>
                  <a:cubicBezTo>
                    <a:pt x="958" y="4660"/>
                    <a:pt x="1554" y="5037"/>
                    <a:pt x="2237" y="5149"/>
                  </a:cubicBezTo>
                  <a:cubicBezTo>
                    <a:pt x="2383" y="5176"/>
                    <a:pt x="2534" y="5186"/>
                    <a:pt x="2678" y="5186"/>
                  </a:cubicBezTo>
                  <a:cubicBezTo>
                    <a:pt x="3211" y="5186"/>
                    <a:pt x="3727" y="5025"/>
                    <a:pt x="4173" y="4708"/>
                  </a:cubicBezTo>
                  <a:cubicBezTo>
                    <a:pt x="4738" y="4310"/>
                    <a:pt x="5115" y="3714"/>
                    <a:pt x="5227" y="3030"/>
                  </a:cubicBezTo>
                  <a:cubicBezTo>
                    <a:pt x="5346" y="2347"/>
                    <a:pt x="5189" y="1660"/>
                    <a:pt x="4786" y="1094"/>
                  </a:cubicBezTo>
                  <a:cubicBezTo>
                    <a:pt x="4388" y="531"/>
                    <a:pt x="3792" y="154"/>
                    <a:pt x="3108" y="36"/>
                  </a:cubicBezTo>
                  <a:cubicBezTo>
                    <a:pt x="2963" y="12"/>
                    <a:pt x="2818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HS Electives Health Subject for High School - 9th Grade: Academic Success by Slidesgo">
  <a:themeElements>
    <a:clrScheme name="Simple Light">
      <a:dk1>
        <a:srgbClr val="272525"/>
      </a:dk1>
      <a:lt1>
        <a:srgbClr val="FFFFFF"/>
      </a:lt1>
      <a:dk2>
        <a:srgbClr val="FDFDE9"/>
      </a:dk2>
      <a:lt2>
        <a:srgbClr val="FFF9A7"/>
      </a:lt2>
      <a:accent1>
        <a:srgbClr val="E2B0A1"/>
      </a:accent1>
      <a:accent2>
        <a:srgbClr val="F5F1BD"/>
      </a:accent2>
      <a:accent3>
        <a:srgbClr val="F5E4CA"/>
      </a:accent3>
      <a:accent4>
        <a:srgbClr val="F8F9DA"/>
      </a:accent4>
      <a:accent5>
        <a:srgbClr val="DB846A"/>
      </a:accent5>
      <a:accent6>
        <a:srgbClr val="FFFFFF"/>
      </a:accent6>
      <a:hlink>
        <a:srgbClr val="27252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S Electives Health Subject for High School - 9th Grade: Academic Success by Slidesgo">
  <a:themeElements>
    <a:clrScheme name="Simple Light">
      <a:dk1>
        <a:srgbClr val="272525"/>
      </a:dk1>
      <a:lt1>
        <a:srgbClr val="FFFFFF"/>
      </a:lt1>
      <a:dk2>
        <a:srgbClr val="FDFDE9"/>
      </a:dk2>
      <a:lt2>
        <a:srgbClr val="FFF9A7"/>
      </a:lt2>
      <a:accent1>
        <a:srgbClr val="E2B0A1"/>
      </a:accent1>
      <a:accent2>
        <a:srgbClr val="F5F1BD"/>
      </a:accent2>
      <a:accent3>
        <a:srgbClr val="F5E4CA"/>
      </a:accent3>
      <a:accent4>
        <a:srgbClr val="F8F9DA"/>
      </a:accent4>
      <a:accent5>
        <a:srgbClr val="DB846A"/>
      </a:accent5>
      <a:accent6>
        <a:srgbClr val="FFFFFF"/>
      </a:accent6>
      <a:hlink>
        <a:srgbClr val="27252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</Words>
  <Application>Microsoft Office PowerPoint</Application>
  <PresentationFormat>On-screen Show (16:9)</PresentationFormat>
  <Paragraphs>23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Black Han Sans</vt:lpstr>
      <vt:lpstr>Amatic SC</vt:lpstr>
      <vt:lpstr>Arial</vt:lpstr>
      <vt:lpstr>Josefin Slab</vt:lpstr>
      <vt:lpstr>Roboto Condensed Light</vt:lpstr>
      <vt:lpstr>Bebas Neue</vt:lpstr>
      <vt:lpstr>Titan One</vt:lpstr>
      <vt:lpstr>Josefin Slab Thin</vt:lpstr>
      <vt:lpstr>HS Electives Health Subject for High School - 9th Grade: Academic Success by Slidesgo</vt:lpstr>
      <vt:lpstr>HS Electives Health Subject for High School - 9th Grade: Academic Success by Slidesgo</vt:lpstr>
      <vt:lpstr>September Attendance Awareness</vt:lpstr>
      <vt:lpstr>Key research tells us </vt:lpstr>
      <vt:lpstr>Celebrating  our students’ return to school</vt:lpstr>
      <vt:lpstr>Celebrating  our students’ return to school</vt:lpstr>
      <vt:lpstr>Celebrating  our students’ return to school</vt:lpstr>
      <vt:lpstr>Attendance FOCUS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September Attendance Awareness</dc:title>
  <dc:creator>Fischer, Cindy [EC]</dc:creator>
  <cp:lastModifiedBy>Fischer, Cindy [EC]</cp:lastModifiedBy>
  <cp:revision>1</cp:revision>
  <dcterms:modified xsi:type="dcterms:W3CDTF">2021-09-13T21:25:58Z</dcterms:modified>
</cp:coreProperties>
</file>