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Asap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67">
          <p15:clr>
            <a:srgbClr val="A4A3A4"/>
          </p15:clr>
        </p15:guide>
        <p15:guide id="3" pos="1893">
          <p15:clr>
            <a:srgbClr val="9AA0A6"/>
          </p15:clr>
        </p15:guide>
        <p15:guide id="4" orient="horz" pos="255">
          <p15:clr>
            <a:srgbClr val="9AA0A6"/>
          </p15:clr>
        </p15:guide>
        <p15:guide id="5" pos="653">
          <p15:clr>
            <a:srgbClr val="9AA0A6"/>
          </p15:clr>
        </p15:guide>
        <p15:guide id="6" pos="2467">
          <p15:clr>
            <a:srgbClr val="9AA0A6"/>
          </p15:clr>
        </p15:guide>
        <p15:guide id="7" pos="4422">
          <p15:clr>
            <a:srgbClr val="9AA0A6"/>
          </p15:clr>
        </p15:guide>
        <p15:guide id="8" orient="horz" pos="1907">
          <p15:clr>
            <a:srgbClr val="9AA0A6"/>
          </p15:clr>
        </p15:guide>
        <p15:guide id="9" orient="horz" pos="1257">
          <p15:clr>
            <a:srgbClr val="9AA0A6"/>
          </p15:clr>
        </p15:guide>
        <p15:guide id="10" orient="horz" pos="63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>
        <p:guide orient="horz" pos="1620"/>
        <p:guide pos="3867"/>
        <p:guide pos="1893"/>
        <p:guide orient="horz" pos="255"/>
        <p:guide pos="653"/>
        <p:guide pos="2467"/>
        <p:guide pos="4422"/>
        <p:guide orient="horz" pos="1907"/>
        <p:guide orient="horz" pos="1257"/>
        <p:guide orient="horz" pos="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466ee3dd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466ee3dd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e7708c98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e7708c98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o add logo">
  <p:cSld name="BLANK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173975" y="4572475"/>
            <a:ext cx="477300" cy="39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604350" y="1015000"/>
            <a:ext cx="79353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</a:rPr>
              <a:t>Comprehensive Support and Improvement Information Presentation</a:t>
            </a:r>
            <a:endParaRPr sz="4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College and Career Readiness 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for Alternative Education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June 7, 2022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311450" y="1373150"/>
            <a:ext cx="76914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</a:rPr>
              <a:t>Proposed Spending Plan ($201,719)</a:t>
            </a:r>
            <a:endParaRPr sz="2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Hire part-time social worker, psychologist ,and an instructional assistant to support academic and social emotional growth.</a:t>
            </a:r>
            <a:endParaRPr sz="2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Professional development focused on restorative practices and evidence-based strategies on improving attendance.</a:t>
            </a:r>
            <a:endParaRPr sz="2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Increase college and career readiness opportunities.</a:t>
            </a:r>
            <a:endParaRPr sz="2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Expand Del Amigo Continuation High School.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 t="24336" b="24331"/>
          <a:stretch/>
        </p:blipFill>
        <p:spPr>
          <a:xfrm>
            <a:off x="4921475" y="0"/>
            <a:ext cx="4222525" cy="130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910223" y="1321325"/>
            <a:ext cx="774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-253150" y="2805888"/>
            <a:ext cx="8807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Questions/Comments?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803625" y="1190525"/>
            <a:ext cx="37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Thank You!</a:t>
            </a:r>
            <a:endParaRPr sz="4500"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Asap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Fischer, Cindy [EC]</dc:creator>
  <cp:lastModifiedBy>Fischer, Cindy [EC]</cp:lastModifiedBy>
  <cp:revision>1</cp:revision>
  <dcterms:modified xsi:type="dcterms:W3CDTF">2022-06-07T21:10:48Z</dcterms:modified>
</cp:coreProperties>
</file>