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2"/>
  </p:normalViewPr>
  <p:slideViewPr>
    <p:cSldViewPr snapToGrid="0" snapToObjects="1">
      <p:cViewPr varScale="1">
        <p:scale>
          <a:sx n="90" d="100"/>
          <a:sy n="90" d="100"/>
        </p:scale>
        <p:origin x="8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2107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70642847-5cb0-461e-af13-fab8fc7772f8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39214085-ae51-4b3e-9c78-f5004a7565e1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90da60a5-4f69-4328-973e-82b1241adaa9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e1210d1f-4728-4a72-b4da-3a2d6fda025f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87535d38-f13e-4c51-a0f8-968487902046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4fd69cdc-3829-4cef-9d3a-1892640d4cd8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a9253fcf-254d-4d9d-9e2d-715cbc82736b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91a10f26-e364-4ca3-8a90-e6aa74e9e623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cfb20552-32a5-4108-8689-2703d0a32c6e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bba49ec7-1348-4d79-88b6-17dca963b08e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832e6454-7a63-4e2c-bb62-3e5f1f36ab1e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741204da-08d0-45cf-b386-a4cd6088ae54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637858a7-a300-4317-afdf-0cdae3012687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231b5388-c00d-42fe-b0e1-e3da2feedc08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421497ac-b715-4045-a7b7-87f6b55f3a7b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de8e0ad7-927e-478e-b6da-6d1d36f64ade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b71ddf91-b04f-433b-8d2a-4eef3ba32f0e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e340a05b-0612-4d70-9930-e087faa164c5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ad964db8-16f7-4a3f-a463-d3bd89edb052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f259f35b-6561-4afd-8659-2735e7287c02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Microsoft Office PowerPoint</Application>
  <PresentationFormat>On-screen Show (16:9)</PresentationFormat>
  <Paragraphs>20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Fischer, Cindy [EC]</cp:lastModifiedBy>
  <cp:revision>1</cp:revision>
  <dcterms:created xsi:type="dcterms:W3CDTF">2022-04-19T16:40:50Z</dcterms:created>
  <dcterms:modified xsi:type="dcterms:W3CDTF">2022-04-19T22:08:17Z</dcterms:modified>
</cp:coreProperties>
</file>