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 snapToGrid="0" snapToObjects="1">
      <p:cViewPr varScale="1">
        <p:scale>
          <a:sx n="90" d="100"/>
          <a:sy n="90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66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KmyJGjEAp8y6CvHs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_gYs4ciYO-PeJgAN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TtyI-cgZIV1EVflS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TRYUu2Pi2pfIf_My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TRYVAsH3M7esBEiw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TRYUAEdP9f_sCwV0z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dK_eV1VRp0SGvSac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dYLxoF8TTg0GN7Ot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_ip4ZMTeqlA__Yu2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_kqR0vX-E1ndW4RW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dDUxmHUf_jv--9_n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_MYPQJ9g20i3PF6d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dbqfn-es5blnsc_N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_NYMeWjSdWcKSpC5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_Vxg4rQ_Rp31Fc1-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KrdIbnWQ1LrKBmr3K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OlgM_MC8v5zHom2N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KokV4KjZanoJeJp4M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PVE3dMWG9apAKp78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mTWTf8gY60fpORNLz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On-screen Show (16:9)</PresentationFormat>
  <Paragraphs>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Fischer, Cindy [EC]</cp:lastModifiedBy>
  <cp:revision>1</cp:revision>
  <dcterms:created xsi:type="dcterms:W3CDTF">2021-10-22T20:15:12Z</dcterms:created>
  <dcterms:modified xsi:type="dcterms:W3CDTF">2021-11-12T17:29:11Z</dcterms:modified>
</cp:coreProperties>
</file>