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0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1c96bba7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1c96bba7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1c96bba7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1c96bba7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1365525"/>
            <a:ext cx="8520600" cy="3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100"/>
              <a:t>Approximately 6.5 million dollars for professional development</a:t>
            </a:r>
            <a:r>
              <a:rPr lang="en"/>
              <a:t> 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Administrators, certificated and classified staff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2021/22 to 2025/26 </a:t>
            </a:r>
            <a:endParaRPr sz="170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2100"/>
              <a:t>Advancing our strategic directions:  </a:t>
            </a:r>
            <a:r>
              <a:rPr lang="en" sz="2100" i="1"/>
              <a:t>Equity</a:t>
            </a:r>
            <a:r>
              <a:rPr lang="en" sz="2100"/>
              <a:t>, </a:t>
            </a:r>
            <a:r>
              <a:rPr lang="en" sz="2100" i="1"/>
              <a:t>Social Emotional Well-Being</a:t>
            </a:r>
            <a:r>
              <a:rPr lang="en" sz="2100"/>
              <a:t>, and </a:t>
            </a:r>
            <a:r>
              <a:rPr lang="en" sz="2100" i="1"/>
              <a:t>Deep Learning/Innovation</a:t>
            </a:r>
            <a:r>
              <a:rPr lang="en"/>
              <a:t>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61950" algn="l" rtl="0"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District and site-led</a:t>
            </a:r>
            <a:endParaRPr sz="210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  <p:sp>
        <p:nvSpPr>
          <p:cNvPr id="55" name="Google Shape;55;p13"/>
          <p:cNvSpPr txBox="1"/>
          <p:nvPr/>
        </p:nvSpPr>
        <p:spPr>
          <a:xfrm>
            <a:off x="716900" y="364150"/>
            <a:ext cx="76926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Educator Effectiveness Grant</a:t>
            </a: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Development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Learning partnerships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Equitable inclusive practices 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Suicide prevention 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Deep learning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Transitional Kindergarten (TK)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Ethnic Studies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(16:9)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Professional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Fischer, Cindy [EC]</dc:creator>
  <cp:lastModifiedBy>Fischer, Cindy [EC]</cp:lastModifiedBy>
  <cp:revision>2</cp:revision>
  <dcterms:modified xsi:type="dcterms:W3CDTF">2021-11-18T00:34:31Z</dcterms:modified>
</cp:coreProperties>
</file>