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Raleway" panose="020B0604020202020204" charset="0"/>
      <p:regular r:id="rId22"/>
      <p:bold r:id="rId23"/>
      <p:italic r:id="rId24"/>
      <p:boldItalic r:id="rId25"/>
    </p:embeddedFont>
    <p:embeddedFont>
      <p:font typeface="Roboto Slab" panose="020B0604020202020204" charset="0"/>
      <p:regular r:id="rId26"/>
      <p:bold r:id="rId27"/>
    </p:embeddedFont>
    <p:embeddedFont>
      <p:font typeface="Anaheim" panose="020B0604020202020204" charset="0"/>
      <p:regular r:id="rId28"/>
    </p:embeddedFont>
    <p:embeddedFont>
      <p:font typeface="Montserrat" panose="020B0604020202020204" charset="0"/>
      <p:regular r:id="rId29"/>
      <p:bold r:id="rId30"/>
      <p:italic r:id="rId31"/>
      <p:boldItalic r:id="rId32"/>
    </p:embeddedFont>
    <p:embeddedFont>
      <p:font typeface="Roboto Slab Black" panose="020B0604020202020204" charset="0"/>
      <p:bold r:id="rId33"/>
    </p:embeddedFont>
    <p:embeddedFont>
      <p:font typeface="Libre Baskerville" panose="020B0604020202020204" charset="0"/>
      <p:regular r:id="rId34"/>
      <p:bold r:id="rId35"/>
      <p:italic r:id="rId36"/>
    </p:embeddedFont>
    <p:embeddedFont>
      <p:font typeface="Barlow" panose="020B0604020202020204" charset="0"/>
      <p:regular r:id="rId37"/>
      <p:bold r:id="rId38"/>
      <p:italic r:id="rId39"/>
      <p:boldItalic r:id="rId40"/>
    </p:embeddedFont>
    <p:embeddedFont>
      <p:font typeface="Nunito" panose="020B0604020202020204" charset="0"/>
      <p:regular r:id="rId41"/>
      <p:bold r:id="rId42"/>
      <p:italic r:id="rId43"/>
      <p:boldItalic r:id="rId44"/>
    </p:embeddedFont>
    <p:embeddedFont>
      <p:font typeface="Old Standard TT" panose="020B0604020202020204" charset="0"/>
      <p:regular r:id="rId45"/>
      <p:bold r:id="rId46"/>
      <p:italic r:id="rId47"/>
    </p:embeddedFont>
    <p:embeddedFont>
      <p:font typeface="Roboto Slab Light" panose="020B0604020202020204" charset="0"/>
      <p:regular r:id="rId48"/>
      <p:bold r:id="rId49"/>
    </p:embeddedFont>
    <p:embeddedFont>
      <p:font typeface="Roboto"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F43243-7A96-46B5-AFD0-7D845ECF8464}">
  <a:tblStyle styleId="{2EF43243-7A96-46B5-AFD0-7D845ECF84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EF846EC-280C-4526-9C3B-10DF3D865D2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font" Target="fonts/font29.fntdata"/><Relationship Id="rId55" Type="http://schemas.openxmlformats.org/officeDocument/2006/relationships/font" Target="fonts/font3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font" Target="fonts/font3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56" Type="http://schemas.openxmlformats.org/officeDocument/2006/relationships/font" Target="fonts/font35.fntdata"/><Relationship Id="rId8" Type="http://schemas.openxmlformats.org/officeDocument/2006/relationships/slide" Target="slides/slide7.xml"/><Relationship Id="rId51" Type="http://schemas.openxmlformats.org/officeDocument/2006/relationships/font" Target="fonts/font3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0.fntdata"/><Relationship Id="rId54" Type="http://schemas.openxmlformats.org/officeDocument/2006/relationships/font" Target="fonts/font3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 Id="rId57" Type="http://schemas.openxmlformats.org/officeDocument/2006/relationships/font" Target="fonts/font36.fntdata"/><Relationship Id="rId10" Type="http://schemas.openxmlformats.org/officeDocument/2006/relationships/slide" Target="slides/slide9.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font" Target="fonts/font3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4c427942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14c427942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102f89deb5_0_1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102f89deb5_0_1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 - Similar to the board report in November 2019, where we reported the results of the 18-19 CAASPP,  our Fastbridge data shows that most of our students are on track to master grade level standards AND we still have work to do.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102f89deb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102f89deb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data helps us inform the need to have liaisons as outlined in Jon’s summary of  LCAP goal 1 Deep learning. We know we needed to do something more; and we asked for MTSS liaisons to add the extra support we need to support our EL students as well as all students who need more support.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7248e58c2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7248e58c2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Sarah -Distinguish difference between a screener and state testing; how one is formative and used to affect instructional practice and increase student achievement while the other is a summative measurement that grades how well we are doing at the end of the year. </a:t>
            </a:r>
            <a:endParaRPr>
              <a:solidFill>
                <a:schemeClr val="dk1"/>
              </a:solidFill>
              <a:latin typeface="Roboto"/>
              <a:ea typeface="Roboto"/>
              <a:cs typeface="Roboto"/>
              <a:sym typeface="Roboto"/>
            </a:endParaRPr>
          </a:p>
          <a:p>
            <a:pPr marL="914400" lvl="0" indent="0" algn="l" rtl="0">
              <a:spcBef>
                <a:spcPts val="0"/>
              </a:spcBef>
              <a:spcAft>
                <a:spcPts val="0"/>
              </a:spcAft>
              <a:buNone/>
            </a:pPr>
            <a:endParaRPr sz="1500">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102f89deb5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102f89deb5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here, we see how assessment data plays a role in an MTSS pyramid- Screening is a key element of an MTSS framework. It is used to identify students early who are in need of extra academic and SEWB intervention. We have both Academic Screeners + SEWB screeners – I’ll reference this pyramid when we look at our data later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102f89deb5_0_2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102f89deb5_0_2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Sarah - Data shows: Students are meeting benchmarks, doing well. And we also have a need for intervention based on </a:t>
            </a:r>
            <a:r>
              <a:rPr lang="en" b="1">
                <a:solidFill>
                  <a:schemeClr val="dk1"/>
                </a:solidFill>
                <a:latin typeface="Roboto"/>
                <a:ea typeface="Roboto"/>
                <a:cs typeface="Roboto"/>
                <a:sym typeface="Roboto"/>
              </a:rPr>
              <a:t>learning loss</a:t>
            </a:r>
            <a:r>
              <a:rPr lang="en">
                <a:solidFill>
                  <a:schemeClr val="dk1"/>
                </a:solidFill>
                <a:latin typeface="Roboto"/>
                <a:ea typeface="Roboto"/>
                <a:cs typeface="Roboto"/>
                <a:sym typeface="Roboto"/>
              </a:rPr>
              <a:t> - this data to be sure we are supporting ALL kids’ needs. This is the work of equity – meeting each student’s individual needs based on their current circumstances. </a:t>
            </a: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102f89deb5_0_1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102f89deb5_0_1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Sarah- Greatest needs appear to be in reading skills overall and especially in early reading in younger grades. </a:t>
            </a: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102f89deb5_0_2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102f89deb5_0_2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7258a663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7258a663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 - hard question: what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14c427942c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14c427942c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102f89deb5_0_1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102f89deb5_0_1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248e58c28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248e58c28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Title Ideas: </a:t>
            </a:r>
            <a:endParaRPr/>
          </a:p>
          <a:p>
            <a:pPr marL="0" lvl="0" indent="0" algn="l" rtl="0">
              <a:spcBef>
                <a:spcPts val="0"/>
              </a:spcBef>
              <a:spcAft>
                <a:spcPts val="0"/>
              </a:spcAft>
              <a:buNone/>
            </a:pPr>
            <a:r>
              <a:rPr lang="en"/>
              <a:t>Measuring Student Growth </a:t>
            </a:r>
            <a:endParaRPr/>
          </a:p>
          <a:p>
            <a:pPr marL="0" lvl="0" indent="0" algn="l" rtl="0">
              <a:spcBef>
                <a:spcPts val="0"/>
              </a:spcBef>
              <a:spcAft>
                <a:spcPts val="0"/>
              </a:spcAft>
              <a:buNone/>
            </a:pPr>
            <a:r>
              <a:rPr lang="en"/>
              <a:t>Supporting All Students with a Multi-tiered System of Support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02f89deb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102f89deb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t>
            </a:r>
            <a:endParaRPr/>
          </a:p>
          <a:p>
            <a:pPr marL="0" lvl="0" indent="0" algn="l" rtl="0">
              <a:spcBef>
                <a:spcPts val="0"/>
              </a:spcBef>
              <a:spcAft>
                <a:spcPts val="0"/>
              </a:spcAft>
              <a:buNone/>
            </a:pPr>
            <a:endParaRPr/>
          </a:p>
          <a:p>
            <a:pPr marL="0" lvl="0" indent="0" algn="l" rtl="0">
              <a:spcBef>
                <a:spcPts val="0"/>
              </a:spcBef>
              <a:spcAft>
                <a:spcPts val="0"/>
              </a:spcAft>
              <a:buNone/>
            </a:pPr>
            <a:r>
              <a:rPr lang="en"/>
              <a:t>We have received federal and state funding to help implement our SD’s; because we have a strategic strategy, we are able to quickly determine how our funds should be used to support…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14c427942c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14c427942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4c427942c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14c427942c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15d3f82ec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15d3f82ec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 or Danny present- Danny completing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14c427942c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14c427942c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 transitioning to Sarah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102f89deb5_0_1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102f89deb5_0_1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384096b2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8384096b2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 Here is SRVUSD assessment journey and the connection to the CDE spring testing 2021 guidance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27573" y="1480050"/>
            <a:ext cx="10999147" cy="2183400"/>
            <a:chOff x="-745100" y="1211803"/>
            <a:chExt cx="10999147" cy="2183400"/>
          </a:xfrm>
        </p:grpSpPr>
        <p:sp>
          <p:nvSpPr>
            <p:cNvPr id="10" name="Google Shape;10;p2"/>
            <p:cNvSpPr/>
            <p:nvPr/>
          </p:nvSpPr>
          <p:spPr>
            <a:xfrm>
              <a:off x="-745100" y="1279388"/>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446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2836333" y="1604844"/>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446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9899950">
              <a:off x="6463100" y="1667576"/>
              <a:ext cx="3689208" cy="1271853"/>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446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Google Shape;13;p2"/>
          <p:cNvCxnSpPr/>
          <p:nvPr/>
        </p:nvCxnSpPr>
        <p:spPr>
          <a:xfrm>
            <a:off x="2533050" y="3854338"/>
            <a:ext cx="4077900" cy="0"/>
          </a:xfrm>
          <a:prstGeom prst="straightConnector1">
            <a:avLst/>
          </a:prstGeom>
          <a:noFill/>
          <a:ln w="28575" cap="flat" cmpd="sng">
            <a:solidFill>
              <a:srgbClr val="A8BBBF"/>
            </a:solidFill>
            <a:prstDash val="solid"/>
            <a:round/>
            <a:headEnd type="none" w="med" len="med"/>
            <a:tailEnd type="none" w="med" len="med"/>
          </a:ln>
        </p:spPr>
      </p:cxnSp>
      <p:sp>
        <p:nvSpPr>
          <p:cNvPr id="14" name="Google Shape;14;p2"/>
          <p:cNvSpPr txBox="1">
            <a:spLocks noGrp="1"/>
          </p:cNvSpPr>
          <p:nvPr>
            <p:ph type="ctrTitle"/>
          </p:nvPr>
        </p:nvSpPr>
        <p:spPr>
          <a:xfrm>
            <a:off x="720000" y="1681850"/>
            <a:ext cx="7704000" cy="14964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4500"/>
              <a:buNone/>
              <a:defRPr sz="4500">
                <a:solidFill>
                  <a:srgbClr val="FFFFFF"/>
                </a:solidFill>
              </a:defRPr>
            </a:lvl1pPr>
            <a:lvl2pPr lvl="1" algn="ctr">
              <a:spcBef>
                <a:spcPts val="0"/>
              </a:spcBef>
              <a:spcAft>
                <a:spcPts val="0"/>
              </a:spcAft>
              <a:buClr>
                <a:srgbClr val="FFFFFF"/>
              </a:buClr>
              <a:buSzPts val="4500"/>
              <a:buNone/>
              <a:defRPr sz="4500">
                <a:solidFill>
                  <a:srgbClr val="FFFFFF"/>
                </a:solidFill>
              </a:defRPr>
            </a:lvl2pPr>
            <a:lvl3pPr lvl="2" algn="ctr">
              <a:spcBef>
                <a:spcPts val="0"/>
              </a:spcBef>
              <a:spcAft>
                <a:spcPts val="0"/>
              </a:spcAft>
              <a:buClr>
                <a:srgbClr val="FFFFFF"/>
              </a:buClr>
              <a:buSzPts val="4500"/>
              <a:buNone/>
              <a:defRPr sz="4500">
                <a:solidFill>
                  <a:srgbClr val="FFFFFF"/>
                </a:solidFill>
              </a:defRPr>
            </a:lvl3pPr>
            <a:lvl4pPr lvl="3" algn="ctr">
              <a:spcBef>
                <a:spcPts val="0"/>
              </a:spcBef>
              <a:spcAft>
                <a:spcPts val="0"/>
              </a:spcAft>
              <a:buClr>
                <a:srgbClr val="FFFFFF"/>
              </a:buClr>
              <a:buSzPts val="4500"/>
              <a:buNone/>
              <a:defRPr sz="4500">
                <a:solidFill>
                  <a:srgbClr val="FFFFFF"/>
                </a:solidFill>
              </a:defRPr>
            </a:lvl4pPr>
            <a:lvl5pPr lvl="4" algn="ctr">
              <a:spcBef>
                <a:spcPts val="0"/>
              </a:spcBef>
              <a:spcAft>
                <a:spcPts val="0"/>
              </a:spcAft>
              <a:buClr>
                <a:srgbClr val="FFFFFF"/>
              </a:buClr>
              <a:buSzPts val="4500"/>
              <a:buNone/>
              <a:defRPr sz="4500">
                <a:solidFill>
                  <a:srgbClr val="FFFFFF"/>
                </a:solidFill>
              </a:defRPr>
            </a:lvl5pPr>
            <a:lvl6pPr lvl="5" algn="ctr">
              <a:spcBef>
                <a:spcPts val="0"/>
              </a:spcBef>
              <a:spcAft>
                <a:spcPts val="0"/>
              </a:spcAft>
              <a:buClr>
                <a:srgbClr val="FFFFFF"/>
              </a:buClr>
              <a:buSzPts val="4500"/>
              <a:buNone/>
              <a:defRPr sz="4500">
                <a:solidFill>
                  <a:srgbClr val="FFFFFF"/>
                </a:solidFill>
              </a:defRPr>
            </a:lvl6pPr>
            <a:lvl7pPr lvl="6" algn="ctr">
              <a:spcBef>
                <a:spcPts val="0"/>
              </a:spcBef>
              <a:spcAft>
                <a:spcPts val="0"/>
              </a:spcAft>
              <a:buClr>
                <a:srgbClr val="FFFFFF"/>
              </a:buClr>
              <a:buSzPts val="4500"/>
              <a:buNone/>
              <a:defRPr sz="4500">
                <a:solidFill>
                  <a:srgbClr val="FFFFFF"/>
                </a:solidFill>
              </a:defRPr>
            </a:lvl7pPr>
            <a:lvl8pPr lvl="7" algn="ctr">
              <a:spcBef>
                <a:spcPts val="0"/>
              </a:spcBef>
              <a:spcAft>
                <a:spcPts val="0"/>
              </a:spcAft>
              <a:buClr>
                <a:srgbClr val="FFFFFF"/>
              </a:buClr>
              <a:buSzPts val="4500"/>
              <a:buNone/>
              <a:defRPr sz="4500">
                <a:solidFill>
                  <a:srgbClr val="FFFFFF"/>
                </a:solidFill>
              </a:defRPr>
            </a:lvl8pPr>
            <a:lvl9pPr lvl="8" algn="ctr">
              <a:spcBef>
                <a:spcPts val="0"/>
              </a:spcBef>
              <a:spcAft>
                <a:spcPts val="0"/>
              </a:spcAft>
              <a:buClr>
                <a:srgbClr val="FFFFFF"/>
              </a:buClr>
              <a:buSzPts val="4500"/>
              <a:buNone/>
              <a:defRPr sz="4500">
                <a:solidFill>
                  <a:srgbClr val="FFFFFF"/>
                </a:solidFill>
              </a:defRPr>
            </a:lvl9pPr>
          </a:lstStyle>
          <a:p>
            <a:endParaRPr/>
          </a:p>
        </p:txBody>
      </p:sp>
      <p:sp>
        <p:nvSpPr>
          <p:cNvPr id="15" name="Google Shape;15;p2"/>
          <p:cNvSpPr txBox="1">
            <a:spLocks noGrp="1"/>
          </p:cNvSpPr>
          <p:nvPr>
            <p:ph type="subTitle" idx="1"/>
          </p:nvPr>
        </p:nvSpPr>
        <p:spPr>
          <a:xfrm>
            <a:off x="720000" y="3215125"/>
            <a:ext cx="7704000" cy="452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84"/>
        <p:cNvGrpSpPr/>
        <p:nvPr/>
      </p:nvGrpSpPr>
      <p:grpSpPr>
        <a:xfrm>
          <a:off x="0" y="0"/>
          <a:ext cx="0" cy="0"/>
          <a:chOff x="0" y="0"/>
          <a:chExt cx="0" cy="0"/>
        </a:xfrm>
      </p:grpSpPr>
      <p:sp>
        <p:nvSpPr>
          <p:cNvPr id="85" name="Google Shape;85;p11"/>
          <p:cNvSpPr txBox="1">
            <a:spLocks noGrp="1"/>
          </p:cNvSpPr>
          <p:nvPr>
            <p:ph type="subTitle" idx="1"/>
          </p:nvPr>
        </p:nvSpPr>
        <p:spPr>
          <a:xfrm>
            <a:off x="720000" y="2859185"/>
            <a:ext cx="7704000" cy="4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600"/>
              <a:buNone/>
              <a:defRPr>
                <a:solidFill>
                  <a:srgbClr val="FFFFFF"/>
                </a:solidFill>
              </a:defRPr>
            </a:lvl1pPr>
            <a:lvl2pPr lvl="1" algn="ctr" rtl="0">
              <a:lnSpc>
                <a:spcPct val="100000"/>
              </a:lnSpc>
              <a:spcBef>
                <a:spcPts val="0"/>
              </a:spcBef>
              <a:spcAft>
                <a:spcPts val="0"/>
              </a:spcAft>
              <a:buClr>
                <a:srgbClr val="FFFFFF"/>
              </a:buClr>
              <a:buSzPts val="1600"/>
              <a:buNone/>
              <a:defRPr sz="1600">
                <a:solidFill>
                  <a:srgbClr val="FFFFFF"/>
                </a:solidFill>
              </a:defRPr>
            </a:lvl2pPr>
            <a:lvl3pPr lvl="2" algn="ctr" rtl="0">
              <a:lnSpc>
                <a:spcPct val="100000"/>
              </a:lnSpc>
              <a:spcBef>
                <a:spcPts val="0"/>
              </a:spcBef>
              <a:spcAft>
                <a:spcPts val="0"/>
              </a:spcAft>
              <a:buClr>
                <a:srgbClr val="FFFFFF"/>
              </a:buClr>
              <a:buSzPts val="1600"/>
              <a:buNone/>
              <a:defRPr sz="1600">
                <a:solidFill>
                  <a:srgbClr val="FFFFFF"/>
                </a:solidFill>
              </a:defRPr>
            </a:lvl3pPr>
            <a:lvl4pPr lvl="3" algn="ctr" rtl="0">
              <a:lnSpc>
                <a:spcPct val="100000"/>
              </a:lnSpc>
              <a:spcBef>
                <a:spcPts val="0"/>
              </a:spcBef>
              <a:spcAft>
                <a:spcPts val="0"/>
              </a:spcAft>
              <a:buClr>
                <a:srgbClr val="FFFFFF"/>
              </a:buClr>
              <a:buSzPts val="1600"/>
              <a:buNone/>
              <a:defRPr sz="1600">
                <a:solidFill>
                  <a:srgbClr val="FFFFFF"/>
                </a:solidFill>
              </a:defRPr>
            </a:lvl4pPr>
            <a:lvl5pPr lvl="4" algn="ctr" rtl="0">
              <a:lnSpc>
                <a:spcPct val="100000"/>
              </a:lnSpc>
              <a:spcBef>
                <a:spcPts val="0"/>
              </a:spcBef>
              <a:spcAft>
                <a:spcPts val="0"/>
              </a:spcAft>
              <a:buClr>
                <a:srgbClr val="FFFFFF"/>
              </a:buClr>
              <a:buSzPts val="1600"/>
              <a:buNone/>
              <a:defRPr sz="1600">
                <a:solidFill>
                  <a:srgbClr val="FFFFFF"/>
                </a:solidFill>
              </a:defRPr>
            </a:lvl5pPr>
            <a:lvl6pPr lvl="5" algn="ctr" rtl="0">
              <a:lnSpc>
                <a:spcPct val="100000"/>
              </a:lnSpc>
              <a:spcBef>
                <a:spcPts val="0"/>
              </a:spcBef>
              <a:spcAft>
                <a:spcPts val="0"/>
              </a:spcAft>
              <a:buClr>
                <a:srgbClr val="FFFFFF"/>
              </a:buClr>
              <a:buSzPts val="1600"/>
              <a:buNone/>
              <a:defRPr sz="1600">
                <a:solidFill>
                  <a:srgbClr val="FFFFFF"/>
                </a:solidFill>
              </a:defRPr>
            </a:lvl6pPr>
            <a:lvl7pPr lvl="6" algn="ctr" rtl="0">
              <a:lnSpc>
                <a:spcPct val="100000"/>
              </a:lnSpc>
              <a:spcBef>
                <a:spcPts val="0"/>
              </a:spcBef>
              <a:spcAft>
                <a:spcPts val="0"/>
              </a:spcAft>
              <a:buClr>
                <a:srgbClr val="FFFFFF"/>
              </a:buClr>
              <a:buSzPts val="1600"/>
              <a:buNone/>
              <a:defRPr sz="1600">
                <a:solidFill>
                  <a:srgbClr val="FFFFFF"/>
                </a:solidFill>
              </a:defRPr>
            </a:lvl7pPr>
            <a:lvl8pPr lvl="7" algn="ctr" rtl="0">
              <a:lnSpc>
                <a:spcPct val="100000"/>
              </a:lnSpc>
              <a:spcBef>
                <a:spcPts val="0"/>
              </a:spcBef>
              <a:spcAft>
                <a:spcPts val="0"/>
              </a:spcAft>
              <a:buClr>
                <a:srgbClr val="FFFFFF"/>
              </a:buClr>
              <a:buSzPts val="1600"/>
              <a:buNone/>
              <a:defRPr sz="1600">
                <a:solidFill>
                  <a:srgbClr val="FFFFFF"/>
                </a:solidFill>
              </a:defRPr>
            </a:lvl8pPr>
            <a:lvl9pPr lvl="8" algn="ctr" rtl="0">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86" name="Google Shape;86;p11"/>
          <p:cNvSpPr txBox="1">
            <a:spLocks noGrp="1"/>
          </p:cNvSpPr>
          <p:nvPr>
            <p:ph type="title" hasCustomPrompt="1"/>
          </p:nvPr>
        </p:nvSpPr>
        <p:spPr>
          <a:xfrm>
            <a:off x="720000" y="1593256"/>
            <a:ext cx="7704000" cy="134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4"/>
              </a:buClr>
              <a:buSzPts val="8500"/>
              <a:buFont typeface="Roboto Slab Black"/>
              <a:buNone/>
              <a:defRPr sz="8500">
                <a:solidFill>
                  <a:schemeClr val="accent4"/>
                </a:solidFill>
                <a:latin typeface="Roboto Slab Black"/>
                <a:ea typeface="Roboto Slab Black"/>
                <a:cs typeface="Roboto Slab Black"/>
                <a:sym typeface="Roboto Slab Black"/>
              </a:defRPr>
            </a:lvl1pPr>
            <a:lvl2pPr lvl="1" algn="ctr">
              <a:spcBef>
                <a:spcPts val="0"/>
              </a:spcBef>
              <a:spcAft>
                <a:spcPts val="0"/>
              </a:spcAft>
              <a:buClr>
                <a:schemeClr val="accent4"/>
              </a:buClr>
              <a:buSzPts val="12000"/>
              <a:buFont typeface="Roboto Slab Black"/>
              <a:buNone/>
              <a:defRPr sz="12000">
                <a:solidFill>
                  <a:schemeClr val="accent4"/>
                </a:solidFill>
                <a:latin typeface="Roboto Slab Black"/>
                <a:ea typeface="Roboto Slab Black"/>
                <a:cs typeface="Roboto Slab Black"/>
                <a:sym typeface="Roboto Slab Black"/>
              </a:defRPr>
            </a:lvl2pPr>
            <a:lvl3pPr lvl="2" algn="ctr">
              <a:spcBef>
                <a:spcPts val="0"/>
              </a:spcBef>
              <a:spcAft>
                <a:spcPts val="0"/>
              </a:spcAft>
              <a:buClr>
                <a:schemeClr val="accent4"/>
              </a:buClr>
              <a:buSzPts val="12000"/>
              <a:buFont typeface="Roboto Slab Black"/>
              <a:buNone/>
              <a:defRPr sz="12000">
                <a:solidFill>
                  <a:schemeClr val="accent4"/>
                </a:solidFill>
                <a:latin typeface="Roboto Slab Black"/>
                <a:ea typeface="Roboto Slab Black"/>
                <a:cs typeface="Roboto Slab Black"/>
                <a:sym typeface="Roboto Slab Black"/>
              </a:defRPr>
            </a:lvl3pPr>
            <a:lvl4pPr lvl="3" algn="ctr">
              <a:spcBef>
                <a:spcPts val="0"/>
              </a:spcBef>
              <a:spcAft>
                <a:spcPts val="0"/>
              </a:spcAft>
              <a:buClr>
                <a:schemeClr val="accent4"/>
              </a:buClr>
              <a:buSzPts val="12000"/>
              <a:buFont typeface="Roboto Slab Black"/>
              <a:buNone/>
              <a:defRPr sz="12000">
                <a:solidFill>
                  <a:schemeClr val="accent4"/>
                </a:solidFill>
                <a:latin typeface="Roboto Slab Black"/>
                <a:ea typeface="Roboto Slab Black"/>
                <a:cs typeface="Roboto Slab Black"/>
                <a:sym typeface="Roboto Slab Black"/>
              </a:defRPr>
            </a:lvl4pPr>
            <a:lvl5pPr lvl="4" algn="ctr">
              <a:spcBef>
                <a:spcPts val="0"/>
              </a:spcBef>
              <a:spcAft>
                <a:spcPts val="0"/>
              </a:spcAft>
              <a:buClr>
                <a:schemeClr val="accent4"/>
              </a:buClr>
              <a:buSzPts val="12000"/>
              <a:buFont typeface="Roboto Slab Black"/>
              <a:buNone/>
              <a:defRPr sz="12000">
                <a:solidFill>
                  <a:schemeClr val="accent4"/>
                </a:solidFill>
                <a:latin typeface="Roboto Slab Black"/>
                <a:ea typeface="Roboto Slab Black"/>
                <a:cs typeface="Roboto Slab Black"/>
                <a:sym typeface="Roboto Slab Black"/>
              </a:defRPr>
            </a:lvl5pPr>
            <a:lvl6pPr lvl="5" algn="ctr">
              <a:spcBef>
                <a:spcPts val="0"/>
              </a:spcBef>
              <a:spcAft>
                <a:spcPts val="0"/>
              </a:spcAft>
              <a:buClr>
                <a:schemeClr val="accent4"/>
              </a:buClr>
              <a:buSzPts val="12000"/>
              <a:buFont typeface="Roboto Slab Black"/>
              <a:buNone/>
              <a:defRPr sz="12000">
                <a:solidFill>
                  <a:schemeClr val="accent4"/>
                </a:solidFill>
                <a:latin typeface="Roboto Slab Black"/>
                <a:ea typeface="Roboto Slab Black"/>
                <a:cs typeface="Roboto Slab Black"/>
                <a:sym typeface="Roboto Slab Black"/>
              </a:defRPr>
            </a:lvl6pPr>
            <a:lvl7pPr lvl="6" algn="ctr">
              <a:spcBef>
                <a:spcPts val="0"/>
              </a:spcBef>
              <a:spcAft>
                <a:spcPts val="0"/>
              </a:spcAft>
              <a:buClr>
                <a:schemeClr val="accent4"/>
              </a:buClr>
              <a:buSzPts val="12000"/>
              <a:buFont typeface="Roboto Slab Black"/>
              <a:buNone/>
              <a:defRPr sz="12000">
                <a:solidFill>
                  <a:schemeClr val="accent4"/>
                </a:solidFill>
                <a:latin typeface="Roboto Slab Black"/>
                <a:ea typeface="Roboto Slab Black"/>
                <a:cs typeface="Roboto Slab Black"/>
                <a:sym typeface="Roboto Slab Black"/>
              </a:defRPr>
            </a:lvl7pPr>
            <a:lvl8pPr lvl="7" algn="ctr">
              <a:spcBef>
                <a:spcPts val="0"/>
              </a:spcBef>
              <a:spcAft>
                <a:spcPts val="0"/>
              </a:spcAft>
              <a:buClr>
                <a:schemeClr val="accent4"/>
              </a:buClr>
              <a:buSzPts val="12000"/>
              <a:buFont typeface="Roboto Slab Black"/>
              <a:buNone/>
              <a:defRPr sz="12000">
                <a:solidFill>
                  <a:schemeClr val="accent4"/>
                </a:solidFill>
                <a:latin typeface="Roboto Slab Black"/>
                <a:ea typeface="Roboto Slab Black"/>
                <a:cs typeface="Roboto Slab Black"/>
                <a:sym typeface="Roboto Slab Black"/>
              </a:defRPr>
            </a:lvl8pPr>
            <a:lvl9pPr lvl="8" algn="ctr">
              <a:spcBef>
                <a:spcPts val="0"/>
              </a:spcBef>
              <a:spcAft>
                <a:spcPts val="0"/>
              </a:spcAft>
              <a:buClr>
                <a:schemeClr val="accent4"/>
              </a:buClr>
              <a:buSzPts val="12000"/>
              <a:buFont typeface="Roboto Slab Black"/>
              <a:buNone/>
              <a:defRPr sz="12000">
                <a:solidFill>
                  <a:schemeClr val="accent4"/>
                </a:solidFill>
                <a:latin typeface="Roboto Slab Black"/>
                <a:ea typeface="Roboto Slab Black"/>
                <a:cs typeface="Roboto Slab Black"/>
                <a:sym typeface="Roboto Slab Black"/>
              </a:defRPr>
            </a:lvl9pPr>
          </a:lstStyle>
          <a:p>
            <a:r>
              <a:t>xx%</a:t>
            </a:r>
          </a:p>
        </p:txBody>
      </p:sp>
      <p:grpSp>
        <p:nvGrpSpPr>
          <p:cNvPr id="87" name="Google Shape;87;p11"/>
          <p:cNvGrpSpPr/>
          <p:nvPr/>
        </p:nvGrpSpPr>
        <p:grpSpPr>
          <a:xfrm rot="1800044">
            <a:off x="-989351" y="2085844"/>
            <a:ext cx="11732282" cy="1276608"/>
            <a:chOff x="-2669840" y="1413898"/>
            <a:chExt cx="11732540" cy="1276636"/>
          </a:xfrm>
        </p:grpSpPr>
        <p:sp>
          <p:nvSpPr>
            <p:cNvPr id="88" name="Google Shape;88;p11"/>
            <p:cNvSpPr/>
            <p:nvPr/>
          </p:nvSpPr>
          <p:spPr>
            <a:xfrm>
              <a:off x="5373325" y="1418622"/>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p:nvPr/>
          </p:nvSpPr>
          <p:spPr>
            <a:xfrm rot="10800000">
              <a:off x="-2669840" y="1413898"/>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0" name="Google Shape;90;p11"/>
          <p:cNvCxnSpPr/>
          <p:nvPr/>
        </p:nvCxnSpPr>
        <p:spPr>
          <a:xfrm>
            <a:off x="2533050" y="3626444"/>
            <a:ext cx="4077900" cy="0"/>
          </a:xfrm>
          <a:prstGeom prst="straightConnector1">
            <a:avLst/>
          </a:prstGeom>
          <a:noFill/>
          <a:ln w="28575" cap="flat" cmpd="sng">
            <a:solidFill>
              <a:srgbClr val="A8BBBF"/>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Bullet Points">
  <p:cSld name="CUSTOM">
    <p:spTree>
      <p:nvGrpSpPr>
        <p:cNvPr id="1" name="Shape 92"/>
        <p:cNvGrpSpPr/>
        <p:nvPr/>
      </p:nvGrpSpPr>
      <p:grpSpPr>
        <a:xfrm>
          <a:off x="0" y="0"/>
          <a:ext cx="0" cy="0"/>
          <a:chOff x="0" y="0"/>
          <a:chExt cx="0" cy="0"/>
        </a:xfrm>
      </p:grpSpPr>
      <p:sp>
        <p:nvSpPr>
          <p:cNvPr id="93" name="Google Shape;93;p13"/>
          <p:cNvSpPr/>
          <p:nvPr/>
        </p:nvSpPr>
        <p:spPr>
          <a:xfrm rot="10800000">
            <a:off x="5918600" y="327307"/>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txBox="1">
            <a:spLocks noGrp="1"/>
          </p:cNvSpPr>
          <p:nvPr>
            <p:ph type="title"/>
          </p:nvPr>
        </p:nvSpPr>
        <p:spPr>
          <a:xfrm>
            <a:off x="720000" y="538896"/>
            <a:ext cx="770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13"/>
          <p:cNvSpPr txBox="1">
            <a:spLocks noGrp="1"/>
          </p:cNvSpPr>
          <p:nvPr>
            <p:ph type="body" idx="1"/>
          </p:nvPr>
        </p:nvSpPr>
        <p:spPr>
          <a:xfrm>
            <a:off x="593275" y="1247450"/>
            <a:ext cx="7830600" cy="3357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1"/>
              </a:buClr>
              <a:buSzPts val="1200"/>
              <a:buChar char="●"/>
              <a:defRPr sz="1200">
                <a:solidFill>
                  <a:schemeClr val="accent1"/>
                </a:solidFill>
              </a:defRPr>
            </a:lvl1pPr>
            <a:lvl2pPr marL="914400" lvl="1" indent="-304800" rtl="0">
              <a:spcBef>
                <a:spcPts val="1600"/>
              </a:spcBef>
              <a:spcAft>
                <a:spcPts val="0"/>
              </a:spcAft>
              <a:buClr>
                <a:schemeClr val="accent1"/>
              </a:buClr>
              <a:buSzPts val="1200"/>
              <a:buChar char="○"/>
              <a:defRPr sz="1200">
                <a:solidFill>
                  <a:schemeClr val="accent1"/>
                </a:solidFill>
              </a:defRPr>
            </a:lvl2pPr>
            <a:lvl3pPr marL="1371600" lvl="2" indent="-304800" rtl="0">
              <a:spcBef>
                <a:spcPts val="1600"/>
              </a:spcBef>
              <a:spcAft>
                <a:spcPts val="0"/>
              </a:spcAft>
              <a:buClr>
                <a:schemeClr val="accent1"/>
              </a:buClr>
              <a:buSzPts val="1200"/>
              <a:buChar char="■"/>
              <a:defRPr sz="1200">
                <a:solidFill>
                  <a:schemeClr val="accent1"/>
                </a:solidFill>
              </a:defRPr>
            </a:lvl3pPr>
            <a:lvl4pPr marL="1828800" lvl="3" indent="-304800" rtl="0">
              <a:spcBef>
                <a:spcPts val="1600"/>
              </a:spcBef>
              <a:spcAft>
                <a:spcPts val="0"/>
              </a:spcAft>
              <a:buClr>
                <a:schemeClr val="accent1"/>
              </a:buClr>
              <a:buSzPts val="1200"/>
              <a:buChar char="●"/>
              <a:defRPr>
                <a:solidFill>
                  <a:schemeClr val="accent1"/>
                </a:solidFill>
              </a:defRPr>
            </a:lvl4pPr>
            <a:lvl5pPr marL="2286000" lvl="4" indent="-304800" rtl="0">
              <a:spcBef>
                <a:spcPts val="1600"/>
              </a:spcBef>
              <a:spcAft>
                <a:spcPts val="0"/>
              </a:spcAft>
              <a:buClr>
                <a:schemeClr val="accent1"/>
              </a:buClr>
              <a:buSzPts val="1200"/>
              <a:buChar char="○"/>
              <a:defRPr>
                <a:solidFill>
                  <a:schemeClr val="accent1"/>
                </a:solidFill>
              </a:defRPr>
            </a:lvl5pPr>
            <a:lvl6pPr marL="2743200" lvl="5" indent="-304800" rtl="0">
              <a:spcBef>
                <a:spcPts val="1600"/>
              </a:spcBef>
              <a:spcAft>
                <a:spcPts val="0"/>
              </a:spcAft>
              <a:buClr>
                <a:schemeClr val="accent1"/>
              </a:buClr>
              <a:buSzPts val="1200"/>
              <a:buChar char="■"/>
              <a:defRPr>
                <a:solidFill>
                  <a:schemeClr val="accent1"/>
                </a:solidFill>
              </a:defRPr>
            </a:lvl6pPr>
            <a:lvl7pPr marL="3200400" lvl="6" indent="-304800" rtl="0">
              <a:spcBef>
                <a:spcPts val="1600"/>
              </a:spcBef>
              <a:spcAft>
                <a:spcPts val="0"/>
              </a:spcAft>
              <a:buClr>
                <a:schemeClr val="accent1"/>
              </a:buClr>
              <a:buSzPts val="1200"/>
              <a:buChar char="●"/>
              <a:defRPr>
                <a:solidFill>
                  <a:schemeClr val="accent1"/>
                </a:solidFill>
              </a:defRPr>
            </a:lvl7pPr>
            <a:lvl8pPr marL="3657600" lvl="7" indent="-304800" rtl="0">
              <a:spcBef>
                <a:spcPts val="1600"/>
              </a:spcBef>
              <a:spcAft>
                <a:spcPts val="0"/>
              </a:spcAft>
              <a:buClr>
                <a:schemeClr val="accent1"/>
              </a:buClr>
              <a:buSzPts val="1200"/>
              <a:buChar char="○"/>
              <a:defRPr>
                <a:solidFill>
                  <a:schemeClr val="accent1"/>
                </a:solidFill>
              </a:defRPr>
            </a:lvl8pPr>
            <a:lvl9pPr marL="4114800" lvl="8" indent="-304800" rtl="0">
              <a:spcBef>
                <a:spcPts val="1600"/>
              </a:spcBef>
              <a:spcAft>
                <a:spcPts val="1600"/>
              </a:spcAft>
              <a:buClr>
                <a:schemeClr val="accent1"/>
              </a:buClr>
              <a:buSzPts val="1200"/>
              <a:buChar char="■"/>
              <a:defRPr>
                <a:solidFill>
                  <a:schemeClr val="accent1"/>
                </a:solidFill>
              </a:defRPr>
            </a:lvl9pPr>
          </a:lstStyle>
          <a:p>
            <a:endParaRPr/>
          </a:p>
        </p:txBody>
      </p:sp>
      <p:sp>
        <p:nvSpPr>
          <p:cNvPr id="96" name="Google Shape;96;p13"/>
          <p:cNvSpPr/>
          <p:nvPr/>
        </p:nvSpPr>
        <p:spPr>
          <a:xfrm rot="1802385">
            <a:off x="-2271605" y="3033652"/>
            <a:ext cx="3689236" cy="1271863"/>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97"/>
        <p:cNvGrpSpPr/>
        <p:nvPr/>
      </p:nvGrpSpPr>
      <p:grpSpPr>
        <a:xfrm>
          <a:off x="0" y="0"/>
          <a:ext cx="0" cy="0"/>
          <a:chOff x="0" y="0"/>
          <a:chExt cx="0" cy="0"/>
        </a:xfrm>
      </p:grpSpPr>
      <p:sp>
        <p:nvSpPr>
          <p:cNvPr id="98" name="Google Shape;98;p14"/>
          <p:cNvSpPr/>
          <p:nvPr/>
        </p:nvSpPr>
        <p:spPr>
          <a:xfrm>
            <a:off x="-588250" y="73007"/>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4"/>
          <p:cNvGrpSpPr/>
          <p:nvPr/>
        </p:nvGrpSpPr>
        <p:grpSpPr>
          <a:xfrm rot="-5400000">
            <a:off x="7690482" y="955396"/>
            <a:ext cx="868777" cy="1416509"/>
            <a:chOff x="-1644142" y="2405317"/>
            <a:chExt cx="868777" cy="1416509"/>
          </a:xfrm>
        </p:grpSpPr>
        <p:sp>
          <p:nvSpPr>
            <p:cNvPr id="100" name="Google Shape;100;p14"/>
            <p:cNvSpPr/>
            <p:nvPr/>
          </p:nvSpPr>
          <p:spPr>
            <a:xfrm>
              <a:off x="-1495668" y="2894722"/>
              <a:ext cx="147430" cy="427441"/>
            </a:xfrm>
            <a:custGeom>
              <a:avLst/>
              <a:gdLst/>
              <a:ahLst/>
              <a:cxnLst/>
              <a:rect l="l" t="t" r="r" b="b"/>
              <a:pathLst>
                <a:path w="21328" h="61836" extrusionOk="0">
                  <a:moveTo>
                    <a:pt x="1862" y="1"/>
                  </a:moveTo>
                  <a:cubicBezTo>
                    <a:pt x="1289" y="144"/>
                    <a:pt x="717" y="430"/>
                    <a:pt x="1" y="430"/>
                  </a:cubicBezTo>
                  <a:lnTo>
                    <a:pt x="19467" y="61835"/>
                  </a:lnTo>
                  <a:cubicBezTo>
                    <a:pt x="20040" y="61549"/>
                    <a:pt x="20612" y="61406"/>
                    <a:pt x="21328" y="61263"/>
                  </a:cubicBezTo>
                  <a:lnTo>
                    <a:pt x="1862"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1490719" y="2483124"/>
              <a:ext cx="129623" cy="297825"/>
            </a:xfrm>
            <a:custGeom>
              <a:avLst/>
              <a:gdLst/>
              <a:ahLst/>
              <a:cxnLst/>
              <a:rect l="l" t="t" r="r" b="b"/>
              <a:pathLst>
                <a:path w="18752" h="43085" extrusionOk="0">
                  <a:moveTo>
                    <a:pt x="17177" y="1"/>
                  </a:moveTo>
                  <a:lnTo>
                    <a:pt x="1" y="42512"/>
                  </a:lnTo>
                  <a:cubicBezTo>
                    <a:pt x="573" y="42655"/>
                    <a:pt x="1146" y="42798"/>
                    <a:pt x="1718" y="43084"/>
                  </a:cubicBezTo>
                  <a:lnTo>
                    <a:pt x="18751" y="716"/>
                  </a:lnTo>
                  <a:lnTo>
                    <a:pt x="17177"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1482804" y="3490358"/>
              <a:ext cx="105879" cy="144464"/>
            </a:xfrm>
            <a:custGeom>
              <a:avLst/>
              <a:gdLst/>
              <a:ahLst/>
              <a:cxnLst/>
              <a:rect l="l" t="t" r="r" b="b"/>
              <a:pathLst>
                <a:path w="15317" h="20899" extrusionOk="0">
                  <a:moveTo>
                    <a:pt x="14028" y="0"/>
                  </a:moveTo>
                  <a:lnTo>
                    <a:pt x="1" y="20182"/>
                  </a:lnTo>
                  <a:cubicBezTo>
                    <a:pt x="573" y="20326"/>
                    <a:pt x="1146" y="20469"/>
                    <a:pt x="1718" y="20898"/>
                  </a:cubicBezTo>
                  <a:lnTo>
                    <a:pt x="15316" y="1432"/>
                  </a:lnTo>
                  <a:cubicBezTo>
                    <a:pt x="14887" y="1002"/>
                    <a:pt x="14457" y="573"/>
                    <a:pt x="14028"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1251276" y="3470567"/>
              <a:ext cx="156333" cy="123685"/>
            </a:xfrm>
            <a:custGeom>
              <a:avLst/>
              <a:gdLst/>
              <a:ahLst/>
              <a:cxnLst/>
              <a:rect l="l" t="t" r="r" b="b"/>
              <a:pathLst>
                <a:path w="22616" h="17893" extrusionOk="0">
                  <a:moveTo>
                    <a:pt x="1288" y="1"/>
                  </a:moveTo>
                  <a:cubicBezTo>
                    <a:pt x="859" y="430"/>
                    <a:pt x="573" y="859"/>
                    <a:pt x="0" y="1289"/>
                  </a:cubicBezTo>
                  <a:lnTo>
                    <a:pt x="21470" y="17893"/>
                  </a:lnTo>
                  <a:lnTo>
                    <a:pt x="22615" y="16461"/>
                  </a:lnTo>
                  <a:lnTo>
                    <a:pt x="1288"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1238419" y="3286536"/>
              <a:ext cx="197891" cy="95980"/>
            </a:xfrm>
            <a:custGeom>
              <a:avLst/>
              <a:gdLst/>
              <a:ahLst/>
              <a:cxnLst/>
              <a:rect l="l" t="t" r="r" b="b"/>
              <a:pathLst>
                <a:path w="28628" h="13885" extrusionOk="0">
                  <a:moveTo>
                    <a:pt x="27769" y="1"/>
                  </a:moveTo>
                  <a:lnTo>
                    <a:pt x="1" y="12024"/>
                  </a:lnTo>
                  <a:cubicBezTo>
                    <a:pt x="287" y="12596"/>
                    <a:pt x="430" y="13169"/>
                    <a:pt x="717" y="13885"/>
                  </a:cubicBezTo>
                  <a:lnTo>
                    <a:pt x="28628" y="1575"/>
                  </a:lnTo>
                  <a:cubicBezTo>
                    <a:pt x="28341" y="1146"/>
                    <a:pt x="28055" y="573"/>
                    <a:pt x="2776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1587680" y="3226183"/>
              <a:ext cx="181073" cy="132589"/>
            </a:xfrm>
            <a:custGeom>
              <a:avLst/>
              <a:gdLst/>
              <a:ahLst/>
              <a:cxnLst/>
              <a:rect l="l" t="t" r="r" b="b"/>
              <a:pathLst>
                <a:path w="26195" h="19181" extrusionOk="0">
                  <a:moveTo>
                    <a:pt x="1145" y="0"/>
                  </a:moveTo>
                  <a:lnTo>
                    <a:pt x="0" y="1432"/>
                  </a:lnTo>
                  <a:lnTo>
                    <a:pt x="25192" y="19180"/>
                  </a:lnTo>
                  <a:cubicBezTo>
                    <a:pt x="25478" y="18751"/>
                    <a:pt x="25765" y="18322"/>
                    <a:pt x="26194" y="17892"/>
                  </a:cubicBezTo>
                  <a:lnTo>
                    <a:pt x="1145" y="0"/>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1119683" y="2909563"/>
              <a:ext cx="129616" cy="237472"/>
            </a:xfrm>
            <a:custGeom>
              <a:avLst/>
              <a:gdLst/>
              <a:ahLst/>
              <a:cxnLst/>
              <a:rect l="l" t="t" r="r" b="b"/>
              <a:pathLst>
                <a:path w="18751" h="34354" extrusionOk="0">
                  <a:moveTo>
                    <a:pt x="1574" y="1"/>
                  </a:moveTo>
                  <a:lnTo>
                    <a:pt x="0" y="860"/>
                  </a:lnTo>
                  <a:lnTo>
                    <a:pt x="17033" y="34353"/>
                  </a:lnTo>
                  <a:cubicBezTo>
                    <a:pt x="17606" y="34067"/>
                    <a:pt x="18178" y="33781"/>
                    <a:pt x="18751" y="33638"/>
                  </a:cubicBezTo>
                  <a:lnTo>
                    <a:pt x="1574"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1009864" y="3181618"/>
              <a:ext cx="154785" cy="131683"/>
            </a:xfrm>
            <a:custGeom>
              <a:avLst/>
              <a:gdLst/>
              <a:ahLst/>
              <a:cxnLst/>
              <a:rect l="l" t="t" r="r" b="b"/>
              <a:pathLst>
                <a:path w="22392" h="19050" extrusionOk="0">
                  <a:moveTo>
                    <a:pt x="9676" y="1"/>
                  </a:moveTo>
                  <a:cubicBezTo>
                    <a:pt x="4861" y="1"/>
                    <a:pt x="239" y="3618"/>
                    <a:pt x="144" y="9310"/>
                  </a:cubicBezTo>
                  <a:cubicBezTo>
                    <a:pt x="1" y="14606"/>
                    <a:pt x="4152" y="18900"/>
                    <a:pt x="9305" y="19043"/>
                  </a:cubicBezTo>
                  <a:cubicBezTo>
                    <a:pt x="9423" y="19047"/>
                    <a:pt x="9541" y="19049"/>
                    <a:pt x="9659" y="19049"/>
                  </a:cubicBezTo>
                  <a:cubicBezTo>
                    <a:pt x="18017" y="19049"/>
                    <a:pt x="22392" y="9082"/>
                    <a:pt x="16605" y="3012"/>
                  </a:cubicBezTo>
                  <a:cubicBezTo>
                    <a:pt x="14626" y="937"/>
                    <a:pt x="12126" y="1"/>
                    <a:pt x="967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1071268" y="3122240"/>
              <a:ext cx="295903" cy="251656"/>
            </a:xfrm>
            <a:custGeom>
              <a:avLst/>
              <a:gdLst/>
              <a:ahLst/>
              <a:cxnLst/>
              <a:rect l="l" t="t" r="r" b="b"/>
              <a:pathLst>
                <a:path w="42807" h="36406" extrusionOk="0">
                  <a:moveTo>
                    <a:pt x="18506" y="3592"/>
                  </a:moveTo>
                  <a:cubicBezTo>
                    <a:pt x="22199" y="3592"/>
                    <a:pt x="25953" y="5006"/>
                    <a:pt x="28923" y="8167"/>
                  </a:cubicBezTo>
                  <a:cubicBezTo>
                    <a:pt x="37858" y="17386"/>
                    <a:pt x="31193" y="32790"/>
                    <a:pt x="18537" y="32790"/>
                  </a:cubicBezTo>
                  <a:cubicBezTo>
                    <a:pt x="18421" y="32790"/>
                    <a:pt x="18304" y="32789"/>
                    <a:pt x="18188" y="32786"/>
                  </a:cubicBezTo>
                  <a:cubicBezTo>
                    <a:pt x="10029" y="32643"/>
                    <a:pt x="3588" y="25916"/>
                    <a:pt x="3874" y="17757"/>
                  </a:cubicBezTo>
                  <a:cubicBezTo>
                    <a:pt x="4065" y="9185"/>
                    <a:pt x="11163" y="3592"/>
                    <a:pt x="18506" y="3592"/>
                  </a:cubicBezTo>
                  <a:close/>
                  <a:moveTo>
                    <a:pt x="18519" y="1"/>
                  </a:moveTo>
                  <a:cubicBezTo>
                    <a:pt x="8598" y="1"/>
                    <a:pt x="577" y="7911"/>
                    <a:pt x="296" y="17757"/>
                  </a:cubicBezTo>
                  <a:cubicBezTo>
                    <a:pt x="1" y="28873"/>
                    <a:pt x="9103" y="36406"/>
                    <a:pt x="18635" y="36406"/>
                  </a:cubicBezTo>
                  <a:cubicBezTo>
                    <a:pt x="22973" y="36406"/>
                    <a:pt x="27399" y="34846"/>
                    <a:pt x="31070" y="31355"/>
                  </a:cubicBezTo>
                  <a:cubicBezTo>
                    <a:pt x="42807" y="20190"/>
                    <a:pt x="35221" y="437"/>
                    <a:pt x="19046" y="8"/>
                  </a:cubicBezTo>
                  <a:cubicBezTo>
                    <a:pt x="18870" y="3"/>
                    <a:pt x="18694" y="1"/>
                    <a:pt x="1851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1625277" y="3191005"/>
              <a:ext cx="94715" cy="80710"/>
            </a:xfrm>
            <a:custGeom>
              <a:avLst/>
              <a:gdLst/>
              <a:ahLst/>
              <a:cxnLst/>
              <a:rect l="l" t="t" r="r" b="b"/>
              <a:pathLst>
                <a:path w="13702" h="11676" extrusionOk="0">
                  <a:moveTo>
                    <a:pt x="6007" y="0"/>
                  </a:moveTo>
                  <a:cubicBezTo>
                    <a:pt x="3070" y="0"/>
                    <a:pt x="239" y="2227"/>
                    <a:pt x="143" y="5662"/>
                  </a:cubicBezTo>
                  <a:cubicBezTo>
                    <a:pt x="0" y="8811"/>
                    <a:pt x="2577" y="11530"/>
                    <a:pt x="5726" y="11673"/>
                  </a:cubicBezTo>
                  <a:cubicBezTo>
                    <a:pt x="5785" y="11675"/>
                    <a:pt x="5844" y="11676"/>
                    <a:pt x="5903" y="11676"/>
                  </a:cubicBezTo>
                  <a:cubicBezTo>
                    <a:pt x="11082" y="11676"/>
                    <a:pt x="13701" y="5477"/>
                    <a:pt x="10163" y="1797"/>
                  </a:cubicBezTo>
                  <a:cubicBezTo>
                    <a:pt x="8970" y="557"/>
                    <a:pt x="7475" y="0"/>
                    <a:pt x="6007"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1597572" y="3643898"/>
              <a:ext cx="155061" cy="132416"/>
            </a:xfrm>
            <a:custGeom>
              <a:avLst/>
              <a:gdLst/>
              <a:ahLst/>
              <a:cxnLst/>
              <a:rect l="l" t="t" r="r" b="b"/>
              <a:pathLst>
                <a:path w="22432" h="19156" extrusionOk="0">
                  <a:moveTo>
                    <a:pt x="9739" y="1"/>
                  </a:moveTo>
                  <a:cubicBezTo>
                    <a:pt x="4901" y="1"/>
                    <a:pt x="238" y="3656"/>
                    <a:pt x="143" y="9278"/>
                  </a:cubicBezTo>
                  <a:cubicBezTo>
                    <a:pt x="0" y="14574"/>
                    <a:pt x="4151" y="19011"/>
                    <a:pt x="9447" y="19154"/>
                  </a:cubicBezTo>
                  <a:cubicBezTo>
                    <a:pt x="9506" y="19155"/>
                    <a:pt x="9565" y="19156"/>
                    <a:pt x="9623" y="19156"/>
                  </a:cubicBezTo>
                  <a:cubicBezTo>
                    <a:pt x="17955" y="19156"/>
                    <a:pt x="22431" y="9092"/>
                    <a:pt x="16604" y="2980"/>
                  </a:cubicBezTo>
                  <a:cubicBezTo>
                    <a:pt x="14642" y="923"/>
                    <a:pt x="12168" y="1"/>
                    <a:pt x="973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1644142" y="3599133"/>
              <a:ext cx="262267" cy="222693"/>
            </a:xfrm>
            <a:custGeom>
              <a:avLst/>
              <a:gdLst/>
              <a:ahLst/>
              <a:cxnLst/>
              <a:rect l="l" t="t" r="r" b="b"/>
              <a:pathLst>
                <a:path w="37941" h="32216" extrusionOk="0">
                  <a:moveTo>
                    <a:pt x="16471" y="3497"/>
                  </a:moveTo>
                  <a:cubicBezTo>
                    <a:pt x="19655" y="3497"/>
                    <a:pt x="22900" y="4721"/>
                    <a:pt x="25488" y="7452"/>
                  </a:cubicBezTo>
                  <a:cubicBezTo>
                    <a:pt x="33176" y="15425"/>
                    <a:pt x="27269" y="28637"/>
                    <a:pt x="16219" y="28637"/>
                  </a:cubicBezTo>
                  <a:cubicBezTo>
                    <a:pt x="16160" y="28637"/>
                    <a:pt x="16100" y="28637"/>
                    <a:pt x="16041" y="28636"/>
                  </a:cubicBezTo>
                  <a:cubicBezTo>
                    <a:pt x="9170" y="28350"/>
                    <a:pt x="3731" y="22625"/>
                    <a:pt x="3874" y="15754"/>
                  </a:cubicBezTo>
                  <a:cubicBezTo>
                    <a:pt x="4065" y="8327"/>
                    <a:pt x="10146" y="3497"/>
                    <a:pt x="16471" y="3497"/>
                  </a:cubicBezTo>
                  <a:close/>
                  <a:moveTo>
                    <a:pt x="16367" y="1"/>
                  </a:moveTo>
                  <a:cubicBezTo>
                    <a:pt x="7596" y="1"/>
                    <a:pt x="577" y="6912"/>
                    <a:pt x="296" y="15611"/>
                  </a:cubicBezTo>
                  <a:cubicBezTo>
                    <a:pt x="0" y="25477"/>
                    <a:pt x="8069" y="32215"/>
                    <a:pt x="16534" y="32215"/>
                  </a:cubicBezTo>
                  <a:cubicBezTo>
                    <a:pt x="20349" y="32215"/>
                    <a:pt x="24245" y="30846"/>
                    <a:pt x="27492" y="27777"/>
                  </a:cubicBezTo>
                  <a:cubicBezTo>
                    <a:pt x="37940" y="17901"/>
                    <a:pt x="31213" y="296"/>
                    <a:pt x="16900" y="9"/>
                  </a:cubicBezTo>
                  <a:cubicBezTo>
                    <a:pt x="16721" y="4"/>
                    <a:pt x="16544" y="1"/>
                    <a:pt x="16367"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1392768" y="3348790"/>
              <a:ext cx="155075" cy="132679"/>
            </a:xfrm>
            <a:custGeom>
              <a:avLst/>
              <a:gdLst/>
              <a:ahLst/>
              <a:cxnLst/>
              <a:rect l="l" t="t" r="r" b="b"/>
              <a:pathLst>
                <a:path w="22434" h="19194" extrusionOk="0">
                  <a:moveTo>
                    <a:pt x="9830" y="1"/>
                  </a:moveTo>
                  <a:cubicBezTo>
                    <a:pt x="5055" y="1"/>
                    <a:pt x="477" y="3584"/>
                    <a:pt x="287" y="9173"/>
                  </a:cubicBezTo>
                  <a:cubicBezTo>
                    <a:pt x="1" y="14469"/>
                    <a:pt x="4295" y="18906"/>
                    <a:pt x="9591" y="19192"/>
                  </a:cubicBezTo>
                  <a:cubicBezTo>
                    <a:pt x="9650" y="19193"/>
                    <a:pt x="9709" y="19194"/>
                    <a:pt x="9767" y="19194"/>
                  </a:cubicBezTo>
                  <a:cubicBezTo>
                    <a:pt x="18097" y="19194"/>
                    <a:pt x="22433" y="9130"/>
                    <a:pt x="16748" y="3018"/>
                  </a:cubicBezTo>
                  <a:cubicBezTo>
                    <a:pt x="14763" y="936"/>
                    <a:pt x="12271" y="1"/>
                    <a:pt x="9830"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1431727" y="3309278"/>
              <a:ext cx="246749" cy="210161"/>
            </a:xfrm>
            <a:custGeom>
              <a:avLst/>
              <a:gdLst/>
              <a:ahLst/>
              <a:cxnLst/>
              <a:rect l="l" t="t" r="r" b="b"/>
              <a:pathLst>
                <a:path w="35696" h="30403" extrusionOk="0">
                  <a:moveTo>
                    <a:pt x="15483" y="1762"/>
                  </a:moveTo>
                  <a:cubicBezTo>
                    <a:pt x="18892" y="1762"/>
                    <a:pt x="22361" y="3080"/>
                    <a:pt x="25103" y="6014"/>
                  </a:cubicBezTo>
                  <a:cubicBezTo>
                    <a:pt x="33323" y="14518"/>
                    <a:pt x="27090" y="28634"/>
                    <a:pt x="15434" y="28634"/>
                  </a:cubicBezTo>
                  <a:cubicBezTo>
                    <a:pt x="15318" y="28634"/>
                    <a:pt x="15201" y="28632"/>
                    <a:pt x="15084" y="28630"/>
                  </a:cubicBezTo>
                  <a:cubicBezTo>
                    <a:pt x="7641" y="28487"/>
                    <a:pt x="1772" y="22332"/>
                    <a:pt x="2059" y="14889"/>
                  </a:cubicBezTo>
                  <a:cubicBezTo>
                    <a:pt x="2249" y="6906"/>
                    <a:pt x="8748" y="1762"/>
                    <a:pt x="15483" y="1762"/>
                  </a:cubicBezTo>
                  <a:close/>
                  <a:moveTo>
                    <a:pt x="15534" y="0"/>
                  </a:moveTo>
                  <a:cubicBezTo>
                    <a:pt x="7349" y="0"/>
                    <a:pt x="481" y="6532"/>
                    <a:pt x="198" y="14746"/>
                  </a:cubicBezTo>
                  <a:cubicBezTo>
                    <a:pt x="1" y="24097"/>
                    <a:pt x="7589" y="30402"/>
                    <a:pt x="15513" y="30402"/>
                  </a:cubicBezTo>
                  <a:cubicBezTo>
                    <a:pt x="19112" y="30402"/>
                    <a:pt x="22779" y="29102"/>
                    <a:pt x="25819" y="26196"/>
                  </a:cubicBezTo>
                  <a:cubicBezTo>
                    <a:pt x="35695" y="16893"/>
                    <a:pt x="29397" y="289"/>
                    <a:pt x="15799" y="3"/>
                  </a:cubicBezTo>
                  <a:cubicBezTo>
                    <a:pt x="15711" y="1"/>
                    <a:pt x="15622" y="0"/>
                    <a:pt x="15534"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1456087" y="2405317"/>
              <a:ext cx="178101" cy="160453"/>
            </a:xfrm>
            <a:custGeom>
              <a:avLst/>
              <a:gdLst/>
              <a:ahLst/>
              <a:cxnLst/>
              <a:rect l="l" t="t" r="r" b="b"/>
              <a:pathLst>
                <a:path w="25765" h="23212" extrusionOk="0">
                  <a:moveTo>
                    <a:pt x="12937" y="1"/>
                  </a:moveTo>
                  <a:cubicBezTo>
                    <a:pt x="10020" y="1"/>
                    <a:pt x="7102" y="1075"/>
                    <a:pt x="4867" y="3241"/>
                  </a:cubicBezTo>
                  <a:cubicBezTo>
                    <a:pt x="287" y="7678"/>
                    <a:pt x="0" y="14978"/>
                    <a:pt x="4581" y="19559"/>
                  </a:cubicBezTo>
                  <a:cubicBezTo>
                    <a:pt x="6869" y="21994"/>
                    <a:pt x="9918" y="23212"/>
                    <a:pt x="12962" y="23212"/>
                  </a:cubicBezTo>
                  <a:cubicBezTo>
                    <a:pt x="15823" y="23212"/>
                    <a:pt x="18679" y="22137"/>
                    <a:pt x="20898" y="19988"/>
                  </a:cubicBezTo>
                  <a:cubicBezTo>
                    <a:pt x="25621" y="15551"/>
                    <a:pt x="25764" y="8251"/>
                    <a:pt x="21327" y="3527"/>
                  </a:cubicBezTo>
                  <a:cubicBezTo>
                    <a:pt x="19056" y="1183"/>
                    <a:pt x="15997" y="1"/>
                    <a:pt x="12937"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1186969" y="2846728"/>
              <a:ext cx="145453" cy="131994"/>
            </a:xfrm>
            <a:custGeom>
              <a:avLst/>
              <a:gdLst/>
              <a:ahLst/>
              <a:cxnLst/>
              <a:rect l="l" t="t" r="r" b="b"/>
              <a:pathLst>
                <a:path w="21042" h="19095" extrusionOk="0">
                  <a:moveTo>
                    <a:pt x="10596" y="1"/>
                  </a:moveTo>
                  <a:cubicBezTo>
                    <a:pt x="8209" y="1"/>
                    <a:pt x="5834" y="895"/>
                    <a:pt x="4009" y="2650"/>
                  </a:cubicBezTo>
                  <a:cubicBezTo>
                    <a:pt x="144" y="6371"/>
                    <a:pt x="1" y="12383"/>
                    <a:pt x="3722" y="16105"/>
                  </a:cubicBezTo>
                  <a:cubicBezTo>
                    <a:pt x="5562" y="18092"/>
                    <a:pt x="8045" y="19095"/>
                    <a:pt x="10549" y="19095"/>
                  </a:cubicBezTo>
                  <a:cubicBezTo>
                    <a:pt x="12915" y="19095"/>
                    <a:pt x="15299" y="18199"/>
                    <a:pt x="17177" y="16391"/>
                  </a:cubicBezTo>
                  <a:cubicBezTo>
                    <a:pt x="20898" y="12812"/>
                    <a:pt x="21042" y="6801"/>
                    <a:pt x="17463" y="2936"/>
                  </a:cubicBezTo>
                  <a:cubicBezTo>
                    <a:pt x="15567" y="967"/>
                    <a:pt x="13075" y="1"/>
                    <a:pt x="1059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1541180" y="2802965"/>
              <a:ext cx="76915" cy="66063"/>
            </a:xfrm>
            <a:custGeom>
              <a:avLst/>
              <a:gdLst/>
              <a:ahLst/>
              <a:cxnLst/>
              <a:rect l="l" t="t" r="r" b="b"/>
              <a:pathLst>
                <a:path w="11127" h="9557" extrusionOk="0">
                  <a:moveTo>
                    <a:pt x="4805" y="0"/>
                  </a:moveTo>
                  <a:cubicBezTo>
                    <a:pt x="2392" y="0"/>
                    <a:pt x="96" y="1840"/>
                    <a:pt x="1" y="4687"/>
                  </a:cubicBezTo>
                  <a:cubicBezTo>
                    <a:pt x="1" y="7263"/>
                    <a:pt x="2005" y="9553"/>
                    <a:pt x="4724" y="9553"/>
                  </a:cubicBezTo>
                  <a:cubicBezTo>
                    <a:pt x="4783" y="9555"/>
                    <a:pt x="4841" y="9556"/>
                    <a:pt x="4899" y="9556"/>
                  </a:cubicBezTo>
                  <a:cubicBezTo>
                    <a:pt x="9076" y="9556"/>
                    <a:pt x="11126" y="4503"/>
                    <a:pt x="8303" y="1538"/>
                  </a:cubicBezTo>
                  <a:cubicBezTo>
                    <a:pt x="7289" y="476"/>
                    <a:pt x="6032" y="0"/>
                    <a:pt x="4805"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1581127" y="2764096"/>
              <a:ext cx="169571" cy="144319"/>
            </a:xfrm>
            <a:custGeom>
              <a:avLst/>
              <a:gdLst/>
              <a:ahLst/>
              <a:cxnLst/>
              <a:rect l="l" t="t" r="r" b="b"/>
              <a:pathLst>
                <a:path w="24531" h="20878" extrusionOk="0">
                  <a:moveTo>
                    <a:pt x="10631" y="1832"/>
                  </a:moveTo>
                  <a:cubicBezTo>
                    <a:pt x="12866" y="1832"/>
                    <a:pt x="15145" y="2688"/>
                    <a:pt x="16944" y="4584"/>
                  </a:cubicBezTo>
                  <a:cubicBezTo>
                    <a:pt x="22018" y="10081"/>
                    <a:pt x="18210" y="19048"/>
                    <a:pt x="10712" y="19048"/>
                  </a:cubicBezTo>
                  <a:cubicBezTo>
                    <a:pt x="10596" y="19048"/>
                    <a:pt x="10478" y="19045"/>
                    <a:pt x="10360" y="19041"/>
                  </a:cubicBezTo>
                  <a:cubicBezTo>
                    <a:pt x="5493" y="18898"/>
                    <a:pt x="1772" y="14890"/>
                    <a:pt x="1915" y="10167"/>
                  </a:cubicBezTo>
                  <a:cubicBezTo>
                    <a:pt x="2104" y="5063"/>
                    <a:pt x="6286" y="1832"/>
                    <a:pt x="10631" y="1832"/>
                  </a:cubicBezTo>
                  <a:close/>
                  <a:moveTo>
                    <a:pt x="10665" y="1"/>
                  </a:moveTo>
                  <a:cubicBezTo>
                    <a:pt x="4921" y="1"/>
                    <a:pt x="338" y="4529"/>
                    <a:pt x="197" y="10167"/>
                  </a:cubicBezTo>
                  <a:cubicBezTo>
                    <a:pt x="0" y="16575"/>
                    <a:pt x="5167" y="20878"/>
                    <a:pt x="10601" y="20878"/>
                  </a:cubicBezTo>
                  <a:cubicBezTo>
                    <a:pt x="13056" y="20878"/>
                    <a:pt x="15566" y="19999"/>
                    <a:pt x="17660" y="18039"/>
                  </a:cubicBezTo>
                  <a:cubicBezTo>
                    <a:pt x="24530" y="11598"/>
                    <a:pt x="20093" y="290"/>
                    <a:pt x="10933" y="4"/>
                  </a:cubicBezTo>
                  <a:cubicBezTo>
                    <a:pt x="10843" y="2"/>
                    <a:pt x="10754" y="1"/>
                    <a:pt x="10665"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1132547" y="3555916"/>
              <a:ext cx="77876" cy="66063"/>
            </a:xfrm>
            <a:custGeom>
              <a:avLst/>
              <a:gdLst/>
              <a:ahLst/>
              <a:cxnLst/>
              <a:rect l="l" t="t" r="r" b="b"/>
              <a:pathLst>
                <a:path w="11266" h="9557" extrusionOk="0">
                  <a:moveTo>
                    <a:pt x="4906" y="0"/>
                  </a:moveTo>
                  <a:cubicBezTo>
                    <a:pt x="2534" y="0"/>
                    <a:pt x="238" y="1840"/>
                    <a:pt x="143" y="4687"/>
                  </a:cubicBezTo>
                  <a:cubicBezTo>
                    <a:pt x="0" y="7406"/>
                    <a:pt x="2147" y="9553"/>
                    <a:pt x="4724" y="9553"/>
                  </a:cubicBezTo>
                  <a:cubicBezTo>
                    <a:pt x="4784" y="9555"/>
                    <a:pt x="4844" y="9556"/>
                    <a:pt x="4903" y="9556"/>
                  </a:cubicBezTo>
                  <a:cubicBezTo>
                    <a:pt x="9081" y="9556"/>
                    <a:pt x="11266" y="4643"/>
                    <a:pt x="8302" y="1538"/>
                  </a:cubicBezTo>
                  <a:cubicBezTo>
                    <a:pt x="7337" y="476"/>
                    <a:pt x="6112" y="0"/>
                    <a:pt x="4906"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4"/>
          <p:cNvSpPr txBox="1">
            <a:spLocks noGrp="1"/>
          </p:cNvSpPr>
          <p:nvPr>
            <p:ph type="title" hasCustomPrompt="1"/>
          </p:nvPr>
        </p:nvSpPr>
        <p:spPr>
          <a:xfrm>
            <a:off x="1193688" y="2884200"/>
            <a:ext cx="6147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A8BBBF"/>
              </a:buClr>
              <a:buSzPts val="1600"/>
              <a:buFont typeface="Roboto Slab Black"/>
              <a:buNone/>
              <a:defRPr sz="1600">
                <a:solidFill>
                  <a:srgbClr val="A8BBBF"/>
                </a:solidFill>
                <a:latin typeface="Roboto Slab Black"/>
                <a:ea typeface="Roboto Slab Black"/>
                <a:cs typeface="Roboto Slab Black"/>
                <a:sym typeface="Roboto Slab Black"/>
              </a:defRPr>
            </a:lvl1pPr>
            <a:lvl2pPr lvl="1"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2pPr>
            <a:lvl3pPr lvl="2"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3pPr>
            <a:lvl4pPr lvl="3"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4pPr>
            <a:lvl5pPr lvl="4"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5pPr>
            <a:lvl6pPr lvl="5"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6pPr>
            <a:lvl7pPr lvl="6"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7pPr>
            <a:lvl8pPr lvl="7"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8pPr>
            <a:lvl9pPr lvl="8"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9pPr>
          </a:lstStyle>
          <a:p>
            <a:r>
              <a:t>xx%</a:t>
            </a:r>
          </a:p>
        </p:txBody>
      </p:sp>
      <p:sp>
        <p:nvSpPr>
          <p:cNvPr id="120" name="Google Shape;120;p14"/>
          <p:cNvSpPr txBox="1">
            <a:spLocks noGrp="1"/>
          </p:cNvSpPr>
          <p:nvPr>
            <p:ph type="title" idx="2" hasCustomPrompt="1"/>
          </p:nvPr>
        </p:nvSpPr>
        <p:spPr>
          <a:xfrm>
            <a:off x="4270713" y="2884200"/>
            <a:ext cx="6147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A8BBBF"/>
              </a:buClr>
              <a:buSzPts val="1600"/>
              <a:buFont typeface="Roboto Slab Black"/>
              <a:buNone/>
              <a:defRPr sz="1600">
                <a:solidFill>
                  <a:srgbClr val="A8BBBF"/>
                </a:solidFill>
                <a:latin typeface="Roboto Slab Black"/>
                <a:ea typeface="Roboto Slab Black"/>
                <a:cs typeface="Roboto Slab Black"/>
                <a:sym typeface="Roboto Slab Black"/>
              </a:defRPr>
            </a:lvl1pPr>
            <a:lvl2pPr lvl="1"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2pPr>
            <a:lvl3pPr lvl="2"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3pPr>
            <a:lvl4pPr lvl="3"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4pPr>
            <a:lvl5pPr lvl="4"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5pPr>
            <a:lvl6pPr lvl="5"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6pPr>
            <a:lvl7pPr lvl="6"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7pPr>
            <a:lvl8pPr lvl="7"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8pPr>
            <a:lvl9pPr lvl="8"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9pPr>
          </a:lstStyle>
          <a:p>
            <a:r>
              <a:t>xx%</a:t>
            </a:r>
          </a:p>
        </p:txBody>
      </p:sp>
      <p:sp>
        <p:nvSpPr>
          <p:cNvPr id="121" name="Google Shape;121;p14"/>
          <p:cNvSpPr txBox="1">
            <a:spLocks noGrp="1"/>
          </p:cNvSpPr>
          <p:nvPr>
            <p:ph type="title" idx="3" hasCustomPrompt="1"/>
          </p:nvPr>
        </p:nvSpPr>
        <p:spPr>
          <a:xfrm>
            <a:off x="2728713" y="1877530"/>
            <a:ext cx="6147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A8BBBF"/>
              </a:buClr>
              <a:buSzPts val="1600"/>
              <a:buFont typeface="Roboto Slab Black"/>
              <a:buNone/>
              <a:defRPr sz="1600">
                <a:solidFill>
                  <a:srgbClr val="A8BBBF"/>
                </a:solidFill>
                <a:latin typeface="Roboto Slab Black"/>
                <a:ea typeface="Roboto Slab Black"/>
                <a:cs typeface="Roboto Slab Black"/>
                <a:sym typeface="Roboto Slab Black"/>
              </a:defRPr>
            </a:lvl1pPr>
            <a:lvl2pPr lvl="1"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2pPr>
            <a:lvl3pPr lvl="2"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3pPr>
            <a:lvl4pPr lvl="3"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4pPr>
            <a:lvl5pPr lvl="4"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5pPr>
            <a:lvl6pPr lvl="5"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6pPr>
            <a:lvl7pPr lvl="6"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7pPr>
            <a:lvl8pPr lvl="7"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8pPr>
            <a:lvl9pPr lvl="8"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9pPr>
          </a:lstStyle>
          <a:p>
            <a:r>
              <a:t>xx%</a:t>
            </a:r>
          </a:p>
        </p:txBody>
      </p:sp>
      <p:sp>
        <p:nvSpPr>
          <p:cNvPr id="122" name="Google Shape;122;p14"/>
          <p:cNvSpPr txBox="1">
            <a:spLocks noGrp="1"/>
          </p:cNvSpPr>
          <p:nvPr>
            <p:ph type="title" idx="4" hasCustomPrompt="1"/>
          </p:nvPr>
        </p:nvSpPr>
        <p:spPr>
          <a:xfrm>
            <a:off x="5808238" y="1877530"/>
            <a:ext cx="6147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A8BBBF"/>
              </a:buClr>
              <a:buSzPts val="1600"/>
              <a:buFont typeface="Roboto Slab Black"/>
              <a:buNone/>
              <a:defRPr sz="1600">
                <a:solidFill>
                  <a:srgbClr val="A8BBBF"/>
                </a:solidFill>
                <a:latin typeface="Roboto Slab Black"/>
                <a:ea typeface="Roboto Slab Black"/>
                <a:cs typeface="Roboto Slab Black"/>
                <a:sym typeface="Roboto Slab Black"/>
              </a:defRPr>
            </a:lvl1pPr>
            <a:lvl2pPr lvl="1"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2pPr>
            <a:lvl3pPr lvl="2"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3pPr>
            <a:lvl4pPr lvl="3"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4pPr>
            <a:lvl5pPr lvl="4"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5pPr>
            <a:lvl6pPr lvl="5"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6pPr>
            <a:lvl7pPr lvl="6"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7pPr>
            <a:lvl8pPr lvl="7"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8pPr>
            <a:lvl9pPr lvl="8"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9pPr>
          </a:lstStyle>
          <a:p>
            <a:r>
              <a:t>xx%</a:t>
            </a:r>
          </a:p>
        </p:txBody>
      </p:sp>
      <p:sp>
        <p:nvSpPr>
          <p:cNvPr id="123" name="Google Shape;123;p14"/>
          <p:cNvSpPr txBox="1">
            <a:spLocks noGrp="1"/>
          </p:cNvSpPr>
          <p:nvPr>
            <p:ph type="title" idx="5" hasCustomPrompt="1"/>
          </p:nvPr>
        </p:nvSpPr>
        <p:spPr>
          <a:xfrm>
            <a:off x="7347738" y="2884200"/>
            <a:ext cx="6147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A8BBBF"/>
              </a:buClr>
              <a:buSzPts val="1600"/>
              <a:buFont typeface="Roboto Slab Black"/>
              <a:buNone/>
              <a:defRPr sz="1600">
                <a:solidFill>
                  <a:srgbClr val="A8BBBF"/>
                </a:solidFill>
                <a:latin typeface="Roboto Slab Black"/>
                <a:ea typeface="Roboto Slab Black"/>
                <a:cs typeface="Roboto Slab Black"/>
                <a:sym typeface="Roboto Slab Black"/>
              </a:defRPr>
            </a:lvl1pPr>
            <a:lvl2pPr lvl="1"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2pPr>
            <a:lvl3pPr lvl="2"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3pPr>
            <a:lvl4pPr lvl="3"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4pPr>
            <a:lvl5pPr lvl="4"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5pPr>
            <a:lvl6pPr lvl="5"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6pPr>
            <a:lvl7pPr lvl="6"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7pPr>
            <a:lvl8pPr lvl="7"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8pPr>
            <a:lvl9pPr lvl="8"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9pPr>
          </a:lstStyle>
          <a:p>
            <a:r>
              <a:t>xx%</a:t>
            </a:r>
          </a:p>
        </p:txBody>
      </p:sp>
      <p:sp>
        <p:nvSpPr>
          <p:cNvPr id="124" name="Google Shape;124;p14"/>
          <p:cNvSpPr txBox="1">
            <a:spLocks noGrp="1"/>
          </p:cNvSpPr>
          <p:nvPr>
            <p:ph type="subTitle" idx="1"/>
          </p:nvPr>
        </p:nvSpPr>
        <p:spPr>
          <a:xfrm>
            <a:off x="685338" y="3763754"/>
            <a:ext cx="16314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5" name="Google Shape;125;p14"/>
          <p:cNvSpPr txBox="1">
            <a:spLocks noGrp="1"/>
          </p:cNvSpPr>
          <p:nvPr>
            <p:ph type="subTitle" idx="6"/>
          </p:nvPr>
        </p:nvSpPr>
        <p:spPr>
          <a:xfrm>
            <a:off x="2220363" y="2757083"/>
            <a:ext cx="16314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6" name="Google Shape;126;p14"/>
          <p:cNvSpPr txBox="1">
            <a:spLocks noGrp="1"/>
          </p:cNvSpPr>
          <p:nvPr>
            <p:ph type="subTitle" idx="7"/>
          </p:nvPr>
        </p:nvSpPr>
        <p:spPr>
          <a:xfrm>
            <a:off x="3762363" y="3763754"/>
            <a:ext cx="16314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7" name="Google Shape;127;p14"/>
          <p:cNvSpPr txBox="1">
            <a:spLocks noGrp="1"/>
          </p:cNvSpPr>
          <p:nvPr>
            <p:ph type="subTitle" idx="8"/>
          </p:nvPr>
        </p:nvSpPr>
        <p:spPr>
          <a:xfrm>
            <a:off x="5299888" y="2757083"/>
            <a:ext cx="16314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8" name="Google Shape;128;p14"/>
          <p:cNvSpPr txBox="1">
            <a:spLocks noGrp="1"/>
          </p:cNvSpPr>
          <p:nvPr>
            <p:ph type="subTitle" idx="9"/>
          </p:nvPr>
        </p:nvSpPr>
        <p:spPr>
          <a:xfrm>
            <a:off x="6839388" y="3763754"/>
            <a:ext cx="16314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9" name="Google Shape;129;p14"/>
          <p:cNvSpPr txBox="1">
            <a:spLocks noGrp="1"/>
          </p:cNvSpPr>
          <p:nvPr>
            <p:ph type="subTitle" idx="13"/>
          </p:nvPr>
        </p:nvSpPr>
        <p:spPr>
          <a:xfrm>
            <a:off x="578238" y="3195205"/>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b="1"/>
            </a:lvl1pPr>
            <a:lvl2pPr lvl="1" algn="ctr" rtl="0">
              <a:lnSpc>
                <a:spcPct val="100000"/>
              </a:lnSpc>
              <a:spcBef>
                <a:spcPts val="0"/>
              </a:spcBef>
              <a:spcAft>
                <a:spcPts val="0"/>
              </a:spcAft>
              <a:buSzPts val="1400"/>
              <a:buNone/>
              <a:defRPr b="1"/>
            </a:lvl2pPr>
            <a:lvl3pPr lvl="2" algn="ctr" rtl="0">
              <a:lnSpc>
                <a:spcPct val="100000"/>
              </a:lnSpc>
              <a:spcBef>
                <a:spcPts val="0"/>
              </a:spcBef>
              <a:spcAft>
                <a:spcPts val="0"/>
              </a:spcAft>
              <a:buSzPts val="1400"/>
              <a:buNone/>
              <a:defRPr b="1"/>
            </a:lvl3pPr>
            <a:lvl4pPr lvl="3" algn="ctr" rtl="0">
              <a:lnSpc>
                <a:spcPct val="100000"/>
              </a:lnSpc>
              <a:spcBef>
                <a:spcPts val="0"/>
              </a:spcBef>
              <a:spcAft>
                <a:spcPts val="0"/>
              </a:spcAft>
              <a:buSzPts val="1400"/>
              <a:buNone/>
              <a:defRPr sz="1400" b="1"/>
            </a:lvl4pPr>
            <a:lvl5pPr lvl="4" algn="ctr" rtl="0">
              <a:lnSpc>
                <a:spcPct val="100000"/>
              </a:lnSpc>
              <a:spcBef>
                <a:spcPts val="0"/>
              </a:spcBef>
              <a:spcAft>
                <a:spcPts val="0"/>
              </a:spcAft>
              <a:buSzPts val="1400"/>
              <a:buNone/>
              <a:defRPr sz="1400" b="1"/>
            </a:lvl5pPr>
            <a:lvl6pPr lvl="5" algn="ctr" rtl="0">
              <a:lnSpc>
                <a:spcPct val="100000"/>
              </a:lnSpc>
              <a:spcBef>
                <a:spcPts val="0"/>
              </a:spcBef>
              <a:spcAft>
                <a:spcPts val="0"/>
              </a:spcAft>
              <a:buSzPts val="1400"/>
              <a:buNone/>
              <a:defRPr sz="1400" b="1"/>
            </a:lvl6pPr>
            <a:lvl7pPr lvl="6" algn="ctr" rtl="0">
              <a:lnSpc>
                <a:spcPct val="100000"/>
              </a:lnSpc>
              <a:spcBef>
                <a:spcPts val="0"/>
              </a:spcBef>
              <a:spcAft>
                <a:spcPts val="0"/>
              </a:spcAft>
              <a:buSzPts val="1400"/>
              <a:buNone/>
              <a:defRPr sz="1400" b="1"/>
            </a:lvl7pPr>
            <a:lvl8pPr lvl="7" algn="ctr" rtl="0">
              <a:lnSpc>
                <a:spcPct val="100000"/>
              </a:lnSpc>
              <a:spcBef>
                <a:spcPts val="0"/>
              </a:spcBef>
              <a:spcAft>
                <a:spcPts val="0"/>
              </a:spcAft>
              <a:buSzPts val="1400"/>
              <a:buNone/>
              <a:defRPr sz="1400" b="1"/>
            </a:lvl8pPr>
            <a:lvl9pPr lvl="8" algn="ctr" rtl="0">
              <a:lnSpc>
                <a:spcPct val="100000"/>
              </a:lnSpc>
              <a:spcBef>
                <a:spcPts val="0"/>
              </a:spcBef>
              <a:spcAft>
                <a:spcPts val="0"/>
              </a:spcAft>
              <a:buSzPts val="1400"/>
              <a:buNone/>
              <a:defRPr sz="1400" b="1"/>
            </a:lvl9pPr>
          </a:lstStyle>
          <a:p>
            <a:endParaRPr/>
          </a:p>
        </p:txBody>
      </p:sp>
      <p:sp>
        <p:nvSpPr>
          <p:cNvPr id="130" name="Google Shape;130;p14"/>
          <p:cNvSpPr txBox="1">
            <a:spLocks noGrp="1"/>
          </p:cNvSpPr>
          <p:nvPr>
            <p:ph type="subTitle" idx="14"/>
          </p:nvPr>
        </p:nvSpPr>
        <p:spPr>
          <a:xfrm>
            <a:off x="2113263" y="2209161"/>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b="1"/>
            </a:lvl1pPr>
            <a:lvl2pPr lvl="1" algn="ctr" rtl="0">
              <a:lnSpc>
                <a:spcPct val="100000"/>
              </a:lnSpc>
              <a:spcBef>
                <a:spcPts val="0"/>
              </a:spcBef>
              <a:spcAft>
                <a:spcPts val="0"/>
              </a:spcAft>
              <a:buSzPts val="1400"/>
              <a:buNone/>
              <a:defRPr b="1"/>
            </a:lvl2pPr>
            <a:lvl3pPr lvl="2" algn="ctr" rtl="0">
              <a:lnSpc>
                <a:spcPct val="100000"/>
              </a:lnSpc>
              <a:spcBef>
                <a:spcPts val="0"/>
              </a:spcBef>
              <a:spcAft>
                <a:spcPts val="0"/>
              </a:spcAft>
              <a:buSzPts val="1400"/>
              <a:buNone/>
              <a:defRPr b="1"/>
            </a:lvl3pPr>
            <a:lvl4pPr lvl="3" algn="ctr" rtl="0">
              <a:lnSpc>
                <a:spcPct val="100000"/>
              </a:lnSpc>
              <a:spcBef>
                <a:spcPts val="0"/>
              </a:spcBef>
              <a:spcAft>
                <a:spcPts val="0"/>
              </a:spcAft>
              <a:buSzPts val="1400"/>
              <a:buNone/>
              <a:defRPr sz="1400" b="1"/>
            </a:lvl4pPr>
            <a:lvl5pPr lvl="4" algn="ctr" rtl="0">
              <a:lnSpc>
                <a:spcPct val="100000"/>
              </a:lnSpc>
              <a:spcBef>
                <a:spcPts val="0"/>
              </a:spcBef>
              <a:spcAft>
                <a:spcPts val="0"/>
              </a:spcAft>
              <a:buSzPts val="1400"/>
              <a:buNone/>
              <a:defRPr sz="1400" b="1"/>
            </a:lvl5pPr>
            <a:lvl6pPr lvl="5" algn="ctr" rtl="0">
              <a:lnSpc>
                <a:spcPct val="100000"/>
              </a:lnSpc>
              <a:spcBef>
                <a:spcPts val="0"/>
              </a:spcBef>
              <a:spcAft>
                <a:spcPts val="0"/>
              </a:spcAft>
              <a:buSzPts val="1400"/>
              <a:buNone/>
              <a:defRPr sz="1400" b="1"/>
            </a:lvl6pPr>
            <a:lvl7pPr lvl="6" algn="ctr" rtl="0">
              <a:lnSpc>
                <a:spcPct val="100000"/>
              </a:lnSpc>
              <a:spcBef>
                <a:spcPts val="0"/>
              </a:spcBef>
              <a:spcAft>
                <a:spcPts val="0"/>
              </a:spcAft>
              <a:buSzPts val="1400"/>
              <a:buNone/>
              <a:defRPr sz="1400" b="1"/>
            </a:lvl7pPr>
            <a:lvl8pPr lvl="7" algn="ctr" rtl="0">
              <a:lnSpc>
                <a:spcPct val="100000"/>
              </a:lnSpc>
              <a:spcBef>
                <a:spcPts val="0"/>
              </a:spcBef>
              <a:spcAft>
                <a:spcPts val="0"/>
              </a:spcAft>
              <a:buSzPts val="1400"/>
              <a:buNone/>
              <a:defRPr sz="1400" b="1"/>
            </a:lvl8pPr>
            <a:lvl9pPr lvl="8" algn="ctr" rtl="0">
              <a:lnSpc>
                <a:spcPct val="100000"/>
              </a:lnSpc>
              <a:spcBef>
                <a:spcPts val="0"/>
              </a:spcBef>
              <a:spcAft>
                <a:spcPts val="0"/>
              </a:spcAft>
              <a:buSzPts val="1400"/>
              <a:buNone/>
              <a:defRPr sz="1400" b="1"/>
            </a:lvl9pPr>
          </a:lstStyle>
          <a:p>
            <a:endParaRPr/>
          </a:p>
        </p:txBody>
      </p:sp>
      <p:sp>
        <p:nvSpPr>
          <p:cNvPr id="131" name="Google Shape;131;p14"/>
          <p:cNvSpPr txBox="1">
            <a:spLocks noGrp="1"/>
          </p:cNvSpPr>
          <p:nvPr>
            <p:ph type="subTitle" idx="15"/>
          </p:nvPr>
        </p:nvSpPr>
        <p:spPr>
          <a:xfrm>
            <a:off x="3655263" y="3194170"/>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b="1"/>
            </a:lvl1pPr>
            <a:lvl2pPr lvl="1" algn="ctr" rtl="0">
              <a:lnSpc>
                <a:spcPct val="100000"/>
              </a:lnSpc>
              <a:spcBef>
                <a:spcPts val="0"/>
              </a:spcBef>
              <a:spcAft>
                <a:spcPts val="0"/>
              </a:spcAft>
              <a:buSzPts val="1400"/>
              <a:buNone/>
              <a:defRPr b="1"/>
            </a:lvl2pPr>
            <a:lvl3pPr lvl="2" algn="ctr" rtl="0">
              <a:lnSpc>
                <a:spcPct val="100000"/>
              </a:lnSpc>
              <a:spcBef>
                <a:spcPts val="0"/>
              </a:spcBef>
              <a:spcAft>
                <a:spcPts val="0"/>
              </a:spcAft>
              <a:buSzPts val="1400"/>
              <a:buNone/>
              <a:defRPr b="1"/>
            </a:lvl3pPr>
            <a:lvl4pPr lvl="3" algn="ctr" rtl="0">
              <a:lnSpc>
                <a:spcPct val="100000"/>
              </a:lnSpc>
              <a:spcBef>
                <a:spcPts val="0"/>
              </a:spcBef>
              <a:spcAft>
                <a:spcPts val="0"/>
              </a:spcAft>
              <a:buSzPts val="1400"/>
              <a:buNone/>
              <a:defRPr sz="1400" b="1"/>
            </a:lvl4pPr>
            <a:lvl5pPr lvl="4" algn="ctr" rtl="0">
              <a:lnSpc>
                <a:spcPct val="100000"/>
              </a:lnSpc>
              <a:spcBef>
                <a:spcPts val="0"/>
              </a:spcBef>
              <a:spcAft>
                <a:spcPts val="0"/>
              </a:spcAft>
              <a:buSzPts val="1400"/>
              <a:buNone/>
              <a:defRPr sz="1400" b="1"/>
            </a:lvl5pPr>
            <a:lvl6pPr lvl="5" algn="ctr" rtl="0">
              <a:lnSpc>
                <a:spcPct val="100000"/>
              </a:lnSpc>
              <a:spcBef>
                <a:spcPts val="0"/>
              </a:spcBef>
              <a:spcAft>
                <a:spcPts val="0"/>
              </a:spcAft>
              <a:buSzPts val="1400"/>
              <a:buNone/>
              <a:defRPr sz="1400" b="1"/>
            </a:lvl6pPr>
            <a:lvl7pPr lvl="6" algn="ctr" rtl="0">
              <a:lnSpc>
                <a:spcPct val="100000"/>
              </a:lnSpc>
              <a:spcBef>
                <a:spcPts val="0"/>
              </a:spcBef>
              <a:spcAft>
                <a:spcPts val="0"/>
              </a:spcAft>
              <a:buSzPts val="1400"/>
              <a:buNone/>
              <a:defRPr sz="1400" b="1"/>
            </a:lvl7pPr>
            <a:lvl8pPr lvl="7" algn="ctr" rtl="0">
              <a:lnSpc>
                <a:spcPct val="100000"/>
              </a:lnSpc>
              <a:spcBef>
                <a:spcPts val="0"/>
              </a:spcBef>
              <a:spcAft>
                <a:spcPts val="0"/>
              </a:spcAft>
              <a:buSzPts val="1400"/>
              <a:buNone/>
              <a:defRPr sz="1400" b="1"/>
            </a:lvl8pPr>
            <a:lvl9pPr lvl="8" algn="ctr" rtl="0">
              <a:lnSpc>
                <a:spcPct val="100000"/>
              </a:lnSpc>
              <a:spcBef>
                <a:spcPts val="0"/>
              </a:spcBef>
              <a:spcAft>
                <a:spcPts val="0"/>
              </a:spcAft>
              <a:buSzPts val="1400"/>
              <a:buNone/>
              <a:defRPr sz="1400" b="1"/>
            </a:lvl9pPr>
          </a:lstStyle>
          <a:p>
            <a:endParaRPr/>
          </a:p>
        </p:txBody>
      </p:sp>
      <p:sp>
        <p:nvSpPr>
          <p:cNvPr id="132" name="Google Shape;132;p14"/>
          <p:cNvSpPr txBox="1">
            <a:spLocks noGrp="1"/>
          </p:cNvSpPr>
          <p:nvPr>
            <p:ph type="subTitle" idx="16"/>
          </p:nvPr>
        </p:nvSpPr>
        <p:spPr>
          <a:xfrm>
            <a:off x="5192788" y="2207770"/>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b="1"/>
            </a:lvl1pPr>
            <a:lvl2pPr lvl="1" algn="ctr" rtl="0">
              <a:lnSpc>
                <a:spcPct val="100000"/>
              </a:lnSpc>
              <a:spcBef>
                <a:spcPts val="0"/>
              </a:spcBef>
              <a:spcAft>
                <a:spcPts val="0"/>
              </a:spcAft>
              <a:buSzPts val="1400"/>
              <a:buNone/>
              <a:defRPr b="1"/>
            </a:lvl2pPr>
            <a:lvl3pPr lvl="2" algn="ctr" rtl="0">
              <a:lnSpc>
                <a:spcPct val="100000"/>
              </a:lnSpc>
              <a:spcBef>
                <a:spcPts val="0"/>
              </a:spcBef>
              <a:spcAft>
                <a:spcPts val="0"/>
              </a:spcAft>
              <a:buSzPts val="1400"/>
              <a:buNone/>
              <a:defRPr b="1"/>
            </a:lvl3pPr>
            <a:lvl4pPr lvl="3" algn="ctr" rtl="0">
              <a:lnSpc>
                <a:spcPct val="100000"/>
              </a:lnSpc>
              <a:spcBef>
                <a:spcPts val="0"/>
              </a:spcBef>
              <a:spcAft>
                <a:spcPts val="0"/>
              </a:spcAft>
              <a:buSzPts val="1400"/>
              <a:buNone/>
              <a:defRPr sz="1400" b="1"/>
            </a:lvl4pPr>
            <a:lvl5pPr lvl="4" algn="ctr" rtl="0">
              <a:lnSpc>
                <a:spcPct val="100000"/>
              </a:lnSpc>
              <a:spcBef>
                <a:spcPts val="0"/>
              </a:spcBef>
              <a:spcAft>
                <a:spcPts val="0"/>
              </a:spcAft>
              <a:buSzPts val="1400"/>
              <a:buNone/>
              <a:defRPr sz="1400" b="1"/>
            </a:lvl5pPr>
            <a:lvl6pPr lvl="5" algn="ctr" rtl="0">
              <a:lnSpc>
                <a:spcPct val="100000"/>
              </a:lnSpc>
              <a:spcBef>
                <a:spcPts val="0"/>
              </a:spcBef>
              <a:spcAft>
                <a:spcPts val="0"/>
              </a:spcAft>
              <a:buSzPts val="1400"/>
              <a:buNone/>
              <a:defRPr sz="1400" b="1"/>
            </a:lvl6pPr>
            <a:lvl7pPr lvl="6" algn="ctr" rtl="0">
              <a:lnSpc>
                <a:spcPct val="100000"/>
              </a:lnSpc>
              <a:spcBef>
                <a:spcPts val="0"/>
              </a:spcBef>
              <a:spcAft>
                <a:spcPts val="0"/>
              </a:spcAft>
              <a:buSzPts val="1400"/>
              <a:buNone/>
              <a:defRPr sz="1400" b="1"/>
            </a:lvl7pPr>
            <a:lvl8pPr lvl="7" algn="ctr" rtl="0">
              <a:lnSpc>
                <a:spcPct val="100000"/>
              </a:lnSpc>
              <a:spcBef>
                <a:spcPts val="0"/>
              </a:spcBef>
              <a:spcAft>
                <a:spcPts val="0"/>
              </a:spcAft>
              <a:buSzPts val="1400"/>
              <a:buNone/>
              <a:defRPr sz="1400" b="1"/>
            </a:lvl8pPr>
            <a:lvl9pPr lvl="8" algn="ctr" rtl="0">
              <a:lnSpc>
                <a:spcPct val="100000"/>
              </a:lnSpc>
              <a:spcBef>
                <a:spcPts val="0"/>
              </a:spcBef>
              <a:spcAft>
                <a:spcPts val="0"/>
              </a:spcAft>
              <a:buSzPts val="1400"/>
              <a:buNone/>
              <a:defRPr sz="1400" b="1"/>
            </a:lvl9pPr>
          </a:lstStyle>
          <a:p>
            <a:endParaRPr/>
          </a:p>
        </p:txBody>
      </p:sp>
      <p:sp>
        <p:nvSpPr>
          <p:cNvPr id="133" name="Google Shape;133;p14"/>
          <p:cNvSpPr txBox="1">
            <a:spLocks noGrp="1"/>
          </p:cNvSpPr>
          <p:nvPr>
            <p:ph type="subTitle" idx="17"/>
          </p:nvPr>
        </p:nvSpPr>
        <p:spPr>
          <a:xfrm>
            <a:off x="6732288" y="3200809"/>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b="1"/>
            </a:lvl1pPr>
            <a:lvl2pPr lvl="1" algn="ctr" rtl="0">
              <a:lnSpc>
                <a:spcPct val="100000"/>
              </a:lnSpc>
              <a:spcBef>
                <a:spcPts val="0"/>
              </a:spcBef>
              <a:spcAft>
                <a:spcPts val="0"/>
              </a:spcAft>
              <a:buSzPts val="1400"/>
              <a:buNone/>
              <a:defRPr b="1"/>
            </a:lvl2pPr>
            <a:lvl3pPr lvl="2" algn="ctr" rtl="0">
              <a:lnSpc>
                <a:spcPct val="100000"/>
              </a:lnSpc>
              <a:spcBef>
                <a:spcPts val="0"/>
              </a:spcBef>
              <a:spcAft>
                <a:spcPts val="0"/>
              </a:spcAft>
              <a:buSzPts val="1400"/>
              <a:buNone/>
              <a:defRPr b="1"/>
            </a:lvl3pPr>
            <a:lvl4pPr lvl="3" algn="ctr" rtl="0">
              <a:lnSpc>
                <a:spcPct val="100000"/>
              </a:lnSpc>
              <a:spcBef>
                <a:spcPts val="0"/>
              </a:spcBef>
              <a:spcAft>
                <a:spcPts val="0"/>
              </a:spcAft>
              <a:buSzPts val="1400"/>
              <a:buNone/>
              <a:defRPr sz="1400" b="1"/>
            </a:lvl4pPr>
            <a:lvl5pPr lvl="4" algn="ctr" rtl="0">
              <a:lnSpc>
                <a:spcPct val="100000"/>
              </a:lnSpc>
              <a:spcBef>
                <a:spcPts val="0"/>
              </a:spcBef>
              <a:spcAft>
                <a:spcPts val="0"/>
              </a:spcAft>
              <a:buSzPts val="1400"/>
              <a:buNone/>
              <a:defRPr sz="1400" b="1"/>
            </a:lvl5pPr>
            <a:lvl6pPr lvl="5" algn="ctr" rtl="0">
              <a:lnSpc>
                <a:spcPct val="100000"/>
              </a:lnSpc>
              <a:spcBef>
                <a:spcPts val="0"/>
              </a:spcBef>
              <a:spcAft>
                <a:spcPts val="0"/>
              </a:spcAft>
              <a:buSzPts val="1400"/>
              <a:buNone/>
              <a:defRPr sz="1400" b="1"/>
            </a:lvl6pPr>
            <a:lvl7pPr lvl="6" algn="ctr" rtl="0">
              <a:lnSpc>
                <a:spcPct val="100000"/>
              </a:lnSpc>
              <a:spcBef>
                <a:spcPts val="0"/>
              </a:spcBef>
              <a:spcAft>
                <a:spcPts val="0"/>
              </a:spcAft>
              <a:buSzPts val="1400"/>
              <a:buNone/>
              <a:defRPr sz="1400" b="1"/>
            </a:lvl7pPr>
            <a:lvl8pPr lvl="7" algn="ctr" rtl="0">
              <a:lnSpc>
                <a:spcPct val="100000"/>
              </a:lnSpc>
              <a:spcBef>
                <a:spcPts val="0"/>
              </a:spcBef>
              <a:spcAft>
                <a:spcPts val="0"/>
              </a:spcAft>
              <a:buSzPts val="1400"/>
              <a:buNone/>
              <a:defRPr sz="1400" b="1"/>
            </a:lvl8pPr>
            <a:lvl9pPr lvl="8" algn="ctr" rtl="0">
              <a:lnSpc>
                <a:spcPct val="100000"/>
              </a:lnSpc>
              <a:spcBef>
                <a:spcPts val="0"/>
              </a:spcBef>
              <a:spcAft>
                <a:spcPts val="0"/>
              </a:spcAft>
              <a:buSzPts val="1400"/>
              <a:buNone/>
              <a:defRPr sz="1400" b="1"/>
            </a:lvl9pPr>
          </a:lstStyle>
          <a:p>
            <a:endParaRPr/>
          </a:p>
        </p:txBody>
      </p:sp>
      <p:sp>
        <p:nvSpPr>
          <p:cNvPr id="134" name="Google Shape;134;p14"/>
          <p:cNvSpPr txBox="1">
            <a:spLocks noGrp="1"/>
          </p:cNvSpPr>
          <p:nvPr>
            <p:ph type="title" idx="18"/>
          </p:nvPr>
        </p:nvSpPr>
        <p:spPr>
          <a:xfrm>
            <a:off x="720000" y="538896"/>
            <a:ext cx="770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hree Columns">
  <p:cSld name="CUSTOM_2">
    <p:spTree>
      <p:nvGrpSpPr>
        <p:cNvPr id="1" name="Shape 135"/>
        <p:cNvGrpSpPr/>
        <p:nvPr/>
      </p:nvGrpSpPr>
      <p:grpSpPr>
        <a:xfrm>
          <a:off x="0" y="0"/>
          <a:ext cx="0" cy="0"/>
          <a:chOff x="0" y="0"/>
          <a:chExt cx="0" cy="0"/>
        </a:xfrm>
      </p:grpSpPr>
      <p:sp>
        <p:nvSpPr>
          <p:cNvPr id="136" name="Google Shape;136;p15"/>
          <p:cNvSpPr/>
          <p:nvPr/>
        </p:nvSpPr>
        <p:spPr>
          <a:xfrm>
            <a:off x="-588250" y="73007"/>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15"/>
          <p:cNvGrpSpPr/>
          <p:nvPr/>
        </p:nvGrpSpPr>
        <p:grpSpPr>
          <a:xfrm rot="-5400000">
            <a:off x="7794582" y="3682146"/>
            <a:ext cx="868777" cy="1416509"/>
            <a:chOff x="-1644142" y="2405317"/>
            <a:chExt cx="868777" cy="1416509"/>
          </a:xfrm>
        </p:grpSpPr>
        <p:sp>
          <p:nvSpPr>
            <p:cNvPr id="138" name="Google Shape;138;p15"/>
            <p:cNvSpPr/>
            <p:nvPr/>
          </p:nvSpPr>
          <p:spPr>
            <a:xfrm>
              <a:off x="-1495668" y="2894722"/>
              <a:ext cx="147430" cy="427441"/>
            </a:xfrm>
            <a:custGeom>
              <a:avLst/>
              <a:gdLst/>
              <a:ahLst/>
              <a:cxnLst/>
              <a:rect l="l" t="t" r="r" b="b"/>
              <a:pathLst>
                <a:path w="21328" h="61836" extrusionOk="0">
                  <a:moveTo>
                    <a:pt x="1862" y="1"/>
                  </a:moveTo>
                  <a:cubicBezTo>
                    <a:pt x="1289" y="144"/>
                    <a:pt x="717" y="430"/>
                    <a:pt x="1" y="430"/>
                  </a:cubicBezTo>
                  <a:lnTo>
                    <a:pt x="19467" y="61835"/>
                  </a:lnTo>
                  <a:cubicBezTo>
                    <a:pt x="20040" y="61549"/>
                    <a:pt x="20612" y="61406"/>
                    <a:pt x="21328" y="61263"/>
                  </a:cubicBezTo>
                  <a:lnTo>
                    <a:pt x="1862"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1490719" y="2483124"/>
              <a:ext cx="129623" cy="297825"/>
            </a:xfrm>
            <a:custGeom>
              <a:avLst/>
              <a:gdLst/>
              <a:ahLst/>
              <a:cxnLst/>
              <a:rect l="l" t="t" r="r" b="b"/>
              <a:pathLst>
                <a:path w="18752" h="43085" extrusionOk="0">
                  <a:moveTo>
                    <a:pt x="17177" y="1"/>
                  </a:moveTo>
                  <a:lnTo>
                    <a:pt x="1" y="42512"/>
                  </a:lnTo>
                  <a:cubicBezTo>
                    <a:pt x="573" y="42655"/>
                    <a:pt x="1146" y="42798"/>
                    <a:pt x="1718" y="43084"/>
                  </a:cubicBezTo>
                  <a:lnTo>
                    <a:pt x="18751" y="716"/>
                  </a:lnTo>
                  <a:lnTo>
                    <a:pt x="17177"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1482804" y="3490358"/>
              <a:ext cx="105879" cy="144464"/>
            </a:xfrm>
            <a:custGeom>
              <a:avLst/>
              <a:gdLst/>
              <a:ahLst/>
              <a:cxnLst/>
              <a:rect l="l" t="t" r="r" b="b"/>
              <a:pathLst>
                <a:path w="15317" h="20899" extrusionOk="0">
                  <a:moveTo>
                    <a:pt x="14028" y="0"/>
                  </a:moveTo>
                  <a:lnTo>
                    <a:pt x="1" y="20182"/>
                  </a:lnTo>
                  <a:cubicBezTo>
                    <a:pt x="573" y="20326"/>
                    <a:pt x="1146" y="20469"/>
                    <a:pt x="1718" y="20898"/>
                  </a:cubicBezTo>
                  <a:lnTo>
                    <a:pt x="15316" y="1432"/>
                  </a:lnTo>
                  <a:cubicBezTo>
                    <a:pt x="14887" y="1002"/>
                    <a:pt x="14457" y="573"/>
                    <a:pt x="14028"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1251276" y="3470567"/>
              <a:ext cx="156333" cy="123685"/>
            </a:xfrm>
            <a:custGeom>
              <a:avLst/>
              <a:gdLst/>
              <a:ahLst/>
              <a:cxnLst/>
              <a:rect l="l" t="t" r="r" b="b"/>
              <a:pathLst>
                <a:path w="22616" h="17893" extrusionOk="0">
                  <a:moveTo>
                    <a:pt x="1288" y="1"/>
                  </a:moveTo>
                  <a:cubicBezTo>
                    <a:pt x="859" y="430"/>
                    <a:pt x="573" y="859"/>
                    <a:pt x="0" y="1289"/>
                  </a:cubicBezTo>
                  <a:lnTo>
                    <a:pt x="21470" y="17893"/>
                  </a:lnTo>
                  <a:lnTo>
                    <a:pt x="22615" y="16461"/>
                  </a:lnTo>
                  <a:lnTo>
                    <a:pt x="1288"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1238419" y="3286536"/>
              <a:ext cx="197891" cy="95980"/>
            </a:xfrm>
            <a:custGeom>
              <a:avLst/>
              <a:gdLst/>
              <a:ahLst/>
              <a:cxnLst/>
              <a:rect l="l" t="t" r="r" b="b"/>
              <a:pathLst>
                <a:path w="28628" h="13885" extrusionOk="0">
                  <a:moveTo>
                    <a:pt x="27769" y="1"/>
                  </a:moveTo>
                  <a:lnTo>
                    <a:pt x="1" y="12024"/>
                  </a:lnTo>
                  <a:cubicBezTo>
                    <a:pt x="287" y="12596"/>
                    <a:pt x="430" y="13169"/>
                    <a:pt x="717" y="13885"/>
                  </a:cubicBezTo>
                  <a:lnTo>
                    <a:pt x="28628" y="1575"/>
                  </a:lnTo>
                  <a:cubicBezTo>
                    <a:pt x="28341" y="1146"/>
                    <a:pt x="28055" y="573"/>
                    <a:pt x="2776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1587680" y="3226183"/>
              <a:ext cx="181073" cy="132589"/>
            </a:xfrm>
            <a:custGeom>
              <a:avLst/>
              <a:gdLst/>
              <a:ahLst/>
              <a:cxnLst/>
              <a:rect l="l" t="t" r="r" b="b"/>
              <a:pathLst>
                <a:path w="26195" h="19181" extrusionOk="0">
                  <a:moveTo>
                    <a:pt x="1145" y="0"/>
                  </a:moveTo>
                  <a:lnTo>
                    <a:pt x="0" y="1432"/>
                  </a:lnTo>
                  <a:lnTo>
                    <a:pt x="25192" y="19180"/>
                  </a:lnTo>
                  <a:cubicBezTo>
                    <a:pt x="25478" y="18751"/>
                    <a:pt x="25765" y="18322"/>
                    <a:pt x="26194" y="17892"/>
                  </a:cubicBezTo>
                  <a:lnTo>
                    <a:pt x="1145" y="0"/>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1119683" y="2909563"/>
              <a:ext cx="129616" cy="237472"/>
            </a:xfrm>
            <a:custGeom>
              <a:avLst/>
              <a:gdLst/>
              <a:ahLst/>
              <a:cxnLst/>
              <a:rect l="l" t="t" r="r" b="b"/>
              <a:pathLst>
                <a:path w="18751" h="34354" extrusionOk="0">
                  <a:moveTo>
                    <a:pt x="1574" y="1"/>
                  </a:moveTo>
                  <a:lnTo>
                    <a:pt x="0" y="860"/>
                  </a:lnTo>
                  <a:lnTo>
                    <a:pt x="17033" y="34353"/>
                  </a:lnTo>
                  <a:cubicBezTo>
                    <a:pt x="17606" y="34067"/>
                    <a:pt x="18178" y="33781"/>
                    <a:pt x="18751" y="33638"/>
                  </a:cubicBezTo>
                  <a:lnTo>
                    <a:pt x="1574"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1009864" y="3181618"/>
              <a:ext cx="154785" cy="131683"/>
            </a:xfrm>
            <a:custGeom>
              <a:avLst/>
              <a:gdLst/>
              <a:ahLst/>
              <a:cxnLst/>
              <a:rect l="l" t="t" r="r" b="b"/>
              <a:pathLst>
                <a:path w="22392" h="19050" extrusionOk="0">
                  <a:moveTo>
                    <a:pt x="9676" y="1"/>
                  </a:moveTo>
                  <a:cubicBezTo>
                    <a:pt x="4861" y="1"/>
                    <a:pt x="239" y="3618"/>
                    <a:pt x="144" y="9310"/>
                  </a:cubicBezTo>
                  <a:cubicBezTo>
                    <a:pt x="1" y="14606"/>
                    <a:pt x="4152" y="18900"/>
                    <a:pt x="9305" y="19043"/>
                  </a:cubicBezTo>
                  <a:cubicBezTo>
                    <a:pt x="9423" y="19047"/>
                    <a:pt x="9541" y="19049"/>
                    <a:pt x="9659" y="19049"/>
                  </a:cubicBezTo>
                  <a:cubicBezTo>
                    <a:pt x="18017" y="19049"/>
                    <a:pt x="22392" y="9082"/>
                    <a:pt x="16605" y="3012"/>
                  </a:cubicBezTo>
                  <a:cubicBezTo>
                    <a:pt x="14626" y="937"/>
                    <a:pt x="12126" y="1"/>
                    <a:pt x="967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a:off x="-1071268" y="3122240"/>
              <a:ext cx="295903" cy="251656"/>
            </a:xfrm>
            <a:custGeom>
              <a:avLst/>
              <a:gdLst/>
              <a:ahLst/>
              <a:cxnLst/>
              <a:rect l="l" t="t" r="r" b="b"/>
              <a:pathLst>
                <a:path w="42807" h="36406" extrusionOk="0">
                  <a:moveTo>
                    <a:pt x="18506" y="3592"/>
                  </a:moveTo>
                  <a:cubicBezTo>
                    <a:pt x="22199" y="3592"/>
                    <a:pt x="25953" y="5006"/>
                    <a:pt x="28923" y="8167"/>
                  </a:cubicBezTo>
                  <a:cubicBezTo>
                    <a:pt x="37858" y="17386"/>
                    <a:pt x="31193" y="32790"/>
                    <a:pt x="18537" y="32790"/>
                  </a:cubicBezTo>
                  <a:cubicBezTo>
                    <a:pt x="18421" y="32790"/>
                    <a:pt x="18304" y="32789"/>
                    <a:pt x="18188" y="32786"/>
                  </a:cubicBezTo>
                  <a:cubicBezTo>
                    <a:pt x="10029" y="32643"/>
                    <a:pt x="3588" y="25916"/>
                    <a:pt x="3874" y="17757"/>
                  </a:cubicBezTo>
                  <a:cubicBezTo>
                    <a:pt x="4065" y="9185"/>
                    <a:pt x="11163" y="3592"/>
                    <a:pt x="18506" y="3592"/>
                  </a:cubicBezTo>
                  <a:close/>
                  <a:moveTo>
                    <a:pt x="18519" y="1"/>
                  </a:moveTo>
                  <a:cubicBezTo>
                    <a:pt x="8598" y="1"/>
                    <a:pt x="577" y="7911"/>
                    <a:pt x="296" y="17757"/>
                  </a:cubicBezTo>
                  <a:cubicBezTo>
                    <a:pt x="1" y="28873"/>
                    <a:pt x="9103" y="36406"/>
                    <a:pt x="18635" y="36406"/>
                  </a:cubicBezTo>
                  <a:cubicBezTo>
                    <a:pt x="22973" y="36406"/>
                    <a:pt x="27399" y="34846"/>
                    <a:pt x="31070" y="31355"/>
                  </a:cubicBezTo>
                  <a:cubicBezTo>
                    <a:pt x="42807" y="20190"/>
                    <a:pt x="35221" y="437"/>
                    <a:pt x="19046" y="8"/>
                  </a:cubicBezTo>
                  <a:cubicBezTo>
                    <a:pt x="18870" y="3"/>
                    <a:pt x="18694" y="1"/>
                    <a:pt x="1851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1625277" y="3191005"/>
              <a:ext cx="94715" cy="80710"/>
            </a:xfrm>
            <a:custGeom>
              <a:avLst/>
              <a:gdLst/>
              <a:ahLst/>
              <a:cxnLst/>
              <a:rect l="l" t="t" r="r" b="b"/>
              <a:pathLst>
                <a:path w="13702" h="11676" extrusionOk="0">
                  <a:moveTo>
                    <a:pt x="6007" y="0"/>
                  </a:moveTo>
                  <a:cubicBezTo>
                    <a:pt x="3070" y="0"/>
                    <a:pt x="239" y="2227"/>
                    <a:pt x="143" y="5662"/>
                  </a:cubicBezTo>
                  <a:cubicBezTo>
                    <a:pt x="0" y="8811"/>
                    <a:pt x="2577" y="11530"/>
                    <a:pt x="5726" y="11673"/>
                  </a:cubicBezTo>
                  <a:cubicBezTo>
                    <a:pt x="5785" y="11675"/>
                    <a:pt x="5844" y="11676"/>
                    <a:pt x="5903" y="11676"/>
                  </a:cubicBezTo>
                  <a:cubicBezTo>
                    <a:pt x="11082" y="11676"/>
                    <a:pt x="13701" y="5477"/>
                    <a:pt x="10163" y="1797"/>
                  </a:cubicBezTo>
                  <a:cubicBezTo>
                    <a:pt x="8970" y="557"/>
                    <a:pt x="7475" y="0"/>
                    <a:pt x="6007"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1597572" y="3643898"/>
              <a:ext cx="155061" cy="132416"/>
            </a:xfrm>
            <a:custGeom>
              <a:avLst/>
              <a:gdLst/>
              <a:ahLst/>
              <a:cxnLst/>
              <a:rect l="l" t="t" r="r" b="b"/>
              <a:pathLst>
                <a:path w="22432" h="19156" extrusionOk="0">
                  <a:moveTo>
                    <a:pt x="9739" y="1"/>
                  </a:moveTo>
                  <a:cubicBezTo>
                    <a:pt x="4901" y="1"/>
                    <a:pt x="238" y="3656"/>
                    <a:pt x="143" y="9278"/>
                  </a:cubicBezTo>
                  <a:cubicBezTo>
                    <a:pt x="0" y="14574"/>
                    <a:pt x="4151" y="19011"/>
                    <a:pt x="9447" y="19154"/>
                  </a:cubicBezTo>
                  <a:cubicBezTo>
                    <a:pt x="9506" y="19155"/>
                    <a:pt x="9565" y="19156"/>
                    <a:pt x="9623" y="19156"/>
                  </a:cubicBezTo>
                  <a:cubicBezTo>
                    <a:pt x="17955" y="19156"/>
                    <a:pt x="22431" y="9092"/>
                    <a:pt x="16604" y="2980"/>
                  </a:cubicBezTo>
                  <a:cubicBezTo>
                    <a:pt x="14642" y="923"/>
                    <a:pt x="12168" y="1"/>
                    <a:pt x="973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a:off x="-1644142" y="3599133"/>
              <a:ext cx="262267" cy="222693"/>
            </a:xfrm>
            <a:custGeom>
              <a:avLst/>
              <a:gdLst/>
              <a:ahLst/>
              <a:cxnLst/>
              <a:rect l="l" t="t" r="r" b="b"/>
              <a:pathLst>
                <a:path w="37941" h="32216" extrusionOk="0">
                  <a:moveTo>
                    <a:pt x="16471" y="3497"/>
                  </a:moveTo>
                  <a:cubicBezTo>
                    <a:pt x="19655" y="3497"/>
                    <a:pt x="22900" y="4721"/>
                    <a:pt x="25488" y="7452"/>
                  </a:cubicBezTo>
                  <a:cubicBezTo>
                    <a:pt x="33176" y="15425"/>
                    <a:pt x="27269" y="28637"/>
                    <a:pt x="16219" y="28637"/>
                  </a:cubicBezTo>
                  <a:cubicBezTo>
                    <a:pt x="16160" y="28637"/>
                    <a:pt x="16100" y="28637"/>
                    <a:pt x="16041" y="28636"/>
                  </a:cubicBezTo>
                  <a:cubicBezTo>
                    <a:pt x="9170" y="28350"/>
                    <a:pt x="3731" y="22625"/>
                    <a:pt x="3874" y="15754"/>
                  </a:cubicBezTo>
                  <a:cubicBezTo>
                    <a:pt x="4065" y="8327"/>
                    <a:pt x="10146" y="3497"/>
                    <a:pt x="16471" y="3497"/>
                  </a:cubicBezTo>
                  <a:close/>
                  <a:moveTo>
                    <a:pt x="16367" y="1"/>
                  </a:moveTo>
                  <a:cubicBezTo>
                    <a:pt x="7596" y="1"/>
                    <a:pt x="577" y="6912"/>
                    <a:pt x="296" y="15611"/>
                  </a:cubicBezTo>
                  <a:cubicBezTo>
                    <a:pt x="0" y="25477"/>
                    <a:pt x="8069" y="32215"/>
                    <a:pt x="16534" y="32215"/>
                  </a:cubicBezTo>
                  <a:cubicBezTo>
                    <a:pt x="20349" y="32215"/>
                    <a:pt x="24245" y="30846"/>
                    <a:pt x="27492" y="27777"/>
                  </a:cubicBezTo>
                  <a:cubicBezTo>
                    <a:pt x="37940" y="17901"/>
                    <a:pt x="31213" y="296"/>
                    <a:pt x="16900" y="9"/>
                  </a:cubicBezTo>
                  <a:cubicBezTo>
                    <a:pt x="16721" y="4"/>
                    <a:pt x="16544" y="1"/>
                    <a:pt x="16367"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1392768" y="3348790"/>
              <a:ext cx="155075" cy="132679"/>
            </a:xfrm>
            <a:custGeom>
              <a:avLst/>
              <a:gdLst/>
              <a:ahLst/>
              <a:cxnLst/>
              <a:rect l="l" t="t" r="r" b="b"/>
              <a:pathLst>
                <a:path w="22434" h="19194" extrusionOk="0">
                  <a:moveTo>
                    <a:pt x="9830" y="1"/>
                  </a:moveTo>
                  <a:cubicBezTo>
                    <a:pt x="5055" y="1"/>
                    <a:pt x="477" y="3584"/>
                    <a:pt x="287" y="9173"/>
                  </a:cubicBezTo>
                  <a:cubicBezTo>
                    <a:pt x="1" y="14469"/>
                    <a:pt x="4295" y="18906"/>
                    <a:pt x="9591" y="19192"/>
                  </a:cubicBezTo>
                  <a:cubicBezTo>
                    <a:pt x="9650" y="19193"/>
                    <a:pt x="9709" y="19194"/>
                    <a:pt x="9767" y="19194"/>
                  </a:cubicBezTo>
                  <a:cubicBezTo>
                    <a:pt x="18097" y="19194"/>
                    <a:pt x="22433" y="9130"/>
                    <a:pt x="16748" y="3018"/>
                  </a:cubicBezTo>
                  <a:cubicBezTo>
                    <a:pt x="14763" y="936"/>
                    <a:pt x="12271" y="1"/>
                    <a:pt x="9830"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1431727" y="3309278"/>
              <a:ext cx="246749" cy="210161"/>
            </a:xfrm>
            <a:custGeom>
              <a:avLst/>
              <a:gdLst/>
              <a:ahLst/>
              <a:cxnLst/>
              <a:rect l="l" t="t" r="r" b="b"/>
              <a:pathLst>
                <a:path w="35696" h="30403" extrusionOk="0">
                  <a:moveTo>
                    <a:pt x="15483" y="1762"/>
                  </a:moveTo>
                  <a:cubicBezTo>
                    <a:pt x="18892" y="1762"/>
                    <a:pt x="22361" y="3080"/>
                    <a:pt x="25103" y="6014"/>
                  </a:cubicBezTo>
                  <a:cubicBezTo>
                    <a:pt x="33323" y="14518"/>
                    <a:pt x="27090" y="28634"/>
                    <a:pt x="15434" y="28634"/>
                  </a:cubicBezTo>
                  <a:cubicBezTo>
                    <a:pt x="15318" y="28634"/>
                    <a:pt x="15201" y="28632"/>
                    <a:pt x="15084" y="28630"/>
                  </a:cubicBezTo>
                  <a:cubicBezTo>
                    <a:pt x="7641" y="28487"/>
                    <a:pt x="1772" y="22332"/>
                    <a:pt x="2059" y="14889"/>
                  </a:cubicBezTo>
                  <a:cubicBezTo>
                    <a:pt x="2249" y="6906"/>
                    <a:pt x="8748" y="1762"/>
                    <a:pt x="15483" y="1762"/>
                  </a:cubicBezTo>
                  <a:close/>
                  <a:moveTo>
                    <a:pt x="15534" y="0"/>
                  </a:moveTo>
                  <a:cubicBezTo>
                    <a:pt x="7349" y="0"/>
                    <a:pt x="481" y="6532"/>
                    <a:pt x="198" y="14746"/>
                  </a:cubicBezTo>
                  <a:cubicBezTo>
                    <a:pt x="1" y="24097"/>
                    <a:pt x="7589" y="30402"/>
                    <a:pt x="15513" y="30402"/>
                  </a:cubicBezTo>
                  <a:cubicBezTo>
                    <a:pt x="19112" y="30402"/>
                    <a:pt x="22779" y="29102"/>
                    <a:pt x="25819" y="26196"/>
                  </a:cubicBezTo>
                  <a:cubicBezTo>
                    <a:pt x="35695" y="16893"/>
                    <a:pt x="29397" y="289"/>
                    <a:pt x="15799" y="3"/>
                  </a:cubicBezTo>
                  <a:cubicBezTo>
                    <a:pt x="15711" y="1"/>
                    <a:pt x="15622" y="0"/>
                    <a:pt x="15534"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a:off x="-1456087" y="2405317"/>
              <a:ext cx="178101" cy="160453"/>
            </a:xfrm>
            <a:custGeom>
              <a:avLst/>
              <a:gdLst/>
              <a:ahLst/>
              <a:cxnLst/>
              <a:rect l="l" t="t" r="r" b="b"/>
              <a:pathLst>
                <a:path w="25765" h="23212" extrusionOk="0">
                  <a:moveTo>
                    <a:pt x="12937" y="1"/>
                  </a:moveTo>
                  <a:cubicBezTo>
                    <a:pt x="10020" y="1"/>
                    <a:pt x="7102" y="1075"/>
                    <a:pt x="4867" y="3241"/>
                  </a:cubicBezTo>
                  <a:cubicBezTo>
                    <a:pt x="287" y="7678"/>
                    <a:pt x="0" y="14978"/>
                    <a:pt x="4581" y="19559"/>
                  </a:cubicBezTo>
                  <a:cubicBezTo>
                    <a:pt x="6869" y="21994"/>
                    <a:pt x="9918" y="23212"/>
                    <a:pt x="12962" y="23212"/>
                  </a:cubicBezTo>
                  <a:cubicBezTo>
                    <a:pt x="15823" y="23212"/>
                    <a:pt x="18679" y="22137"/>
                    <a:pt x="20898" y="19988"/>
                  </a:cubicBezTo>
                  <a:cubicBezTo>
                    <a:pt x="25621" y="15551"/>
                    <a:pt x="25764" y="8251"/>
                    <a:pt x="21327" y="3527"/>
                  </a:cubicBezTo>
                  <a:cubicBezTo>
                    <a:pt x="19056" y="1183"/>
                    <a:pt x="15997" y="1"/>
                    <a:pt x="12937"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1186969" y="2846728"/>
              <a:ext cx="145453" cy="131994"/>
            </a:xfrm>
            <a:custGeom>
              <a:avLst/>
              <a:gdLst/>
              <a:ahLst/>
              <a:cxnLst/>
              <a:rect l="l" t="t" r="r" b="b"/>
              <a:pathLst>
                <a:path w="21042" h="19095" extrusionOk="0">
                  <a:moveTo>
                    <a:pt x="10596" y="1"/>
                  </a:moveTo>
                  <a:cubicBezTo>
                    <a:pt x="8209" y="1"/>
                    <a:pt x="5834" y="895"/>
                    <a:pt x="4009" y="2650"/>
                  </a:cubicBezTo>
                  <a:cubicBezTo>
                    <a:pt x="144" y="6371"/>
                    <a:pt x="1" y="12383"/>
                    <a:pt x="3722" y="16105"/>
                  </a:cubicBezTo>
                  <a:cubicBezTo>
                    <a:pt x="5562" y="18092"/>
                    <a:pt x="8045" y="19095"/>
                    <a:pt x="10549" y="19095"/>
                  </a:cubicBezTo>
                  <a:cubicBezTo>
                    <a:pt x="12915" y="19095"/>
                    <a:pt x="15299" y="18199"/>
                    <a:pt x="17177" y="16391"/>
                  </a:cubicBezTo>
                  <a:cubicBezTo>
                    <a:pt x="20898" y="12812"/>
                    <a:pt x="21042" y="6801"/>
                    <a:pt x="17463" y="2936"/>
                  </a:cubicBezTo>
                  <a:cubicBezTo>
                    <a:pt x="15567" y="967"/>
                    <a:pt x="13075" y="1"/>
                    <a:pt x="1059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1541180" y="2802965"/>
              <a:ext cx="76915" cy="66063"/>
            </a:xfrm>
            <a:custGeom>
              <a:avLst/>
              <a:gdLst/>
              <a:ahLst/>
              <a:cxnLst/>
              <a:rect l="l" t="t" r="r" b="b"/>
              <a:pathLst>
                <a:path w="11127" h="9557" extrusionOk="0">
                  <a:moveTo>
                    <a:pt x="4805" y="0"/>
                  </a:moveTo>
                  <a:cubicBezTo>
                    <a:pt x="2392" y="0"/>
                    <a:pt x="96" y="1840"/>
                    <a:pt x="1" y="4687"/>
                  </a:cubicBezTo>
                  <a:cubicBezTo>
                    <a:pt x="1" y="7263"/>
                    <a:pt x="2005" y="9553"/>
                    <a:pt x="4724" y="9553"/>
                  </a:cubicBezTo>
                  <a:cubicBezTo>
                    <a:pt x="4783" y="9555"/>
                    <a:pt x="4841" y="9556"/>
                    <a:pt x="4899" y="9556"/>
                  </a:cubicBezTo>
                  <a:cubicBezTo>
                    <a:pt x="9076" y="9556"/>
                    <a:pt x="11126" y="4503"/>
                    <a:pt x="8303" y="1538"/>
                  </a:cubicBezTo>
                  <a:cubicBezTo>
                    <a:pt x="7289" y="476"/>
                    <a:pt x="6032" y="0"/>
                    <a:pt x="4805"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1581127" y="2764096"/>
              <a:ext cx="169571" cy="144319"/>
            </a:xfrm>
            <a:custGeom>
              <a:avLst/>
              <a:gdLst/>
              <a:ahLst/>
              <a:cxnLst/>
              <a:rect l="l" t="t" r="r" b="b"/>
              <a:pathLst>
                <a:path w="24531" h="20878" extrusionOk="0">
                  <a:moveTo>
                    <a:pt x="10631" y="1832"/>
                  </a:moveTo>
                  <a:cubicBezTo>
                    <a:pt x="12866" y="1832"/>
                    <a:pt x="15145" y="2688"/>
                    <a:pt x="16944" y="4584"/>
                  </a:cubicBezTo>
                  <a:cubicBezTo>
                    <a:pt x="22018" y="10081"/>
                    <a:pt x="18210" y="19048"/>
                    <a:pt x="10712" y="19048"/>
                  </a:cubicBezTo>
                  <a:cubicBezTo>
                    <a:pt x="10596" y="19048"/>
                    <a:pt x="10478" y="19045"/>
                    <a:pt x="10360" y="19041"/>
                  </a:cubicBezTo>
                  <a:cubicBezTo>
                    <a:pt x="5493" y="18898"/>
                    <a:pt x="1772" y="14890"/>
                    <a:pt x="1915" y="10167"/>
                  </a:cubicBezTo>
                  <a:cubicBezTo>
                    <a:pt x="2104" y="5063"/>
                    <a:pt x="6286" y="1832"/>
                    <a:pt x="10631" y="1832"/>
                  </a:cubicBezTo>
                  <a:close/>
                  <a:moveTo>
                    <a:pt x="10665" y="1"/>
                  </a:moveTo>
                  <a:cubicBezTo>
                    <a:pt x="4921" y="1"/>
                    <a:pt x="338" y="4529"/>
                    <a:pt x="197" y="10167"/>
                  </a:cubicBezTo>
                  <a:cubicBezTo>
                    <a:pt x="0" y="16575"/>
                    <a:pt x="5167" y="20878"/>
                    <a:pt x="10601" y="20878"/>
                  </a:cubicBezTo>
                  <a:cubicBezTo>
                    <a:pt x="13056" y="20878"/>
                    <a:pt x="15566" y="19999"/>
                    <a:pt x="17660" y="18039"/>
                  </a:cubicBezTo>
                  <a:cubicBezTo>
                    <a:pt x="24530" y="11598"/>
                    <a:pt x="20093" y="290"/>
                    <a:pt x="10933" y="4"/>
                  </a:cubicBezTo>
                  <a:cubicBezTo>
                    <a:pt x="10843" y="2"/>
                    <a:pt x="10754" y="1"/>
                    <a:pt x="10665"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1132547" y="3555916"/>
              <a:ext cx="77876" cy="66063"/>
            </a:xfrm>
            <a:custGeom>
              <a:avLst/>
              <a:gdLst/>
              <a:ahLst/>
              <a:cxnLst/>
              <a:rect l="l" t="t" r="r" b="b"/>
              <a:pathLst>
                <a:path w="11266" h="9557" extrusionOk="0">
                  <a:moveTo>
                    <a:pt x="4906" y="0"/>
                  </a:moveTo>
                  <a:cubicBezTo>
                    <a:pt x="2534" y="0"/>
                    <a:pt x="238" y="1840"/>
                    <a:pt x="143" y="4687"/>
                  </a:cubicBezTo>
                  <a:cubicBezTo>
                    <a:pt x="0" y="7406"/>
                    <a:pt x="2147" y="9553"/>
                    <a:pt x="4724" y="9553"/>
                  </a:cubicBezTo>
                  <a:cubicBezTo>
                    <a:pt x="4784" y="9555"/>
                    <a:pt x="4844" y="9556"/>
                    <a:pt x="4903" y="9556"/>
                  </a:cubicBezTo>
                  <a:cubicBezTo>
                    <a:pt x="9081" y="9556"/>
                    <a:pt x="11266" y="4643"/>
                    <a:pt x="8302" y="1538"/>
                  </a:cubicBezTo>
                  <a:cubicBezTo>
                    <a:pt x="7337" y="476"/>
                    <a:pt x="6112" y="0"/>
                    <a:pt x="4906"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5"/>
          <p:cNvSpPr txBox="1">
            <a:spLocks noGrp="1"/>
          </p:cNvSpPr>
          <p:nvPr>
            <p:ph type="subTitle" idx="1"/>
          </p:nvPr>
        </p:nvSpPr>
        <p:spPr>
          <a:xfrm>
            <a:off x="1321050" y="3105650"/>
            <a:ext cx="18456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58" name="Google Shape;158;p15"/>
          <p:cNvSpPr txBox="1">
            <a:spLocks noGrp="1"/>
          </p:cNvSpPr>
          <p:nvPr>
            <p:ph type="subTitle" idx="2"/>
          </p:nvPr>
        </p:nvSpPr>
        <p:spPr>
          <a:xfrm>
            <a:off x="1321050" y="2459725"/>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59" name="Google Shape;159;p15"/>
          <p:cNvSpPr txBox="1">
            <a:spLocks noGrp="1"/>
          </p:cNvSpPr>
          <p:nvPr>
            <p:ph type="subTitle" idx="3"/>
          </p:nvPr>
        </p:nvSpPr>
        <p:spPr>
          <a:xfrm>
            <a:off x="3649200" y="3105650"/>
            <a:ext cx="18456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60" name="Google Shape;160;p15"/>
          <p:cNvSpPr txBox="1">
            <a:spLocks noGrp="1"/>
          </p:cNvSpPr>
          <p:nvPr>
            <p:ph type="subTitle" idx="4"/>
          </p:nvPr>
        </p:nvSpPr>
        <p:spPr>
          <a:xfrm>
            <a:off x="3649200" y="2459725"/>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61" name="Google Shape;161;p15"/>
          <p:cNvSpPr txBox="1">
            <a:spLocks noGrp="1"/>
          </p:cNvSpPr>
          <p:nvPr>
            <p:ph type="subTitle" idx="5"/>
          </p:nvPr>
        </p:nvSpPr>
        <p:spPr>
          <a:xfrm>
            <a:off x="5977350" y="3105650"/>
            <a:ext cx="18456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62" name="Google Shape;162;p15"/>
          <p:cNvSpPr txBox="1">
            <a:spLocks noGrp="1"/>
          </p:cNvSpPr>
          <p:nvPr>
            <p:ph type="subTitle" idx="6"/>
          </p:nvPr>
        </p:nvSpPr>
        <p:spPr>
          <a:xfrm>
            <a:off x="5977350" y="2459725"/>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63" name="Google Shape;163;p15"/>
          <p:cNvSpPr txBox="1">
            <a:spLocks noGrp="1"/>
          </p:cNvSpPr>
          <p:nvPr>
            <p:ph type="title"/>
          </p:nvPr>
        </p:nvSpPr>
        <p:spPr>
          <a:xfrm>
            <a:off x="720000" y="538896"/>
            <a:ext cx="770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Four Columns">
  <p:cSld name="CUSTOM_3">
    <p:spTree>
      <p:nvGrpSpPr>
        <p:cNvPr id="1" name="Shape 164"/>
        <p:cNvGrpSpPr/>
        <p:nvPr/>
      </p:nvGrpSpPr>
      <p:grpSpPr>
        <a:xfrm>
          <a:off x="0" y="0"/>
          <a:ext cx="0" cy="0"/>
          <a:chOff x="0" y="0"/>
          <a:chExt cx="0" cy="0"/>
        </a:xfrm>
      </p:grpSpPr>
      <p:sp>
        <p:nvSpPr>
          <p:cNvPr id="165" name="Google Shape;165;p16"/>
          <p:cNvSpPr/>
          <p:nvPr/>
        </p:nvSpPr>
        <p:spPr>
          <a:xfrm>
            <a:off x="3520275" y="0"/>
            <a:ext cx="56238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rot="8100000">
            <a:off x="7176847" y="3177890"/>
            <a:ext cx="3689116" cy="1271822"/>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rot="9000014">
            <a:off x="-1182999" y="480085"/>
            <a:ext cx="3689401" cy="1271920"/>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txBox="1">
            <a:spLocks noGrp="1"/>
          </p:cNvSpPr>
          <p:nvPr>
            <p:ph type="title"/>
          </p:nvPr>
        </p:nvSpPr>
        <p:spPr>
          <a:xfrm>
            <a:off x="720000" y="1622250"/>
            <a:ext cx="2703300" cy="1899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 name="Google Shape;169;p16"/>
          <p:cNvSpPr txBox="1">
            <a:spLocks noGrp="1"/>
          </p:cNvSpPr>
          <p:nvPr>
            <p:ph type="subTitle" idx="1"/>
          </p:nvPr>
        </p:nvSpPr>
        <p:spPr>
          <a:xfrm>
            <a:off x="5034600" y="548950"/>
            <a:ext cx="2854500" cy="86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400"/>
              <a:buNone/>
              <a:defRPr sz="1400">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sz="1400">
                <a:solidFill>
                  <a:srgbClr val="FFFFFF"/>
                </a:solidFill>
              </a:defRPr>
            </a:lvl4pPr>
            <a:lvl5pPr lvl="4" rtl="0">
              <a:lnSpc>
                <a:spcPct val="100000"/>
              </a:lnSpc>
              <a:spcBef>
                <a:spcPts val="0"/>
              </a:spcBef>
              <a:spcAft>
                <a:spcPts val="0"/>
              </a:spcAft>
              <a:buClr>
                <a:srgbClr val="FFFFFF"/>
              </a:buClr>
              <a:buSzPts val="1400"/>
              <a:buNone/>
              <a:defRPr sz="1400">
                <a:solidFill>
                  <a:srgbClr val="FFFFFF"/>
                </a:solidFill>
              </a:defRPr>
            </a:lvl5pPr>
            <a:lvl6pPr lvl="5" rtl="0">
              <a:lnSpc>
                <a:spcPct val="100000"/>
              </a:lnSpc>
              <a:spcBef>
                <a:spcPts val="0"/>
              </a:spcBef>
              <a:spcAft>
                <a:spcPts val="0"/>
              </a:spcAft>
              <a:buClr>
                <a:srgbClr val="FFFFFF"/>
              </a:buClr>
              <a:buSzPts val="1400"/>
              <a:buNone/>
              <a:defRPr sz="1400">
                <a:solidFill>
                  <a:srgbClr val="FFFFFF"/>
                </a:solidFill>
              </a:defRPr>
            </a:lvl6pPr>
            <a:lvl7pPr lvl="6" rtl="0">
              <a:lnSpc>
                <a:spcPct val="100000"/>
              </a:lnSpc>
              <a:spcBef>
                <a:spcPts val="0"/>
              </a:spcBef>
              <a:spcAft>
                <a:spcPts val="0"/>
              </a:spcAft>
              <a:buClr>
                <a:srgbClr val="FFFFFF"/>
              </a:buClr>
              <a:buSzPts val="1400"/>
              <a:buNone/>
              <a:defRPr sz="1400">
                <a:solidFill>
                  <a:srgbClr val="FFFFFF"/>
                </a:solidFill>
              </a:defRPr>
            </a:lvl7pPr>
            <a:lvl8pPr lvl="7" rtl="0">
              <a:lnSpc>
                <a:spcPct val="100000"/>
              </a:lnSpc>
              <a:spcBef>
                <a:spcPts val="0"/>
              </a:spcBef>
              <a:spcAft>
                <a:spcPts val="0"/>
              </a:spcAft>
              <a:buClr>
                <a:srgbClr val="FFFFFF"/>
              </a:buClr>
              <a:buSzPts val="1400"/>
              <a:buNone/>
              <a:defRPr sz="1400">
                <a:solidFill>
                  <a:srgbClr val="FFFFFF"/>
                </a:solidFill>
              </a:defRPr>
            </a:lvl8pPr>
            <a:lvl9pPr lvl="8" rtl="0">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170" name="Google Shape;170;p16"/>
          <p:cNvSpPr txBox="1">
            <a:spLocks noGrp="1"/>
          </p:cNvSpPr>
          <p:nvPr>
            <p:ph type="subTitle" idx="2"/>
          </p:nvPr>
        </p:nvSpPr>
        <p:spPr>
          <a:xfrm>
            <a:off x="5034600" y="1612767"/>
            <a:ext cx="2854500" cy="86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400"/>
              <a:buNone/>
              <a:defRPr sz="1400">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sz="1400">
                <a:solidFill>
                  <a:srgbClr val="FFFFFF"/>
                </a:solidFill>
              </a:defRPr>
            </a:lvl4pPr>
            <a:lvl5pPr lvl="4" rtl="0">
              <a:lnSpc>
                <a:spcPct val="100000"/>
              </a:lnSpc>
              <a:spcBef>
                <a:spcPts val="0"/>
              </a:spcBef>
              <a:spcAft>
                <a:spcPts val="0"/>
              </a:spcAft>
              <a:buClr>
                <a:srgbClr val="FFFFFF"/>
              </a:buClr>
              <a:buSzPts val="1400"/>
              <a:buNone/>
              <a:defRPr sz="1400">
                <a:solidFill>
                  <a:srgbClr val="FFFFFF"/>
                </a:solidFill>
              </a:defRPr>
            </a:lvl5pPr>
            <a:lvl6pPr lvl="5" rtl="0">
              <a:lnSpc>
                <a:spcPct val="100000"/>
              </a:lnSpc>
              <a:spcBef>
                <a:spcPts val="0"/>
              </a:spcBef>
              <a:spcAft>
                <a:spcPts val="0"/>
              </a:spcAft>
              <a:buClr>
                <a:srgbClr val="FFFFFF"/>
              </a:buClr>
              <a:buSzPts val="1400"/>
              <a:buNone/>
              <a:defRPr sz="1400">
                <a:solidFill>
                  <a:srgbClr val="FFFFFF"/>
                </a:solidFill>
              </a:defRPr>
            </a:lvl6pPr>
            <a:lvl7pPr lvl="6" rtl="0">
              <a:lnSpc>
                <a:spcPct val="100000"/>
              </a:lnSpc>
              <a:spcBef>
                <a:spcPts val="0"/>
              </a:spcBef>
              <a:spcAft>
                <a:spcPts val="0"/>
              </a:spcAft>
              <a:buClr>
                <a:srgbClr val="FFFFFF"/>
              </a:buClr>
              <a:buSzPts val="1400"/>
              <a:buNone/>
              <a:defRPr sz="1400">
                <a:solidFill>
                  <a:srgbClr val="FFFFFF"/>
                </a:solidFill>
              </a:defRPr>
            </a:lvl7pPr>
            <a:lvl8pPr lvl="7" rtl="0">
              <a:lnSpc>
                <a:spcPct val="100000"/>
              </a:lnSpc>
              <a:spcBef>
                <a:spcPts val="0"/>
              </a:spcBef>
              <a:spcAft>
                <a:spcPts val="0"/>
              </a:spcAft>
              <a:buClr>
                <a:srgbClr val="FFFFFF"/>
              </a:buClr>
              <a:buSzPts val="1400"/>
              <a:buNone/>
              <a:defRPr sz="1400">
                <a:solidFill>
                  <a:srgbClr val="FFFFFF"/>
                </a:solidFill>
              </a:defRPr>
            </a:lvl8pPr>
            <a:lvl9pPr lvl="8" rtl="0">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171" name="Google Shape;171;p16"/>
          <p:cNvSpPr txBox="1">
            <a:spLocks noGrp="1"/>
          </p:cNvSpPr>
          <p:nvPr>
            <p:ph type="subTitle" idx="3"/>
          </p:nvPr>
        </p:nvSpPr>
        <p:spPr>
          <a:xfrm>
            <a:off x="5034600" y="2676583"/>
            <a:ext cx="2854500" cy="86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400"/>
              <a:buNone/>
              <a:defRPr sz="1400">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sz="1400">
                <a:solidFill>
                  <a:srgbClr val="FFFFFF"/>
                </a:solidFill>
              </a:defRPr>
            </a:lvl4pPr>
            <a:lvl5pPr lvl="4" rtl="0">
              <a:lnSpc>
                <a:spcPct val="100000"/>
              </a:lnSpc>
              <a:spcBef>
                <a:spcPts val="0"/>
              </a:spcBef>
              <a:spcAft>
                <a:spcPts val="0"/>
              </a:spcAft>
              <a:buClr>
                <a:srgbClr val="FFFFFF"/>
              </a:buClr>
              <a:buSzPts val="1400"/>
              <a:buNone/>
              <a:defRPr sz="1400">
                <a:solidFill>
                  <a:srgbClr val="FFFFFF"/>
                </a:solidFill>
              </a:defRPr>
            </a:lvl5pPr>
            <a:lvl6pPr lvl="5" rtl="0">
              <a:lnSpc>
                <a:spcPct val="100000"/>
              </a:lnSpc>
              <a:spcBef>
                <a:spcPts val="0"/>
              </a:spcBef>
              <a:spcAft>
                <a:spcPts val="0"/>
              </a:spcAft>
              <a:buClr>
                <a:srgbClr val="FFFFFF"/>
              </a:buClr>
              <a:buSzPts val="1400"/>
              <a:buNone/>
              <a:defRPr sz="1400">
                <a:solidFill>
                  <a:srgbClr val="FFFFFF"/>
                </a:solidFill>
              </a:defRPr>
            </a:lvl6pPr>
            <a:lvl7pPr lvl="6" rtl="0">
              <a:lnSpc>
                <a:spcPct val="100000"/>
              </a:lnSpc>
              <a:spcBef>
                <a:spcPts val="0"/>
              </a:spcBef>
              <a:spcAft>
                <a:spcPts val="0"/>
              </a:spcAft>
              <a:buClr>
                <a:srgbClr val="FFFFFF"/>
              </a:buClr>
              <a:buSzPts val="1400"/>
              <a:buNone/>
              <a:defRPr sz="1400">
                <a:solidFill>
                  <a:srgbClr val="FFFFFF"/>
                </a:solidFill>
              </a:defRPr>
            </a:lvl7pPr>
            <a:lvl8pPr lvl="7" rtl="0">
              <a:lnSpc>
                <a:spcPct val="100000"/>
              </a:lnSpc>
              <a:spcBef>
                <a:spcPts val="0"/>
              </a:spcBef>
              <a:spcAft>
                <a:spcPts val="0"/>
              </a:spcAft>
              <a:buClr>
                <a:srgbClr val="FFFFFF"/>
              </a:buClr>
              <a:buSzPts val="1400"/>
              <a:buNone/>
              <a:defRPr sz="1400">
                <a:solidFill>
                  <a:srgbClr val="FFFFFF"/>
                </a:solidFill>
              </a:defRPr>
            </a:lvl8pPr>
            <a:lvl9pPr lvl="8" rtl="0">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172" name="Google Shape;172;p16"/>
          <p:cNvSpPr txBox="1">
            <a:spLocks noGrp="1"/>
          </p:cNvSpPr>
          <p:nvPr>
            <p:ph type="subTitle" idx="4"/>
          </p:nvPr>
        </p:nvSpPr>
        <p:spPr>
          <a:xfrm>
            <a:off x="5034600" y="3740400"/>
            <a:ext cx="2854500" cy="86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400"/>
              <a:buNone/>
              <a:defRPr sz="1400">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sz="1400">
                <a:solidFill>
                  <a:srgbClr val="FFFFFF"/>
                </a:solidFill>
              </a:defRPr>
            </a:lvl4pPr>
            <a:lvl5pPr lvl="4" rtl="0">
              <a:lnSpc>
                <a:spcPct val="100000"/>
              </a:lnSpc>
              <a:spcBef>
                <a:spcPts val="0"/>
              </a:spcBef>
              <a:spcAft>
                <a:spcPts val="0"/>
              </a:spcAft>
              <a:buClr>
                <a:srgbClr val="FFFFFF"/>
              </a:buClr>
              <a:buSzPts val="1400"/>
              <a:buNone/>
              <a:defRPr sz="1400">
                <a:solidFill>
                  <a:srgbClr val="FFFFFF"/>
                </a:solidFill>
              </a:defRPr>
            </a:lvl5pPr>
            <a:lvl6pPr lvl="5" rtl="0">
              <a:lnSpc>
                <a:spcPct val="100000"/>
              </a:lnSpc>
              <a:spcBef>
                <a:spcPts val="0"/>
              </a:spcBef>
              <a:spcAft>
                <a:spcPts val="0"/>
              </a:spcAft>
              <a:buClr>
                <a:srgbClr val="FFFFFF"/>
              </a:buClr>
              <a:buSzPts val="1400"/>
              <a:buNone/>
              <a:defRPr sz="1400">
                <a:solidFill>
                  <a:srgbClr val="FFFFFF"/>
                </a:solidFill>
              </a:defRPr>
            </a:lvl6pPr>
            <a:lvl7pPr lvl="6" rtl="0">
              <a:lnSpc>
                <a:spcPct val="100000"/>
              </a:lnSpc>
              <a:spcBef>
                <a:spcPts val="0"/>
              </a:spcBef>
              <a:spcAft>
                <a:spcPts val="0"/>
              </a:spcAft>
              <a:buClr>
                <a:srgbClr val="FFFFFF"/>
              </a:buClr>
              <a:buSzPts val="1400"/>
              <a:buNone/>
              <a:defRPr sz="1400">
                <a:solidFill>
                  <a:srgbClr val="FFFFFF"/>
                </a:solidFill>
              </a:defRPr>
            </a:lvl7pPr>
            <a:lvl8pPr lvl="7" rtl="0">
              <a:lnSpc>
                <a:spcPct val="100000"/>
              </a:lnSpc>
              <a:spcBef>
                <a:spcPts val="0"/>
              </a:spcBef>
              <a:spcAft>
                <a:spcPts val="0"/>
              </a:spcAft>
              <a:buClr>
                <a:srgbClr val="FFFFFF"/>
              </a:buClr>
              <a:buSzPts val="1400"/>
              <a:buNone/>
              <a:defRPr sz="1400">
                <a:solidFill>
                  <a:srgbClr val="FFFFFF"/>
                </a:solidFill>
              </a:defRPr>
            </a:lvl8pPr>
            <a:lvl9pPr lvl="8" rtl="0">
              <a:lnSpc>
                <a:spcPct val="100000"/>
              </a:lnSpc>
              <a:spcBef>
                <a:spcPts val="0"/>
              </a:spcBef>
              <a:spcAft>
                <a:spcPts val="0"/>
              </a:spcAft>
              <a:buClr>
                <a:srgbClr val="FFFFFF"/>
              </a:buClr>
              <a:buSzPts val="1400"/>
              <a:buNone/>
              <a:defRPr sz="1400">
                <a:solidFill>
                  <a:srgbClr val="FFFFFF"/>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Design">
  <p:cSld name="CUSTOM_4">
    <p:spTree>
      <p:nvGrpSpPr>
        <p:cNvPr id="1" name="Shape 173"/>
        <p:cNvGrpSpPr/>
        <p:nvPr/>
      </p:nvGrpSpPr>
      <p:grpSpPr>
        <a:xfrm>
          <a:off x="0" y="0"/>
          <a:ext cx="0" cy="0"/>
          <a:chOff x="0" y="0"/>
          <a:chExt cx="0" cy="0"/>
        </a:xfrm>
      </p:grpSpPr>
      <p:sp>
        <p:nvSpPr>
          <p:cNvPr id="174" name="Google Shape;174;p17"/>
          <p:cNvSpPr/>
          <p:nvPr/>
        </p:nvSpPr>
        <p:spPr>
          <a:xfrm rot="9899950">
            <a:off x="5717720" y="-48455"/>
            <a:ext cx="3689208" cy="1271853"/>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txBox="1">
            <a:spLocks noGrp="1"/>
          </p:cNvSpPr>
          <p:nvPr>
            <p:ph type="title"/>
          </p:nvPr>
        </p:nvSpPr>
        <p:spPr>
          <a:xfrm>
            <a:off x="720000" y="538896"/>
            <a:ext cx="770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ix Columns">
  <p:cSld name="CUSTOM_5">
    <p:spTree>
      <p:nvGrpSpPr>
        <p:cNvPr id="1" name="Shape 176"/>
        <p:cNvGrpSpPr/>
        <p:nvPr/>
      </p:nvGrpSpPr>
      <p:grpSpPr>
        <a:xfrm>
          <a:off x="0" y="0"/>
          <a:ext cx="0" cy="0"/>
          <a:chOff x="0" y="0"/>
          <a:chExt cx="0" cy="0"/>
        </a:xfrm>
      </p:grpSpPr>
      <p:sp>
        <p:nvSpPr>
          <p:cNvPr id="177" name="Google Shape;177;p18"/>
          <p:cNvSpPr/>
          <p:nvPr/>
        </p:nvSpPr>
        <p:spPr>
          <a:xfrm>
            <a:off x="-588250" y="73007"/>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18"/>
          <p:cNvGrpSpPr/>
          <p:nvPr/>
        </p:nvGrpSpPr>
        <p:grpSpPr>
          <a:xfrm rot="-5400000">
            <a:off x="7822832" y="1160396"/>
            <a:ext cx="868777" cy="1416509"/>
            <a:chOff x="-1644142" y="2405317"/>
            <a:chExt cx="868777" cy="1416509"/>
          </a:xfrm>
        </p:grpSpPr>
        <p:sp>
          <p:nvSpPr>
            <p:cNvPr id="179" name="Google Shape;179;p18"/>
            <p:cNvSpPr/>
            <p:nvPr/>
          </p:nvSpPr>
          <p:spPr>
            <a:xfrm>
              <a:off x="-1495668" y="2894722"/>
              <a:ext cx="147430" cy="427441"/>
            </a:xfrm>
            <a:custGeom>
              <a:avLst/>
              <a:gdLst/>
              <a:ahLst/>
              <a:cxnLst/>
              <a:rect l="l" t="t" r="r" b="b"/>
              <a:pathLst>
                <a:path w="21328" h="61836" extrusionOk="0">
                  <a:moveTo>
                    <a:pt x="1862" y="1"/>
                  </a:moveTo>
                  <a:cubicBezTo>
                    <a:pt x="1289" y="144"/>
                    <a:pt x="717" y="430"/>
                    <a:pt x="1" y="430"/>
                  </a:cubicBezTo>
                  <a:lnTo>
                    <a:pt x="19467" y="61835"/>
                  </a:lnTo>
                  <a:cubicBezTo>
                    <a:pt x="20040" y="61549"/>
                    <a:pt x="20612" y="61406"/>
                    <a:pt x="21328" y="61263"/>
                  </a:cubicBezTo>
                  <a:lnTo>
                    <a:pt x="1862"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a:off x="-1490719" y="2483124"/>
              <a:ext cx="129623" cy="297825"/>
            </a:xfrm>
            <a:custGeom>
              <a:avLst/>
              <a:gdLst/>
              <a:ahLst/>
              <a:cxnLst/>
              <a:rect l="l" t="t" r="r" b="b"/>
              <a:pathLst>
                <a:path w="18752" h="43085" extrusionOk="0">
                  <a:moveTo>
                    <a:pt x="17177" y="1"/>
                  </a:moveTo>
                  <a:lnTo>
                    <a:pt x="1" y="42512"/>
                  </a:lnTo>
                  <a:cubicBezTo>
                    <a:pt x="573" y="42655"/>
                    <a:pt x="1146" y="42798"/>
                    <a:pt x="1718" y="43084"/>
                  </a:cubicBezTo>
                  <a:lnTo>
                    <a:pt x="18751" y="716"/>
                  </a:lnTo>
                  <a:lnTo>
                    <a:pt x="17177"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1482804" y="3490358"/>
              <a:ext cx="105879" cy="144464"/>
            </a:xfrm>
            <a:custGeom>
              <a:avLst/>
              <a:gdLst/>
              <a:ahLst/>
              <a:cxnLst/>
              <a:rect l="l" t="t" r="r" b="b"/>
              <a:pathLst>
                <a:path w="15317" h="20899" extrusionOk="0">
                  <a:moveTo>
                    <a:pt x="14028" y="0"/>
                  </a:moveTo>
                  <a:lnTo>
                    <a:pt x="1" y="20182"/>
                  </a:lnTo>
                  <a:cubicBezTo>
                    <a:pt x="573" y="20326"/>
                    <a:pt x="1146" y="20469"/>
                    <a:pt x="1718" y="20898"/>
                  </a:cubicBezTo>
                  <a:lnTo>
                    <a:pt x="15316" y="1432"/>
                  </a:lnTo>
                  <a:cubicBezTo>
                    <a:pt x="14887" y="1002"/>
                    <a:pt x="14457" y="573"/>
                    <a:pt x="14028"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8"/>
            <p:cNvSpPr/>
            <p:nvPr/>
          </p:nvSpPr>
          <p:spPr>
            <a:xfrm>
              <a:off x="-1251276" y="3470567"/>
              <a:ext cx="156333" cy="123685"/>
            </a:xfrm>
            <a:custGeom>
              <a:avLst/>
              <a:gdLst/>
              <a:ahLst/>
              <a:cxnLst/>
              <a:rect l="l" t="t" r="r" b="b"/>
              <a:pathLst>
                <a:path w="22616" h="17893" extrusionOk="0">
                  <a:moveTo>
                    <a:pt x="1288" y="1"/>
                  </a:moveTo>
                  <a:cubicBezTo>
                    <a:pt x="859" y="430"/>
                    <a:pt x="573" y="859"/>
                    <a:pt x="0" y="1289"/>
                  </a:cubicBezTo>
                  <a:lnTo>
                    <a:pt x="21470" y="17893"/>
                  </a:lnTo>
                  <a:lnTo>
                    <a:pt x="22615" y="16461"/>
                  </a:lnTo>
                  <a:lnTo>
                    <a:pt x="1288"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1238419" y="3286536"/>
              <a:ext cx="197891" cy="95980"/>
            </a:xfrm>
            <a:custGeom>
              <a:avLst/>
              <a:gdLst/>
              <a:ahLst/>
              <a:cxnLst/>
              <a:rect l="l" t="t" r="r" b="b"/>
              <a:pathLst>
                <a:path w="28628" h="13885" extrusionOk="0">
                  <a:moveTo>
                    <a:pt x="27769" y="1"/>
                  </a:moveTo>
                  <a:lnTo>
                    <a:pt x="1" y="12024"/>
                  </a:lnTo>
                  <a:cubicBezTo>
                    <a:pt x="287" y="12596"/>
                    <a:pt x="430" y="13169"/>
                    <a:pt x="717" y="13885"/>
                  </a:cubicBezTo>
                  <a:lnTo>
                    <a:pt x="28628" y="1575"/>
                  </a:lnTo>
                  <a:cubicBezTo>
                    <a:pt x="28341" y="1146"/>
                    <a:pt x="28055" y="573"/>
                    <a:pt x="2776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1587680" y="3226183"/>
              <a:ext cx="181073" cy="132589"/>
            </a:xfrm>
            <a:custGeom>
              <a:avLst/>
              <a:gdLst/>
              <a:ahLst/>
              <a:cxnLst/>
              <a:rect l="l" t="t" r="r" b="b"/>
              <a:pathLst>
                <a:path w="26195" h="19181" extrusionOk="0">
                  <a:moveTo>
                    <a:pt x="1145" y="0"/>
                  </a:moveTo>
                  <a:lnTo>
                    <a:pt x="0" y="1432"/>
                  </a:lnTo>
                  <a:lnTo>
                    <a:pt x="25192" y="19180"/>
                  </a:lnTo>
                  <a:cubicBezTo>
                    <a:pt x="25478" y="18751"/>
                    <a:pt x="25765" y="18322"/>
                    <a:pt x="26194" y="17892"/>
                  </a:cubicBezTo>
                  <a:lnTo>
                    <a:pt x="1145" y="0"/>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1119683" y="2909563"/>
              <a:ext cx="129616" cy="237472"/>
            </a:xfrm>
            <a:custGeom>
              <a:avLst/>
              <a:gdLst/>
              <a:ahLst/>
              <a:cxnLst/>
              <a:rect l="l" t="t" r="r" b="b"/>
              <a:pathLst>
                <a:path w="18751" h="34354" extrusionOk="0">
                  <a:moveTo>
                    <a:pt x="1574" y="1"/>
                  </a:moveTo>
                  <a:lnTo>
                    <a:pt x="0" y="860"/>
                  </a:lnTo>
                  <a:lnTo>
                    <a:pt x="17033" y="34353"/>
                  </a:lnTo>
                  <a:cubicBezTo>
                    <a:pt x="17606" y="34067"/>
                    <a:pt x="18178" y="33781"/>
                    <a:pt x="18751" y="33638"/>
                  </a:cubicBezTo>
                  <a:lnTo>
                    <a:pt x="1574"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1009864" y="3181618"/>
              <a:ext cx="154785" cy="131683"/>
            </a:xfrm>
            <a:custGeom>
              <a:avLst/>
              <a:gdLst/>
              <a:ahLst/>
              <a:cxnLst/>
              <a:rect l="l" t="t" r="r" b="b"/>
              <a:pathLst>
                <a:path w="22392" h="19050" extrusionOk="0">
                  <a:moveTo>
                    <a:pt x="9676" y="1"/>
                  </a:moveTo>
                  <a:cubicBezTo>
                    <a:pt x="4861" y="1"/>
                    <a:pt x="239" y="3618"/>
                    <a:pt x="144" y="9310"/>
                  </a:cubicBezTo>
                  <a:cubicBezTo>
                    <a:pt x="1" y="14606"/>
                    <a:pt x="4152" y="18900"/>
                    <a:pt x="9305" y="19043"/>
                  </a:cubicBezTo>
                  <a:cubicBezTo>
                    <a:pt x="9423" y="19047"/>
                    <a:pt x="9541" y="19049"/>
                    <a:pt x="9659" y="19049"/>
                  </a:cubicBezTo>
                  <a:cubicBezTo>
                    <a:pt x="18017" y="19049"/>
                    <a:pt x="22392" y="9082"/>
                    <a:pt x="16605" y="3012"/>
                  </a:cubicBezTo>
                  <a:cubicBezTo>
                    <a:pt x="14626" y="937"/>
                    <a:pt x="12126" y="1"/>
                    <a:pt x="967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1071268" y="3122240"/>
              <a:ext cx="295903" cy="251656"/>
            </a:xfrm>
            <a:custGeom>
              <a:avLst/>
              <a:gdLst/>
              <a:ahLst/>
              <a:cxnLst/>
              <a:rect l="l" t="t" r="r" b="b"/>
              <a:pathLst>
                <a:path w="42807" h="36406" extrusionOk="0">
                  <a:moveTo>
                    <a:pt x="18506" y="3592"/>
                  </a:moveTo>
                  <a:cubicBezTo>
                    <a:pt x="22199" y="3592"/>
                    <a:pt x="25953" y="5006"/>
                    <a:pt x="28923" y="8167"/>
                  </a:cubicBezTo>
                  <a:cubicBezTo>
                    <a:pt x="37858" y="17386"/>
                    <a:pt x="31193" y="32790"/>
                    <a:pt x="18537" y="32790"/>
                  </a:cubicBezTo>
                  <a:cubicBezTo>
                    <a:pt x="18421" y="32790"/>
                    <a:pt x="18304" y="32789"/>
                    <a:pt x="18188" y="32786"/>
                  </a:cubicBezTo>
                  <a:cubicBezTo>
                    <a:pt x="10029" y="32643"/>
                    <a:pt x="3588" y="25916"/>
                    <a:pt x="3874" y="17757"/>
                  </a:cubicBezTo>
                  <a:cubicBezTo>
                    <a:pt x="4065" y="9185"/>
                    <a:pt x="11163" y="3592"/>
                    <a:pt x="18506" y="3592"/>
                  </a:cubicBezTo>
                  <a:close/>
                  <a:moveTo>
                    <a:pt x="18519" y="1"/>
                  </a:moveTo>
                  <a:cubicBezTo>
                    <a:pt x="8598" y="1"/>
                    <a:pt x="577" y="7911"/>
                    <a:pt x="296" y="17757"/>
                  </a:cubicBezTo>
                  <a:cubicBezTo>
                    <a:pt x="1" y="28873"/>
                    <a:pt x="9103" y="36406"/>
                    <a:pt x="18635" y="36406"/>
                  </a:cubicBezTo>
                  <a:cubicBezTo>
                    <a:pt x="22973" y="36406"/>
                    <a:pt x="27399" y="34846"/>
                    <a:pt x="31070" y="31355"/>
                  </a:cubicBezTo>
                  <a:cubicBezTo>
                    <a:pt x="42807" y="20190"/>
                    <a:pt x="35221" y="437"/>
                    <a:pt x="19046" y="8"/>
                  </a:cubicBezTo>
                  <a:cubicBezTo>
                    <a:pt x="18870" y="3"/>
                    <a:pt x="18694" y="1"/>
                    <a:pt x="1851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1625277" y="3191005"/>
              <a:ext cx="94715" cy="80710"/>
            </a:xfrm>
            <a:custGeom>
              <a:avLst/>
              <a:gdLst/>
              <a:ahLst/>
              <a:cxnLst/>
              <a:rect l="l" t="t" r="r" b="b"/>
              <a:pathLst>
                <a:path w="13702" h="11676" extrusionOk="0">
                  <a:moveTo>
                    <a:pt x="6007" y="0"/>
                  </a:moveTo>
                  <a:cubicBezTo>
                    <a:pt x="3070" y="0"/>
                    <a:pt x="239" y="2227"/>
                    <a:pt x="143" y="5662"/>
                  </a:cubicBezTo>
                  <a:cubicBezTo>
                    <a:pt x="0" y="8811"/>
                    <a:pt x="2577" y="11530"/>
                    <a:pt x="5726" y="11673"/>
                  </a:cubicBezTo>
                  <a:cubicBezTo>
                    <a:pt x="5785" y="11675"/>
                    <a:pt x="5844" y="11676"/>
                    <a:pt x="5903" y="11676"/>
                  </a:cubicBezTo>
                  <a:cubicBezTo>
                    <a:pt x="11082" y="11676"/>
                    <a:pt x="13701" y="5477"/>
                    <a:pt x="10163" y="1797"/>
                  </a:cubicBezTo>
                  <a:cubicBezTo>
                    <a:pt x="8970" y="557"/>
                    <a:pt x="7475" y="0"/>
                    <a:pt x="6007"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a:off x="-1597572" y="3643898"/>
              <a:ext cx="155061" cy="132416"/>
            </a:xfrm>
            <a:custGeom>
              <a:avLst/>
              <a:gdLst/>
              <a:ahLst/>
              <a:cxnLst/>
              <a:rect l="l" t="t" r="r" b="b"/>
              <a:pathLst>
                <a:path w="22432" h="19156" extrusionOk="0">
                  <a:moveTo>
                    <a:pt x="9739" y="1"/>
                  </a:moveTo>
                  <a:cubicBezTo>
                    <a:pt x="4901" y="1"/>
                    <a:pt x="238" y="3656"/>
                    <a:pt x="143" y="9278"/>
                  </a:cubicBezTo>
                  <a:cubicBezTo>
                    <a:pt x="0" y="14574"/>
                    <a:pt x="4151" y="19011"/>
                    <a:pt x="9447" y="19154"/>
                  </a:cubicBezTo>
                  <a:cubicBezTo>
                    <a:pt x="9506" y="19155"/>
                    <a:pt x="9565" y="19156"/>
                    <a:pt x="9623" y="19156"/>
                  </a:cubicBezTo>
                  <a:cubicBezTo>
                    <a:pt x="17955" y="19156"/>
                    <a:pt x="22431" y="9092"/>
                    <a:pt x="16604" y="2980"/>
                  </a:cubicBezTo>
                  <a:cubicBezTo>
                    <a:pt x="14642" y="923"/>
                    <a:pt x="12168" y="1"/>
                    <a:pt x="973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p:nvPr/>
          </p:nvSpPr>
          <p:spPr>
            <a:xfrm>
              <a:off x="-1644142" y="3599133"/>
              <a:ext cx="262267" cy="222693"/>
            </a:xfrm>
            <a:custGeom>
              <a:avLst/>
              <a:gdLst/>
              <a:ahLst/>
              <a:cxnLst/>
              <a:rect l="l" t="t" r="r" b="b"/>
              <a:pathLst>
                <a:path w="37941" h="32216" extrusionOk="0">
                  <a:moveTo>
                    <a:pt x="16471" y="3497"/>
                  </a:moveTo>
                  <a:cubicBezTo>
                    <a:pt x="19655" y="3497"/>
                    <a:pt x="22900" y="4721"/>
                    <a:pt x="25488" y="7452"/>
                  </a:cubicBezTo>
                  <a:cubicBezTo>
                    <a:pt x="33176" y="15425"/>
                    <a:pt x="27269" y="28637"/>
                    <a:pt x="16219" y="28637"/>
                  </a:cubicBezTo>
                  <a:cubicBezTo>
                    <a:pt x="16160" y="28637"/>
                    <a:pt x="16100" y="28637"/>
                    <a:pt x="16041" y="28636"/>
                  </a:cubicBezTo>
                  <a:cubicBezTo>
                    <a:pt x="9170" y="28350"/>
                    <a:pt x="3731" y="22625"/>
                    <a:pt x="3874" y="15754"/>
                  </a:cubicBezTo>
                  <a:cubicBezTo>
                    <a:pt x="4065" y="8327"/>
                    <a:pt x="10146" y="3497"/>
                    <a:pt x="16471" y="3497"/>
                  </a:cubicBezTo>
                  <a:close/>
                  <a:moveTo>
                    <a:pt x="16367" y="1"/>
                  </a:moveTo>
                  <a:cubicBezTo>
                    <a:pt x="7596" y="1"/>
                    <a:pt x="577" y="6912"/>
                    <a:pt x="296" y="15611"/>
                  </a:cubicBezTo>
                  <a:cubicBezTo>
                    <a:pt x="0" y="25477"/>
                    <a:pt x="8069" y="32215"/>
                    <a:pt x="16534" y="32215"/>
                  </a:cubicBezTo>
                  <a:cubicBezTo>
                    <a:pt x="20349" y="32215"/>
                    <a:pt x="24245" y="30846"/>
                    <a:pt x="27492" y="27777"/>
                  </a:cubicBezTo>
                  <a:cubicBezTo>
                    <a:pt x="37940" y="17901"/>
                    <a:pt x="31213" y="296"/>
                    <a:pt x="16900" y="9"/>
                  </a:cubicBezTo>
                  <a:cubicBezTo>
                    <a:pt x="16721" y="4"/>
                    <a:pt x="16544" y="1"/>
                    <a:pt x="16367"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1392768" y="3348790"/>
              <a:ext cx="155075" cy="132679"/>
            </a:xfrm>
            <a:custGeom>
              <a:avLst/>
              <a:gdLst/>
              <a:ahLst/>
              <a:cxnLst/>
              <a:rect l="l" t="t" r="r" b="b"/>
              <a:pathLst>
                <a:path w="22434" h="19194" extrusionOk="0">
                  <a:moveTo>
                    <a:pt x="9830" y="1"/>
                  </a:moveTo>
                  <a:cubicBezTo>
                    <a:pt x="5055" y="1"/>
                    <a:pt x="477" y="3584"/>
                    <a:pt x="287" y="9173"/>
                  </a:cubicBezTo>
                  <a:cubicBezTo>
                    <a:pt x="1" y="14469"/>
                    <a:pt x="4295" y="18906"/>
                    <a:pt x="9591" y="19192"/>
                  </a:cubicBezTo>
                  <a:cubicBezTo>
                    <a:pt x="9650" y="19193"/>
                    <a:pt x="9709" y="19194"/>
                    <a:pt x="9767" y="19194"/>
                  </a:cubicBezTo>
                  <a:cubicBezTo>
                    <a:pt x="18097" y="19194"/>
                    <a:pt x="22433" y="9130"/>
                    <a:pt x="16748" y="3018"/>
                  </a:cubicBezTo>
                  <a:cubicBezTo>
                    <a:pt x="14763" y="936"/>
                    <a:pt x="12271" y="1"/>
                    <a:pt x="9830"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1431727" y="3309278"/>
              <a:ext cx="246749" cy="210161"/>
            </a:xfrm>
            <a:custGeom>
              <a:avLst/>
              <a:gdLst/>
              <a:ahLst/>
              <a:cxnLst/>
              <a:rect l="l" t="t" r="r" b="b"/>
              <a:pathLst>
                <a:path w="35696" h="30403" extrusionOk="0">
                  <a:moveTo>
                    <a:pt x="15483" y="1762"/>
                  </a:moveTo>
                  <a:cubicBezTo>
                    <a:pt x="18892" y="1762"/>
                    <a:pt x="22361" y="3080"/>
                    <a:pt x="25103" y="6014"/>
                  </a:cubicBezTo>
                  <a:cubicBezTo>
                    <a:pt x="33323" y="14518"/>
                    <a:pt x="27090" y="28634"/>
                    <a:pt x="15434" y="28634"/>
                  </a:cubicBezTo>
                  <a:cubicBezTo>
                    <a:pt x="15318" y="28634"/>
                    <a:pt x="15201" y="28632"/>
                    <a:pt x="15084" y="28630"/>
                  </a:cubicBezTo>
                  <a:cubicBezTo>
                    <a:pt x="7641" y="28487"/>
                    <a:pt x="1772" y="22332"/>
                    <a:pt x="2059" y="14889"/>
                  </a:cubicBezTo>
                  <a:cubicBezTo>
                    <a:pt x="2249" y="6906"/>
                    <a:pt x="8748" y="1762"/>
                    <a:pt x="15483" y="1762"/>
                  </a:cubicBezTo>
                  <a:close/>
                  <a:moveTo>
                    <a:pt x="15534" y="0"/>
                  </a:moveTo>
                  <a:cubicBezTo>
                    <a:pt x="7349" y="0"/>
                    <a:pt x="481" y="6532"/>
                    <a:pt x="198" y="14746"/>
                  </a:cubicBezTo>
                  <a:cubicBezTo>
                    <a:pt x="1" y="24097"/>
                    <a:pt x="7589" y="30402"/>
                    <a:pt x="15513" y="30402"/>
                  </a:cubicBezTo>
                  <a:cubicBezTo>
                    <a:pt x="19112" y="30402"/>
                    <a:pt x="22779" y="29102"/>
                    <a:pt x="25819" y="26196"/>
                  </a:cubicBezTo>
                  <a:cubicBezTo>
                    <a:pt x="35695" y="16893"/>
                    <a:pt x="29397" y="289"/>
                    <a:pt x="15799" y="3"/>
                  </a:cubicBezTo>
                  <a:cubicBezTo>
                    <a:pt x="15711" y="1"/>
                    <a:pt x="15622" y="0"/>
                    <a:pt x="15534"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1456087" y="2405317"/>
              <a:ext cx="178101" cy="160453"/>
            </a:xfrm>
            <a:custGeom>
              <a:avLst/>
              <a:gdLst/>
              <a:ahLst/>
              <a:cxnLst/>
              <a:rect l="l" t="t" r="r" b="b"/>
              <a:pathLst>
                <a:path w="25765" h="23212" extrusionOk="0">
                  <a:moveTo>
                    <a:pt x="12937" y="1"/>
                  </a:moveTo>
                  <a:cubicBezTo>
                    <a:pt x="10020" y="1"/>
                    <a:pt x="7102" y="1075"/>
                    <a:pt x="4867" y="3241"/>
                  </a:cubicBezTo>
                  <a:cubicBezTo>
                    <a:pt x="287" y="7678"/>
                    <a:pt x="0" y="14978"/>
                    <a:pt x="4581" y="19559"/>
                  </a:cubicBezTo>
                  <a:cubicBezTo>
                    <a:pt x="6869" y="21994"/>
                    <a:pt x="9918" y="23212"/>
                    <a:pt x="12962" y="23212"/>
                  </a:cubicBezTo>
                  <a:cubicBezTo>
                    <a:pt x="15823" y="23212"/>
                    <a:pt x="18679" y="22137"/>
                    <a:pt x="20898" y="19988"/>
                  </a:cubicBezTo>
                  <a:cubicBezTo>
                    <a:pt x="25621" y="15551"/>
                    <a:pt x="25764" y="8251"/>
                    <a:pt x="21327" y="3527"/>
                  </a:cubicBezTo>
                  <a:cubicBezTo>
                    <a:pt x="19056" y="1183"/>
                    <a:pt x="15997" y="1"/>
                    <a:pt x="12937"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1186969" y="2846728"/>
              <a:ext cx="145453" cy="131994"/>
            </a:xfrm>
            <a:custGeom>
              <a:avLst/>
              <a:gdLst/>
              <a:ahLst/>
              <a:cxnLst/>
              <a:rect l="l" t="t" r="r" b="b"/>
              <a:pathLst>
                <a:path w="21042" h="19095" extrusionOk="0">
                  <a:moveTo>
                    <a:pt x="10596" y="1"/>
                  </a:moveTo>
                  <a:cubicBezTo>
                    <a:pt x="8209" y="1"/>
                    <a:pt x="5834" y="895"/>
                    <a:pt x="4009" y="2650"/>
                  </a:cubicBezTo>
                  <a:cubicBezTo>
                    <a:pt x="144" y="6371"/>
                    <a:pt x="1" y="12383"/>
                    <a:pt x="3722" y="16105"/>
                  </a:cubicBezTo>
                  <a:cubicBezTo>
                    <a:pt x="5562" y="18092"/>
                    <a:pt x="8045" y="19095"/>
                    <a:pt x="10549" y="19095"/>
                  </a:cubicBezTo>
                  <a:cubicBezTo>
                    <a:pt x="12915" y="19095"/>
                    <a:pt x="15299" y="18199"/>
                    <a:pt x="17177" y="16391"/>
                  </a:cubicBezTo>
                  <a:cubicBezTo>
                    <a:pt x="20898" y="12812"/>
                    <a:pt x="21042" y="6801"/>
                    <a:pt x="17463" y="2936"/>
                  </a:cubicBezTo>
                  <a:cubicBezTo>
                    <a:pt x="15567" y="967"/>
                    <a:pt x="13075" y="1"/>
                    <a:pt x="1059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1541180" y="2802965"/>
              <a:ext cx="76915" cy="66063"/>
            </a:xfrm>
            <a:custGeom>
              <a:avLst/>
              <a:gdLst/>
              <a:ahLst/>
              <a:cxnLst/>
              <a:rect l="l" t="t" r="r" b="b"/>
              <a:pathLst>
                <a:path w="11127" h="9557" extrusionOk="0">
                  <a:moveTo>
                    <a:pt x="4805" y="0"/>
                  </a:moveTo>
                  <a:cubicBezTo>
                    <a:pt x="2392" y="0"/>
                    <a:pt x="96" y="1840"/>
                    <a:pt x="1" y="4687"/>
                  </a:cubicBezTo>
                  <a:cubicBezTo>
                    <a:pt x="1" y="7263"/>
                    <a:pt x="2005" y="9553"/>
                    <a:pt x="4724" y="9553"/>
                  </a:cubicBezTo>
                  <a:cubicBezTo>
                    <a:pt x="4783" y="9555"/>
                    <a:pt x="4841" y="9556"/>
                    <a:pt x="4899" y="9556"/>
                  </a:cubicBezTo>
                  <a:cubicBezTo>
                    <a:pt x="9076" y="9556"/>
                    <a:pt x="11126" y="4503"/>
                    <a:pt x="8303" y="1538"/>
                  </a:cubicBezTo>
                  <a:cubicBezTo>
                    <a:pt x="7289" y="476"/>
                    <a:pt x="6032" y="0"/>
                    <a:pt x="4805"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1581127" y="2764096"/>
              <a:ext cx="169571" cy="144319"/>
            </a:xfrm>
            <a:custGeom>
              <a:avLst/>
              <a:gdLst/>
              <a:ahLst/>
              <a:cxnLst/>
              <a:rect l="l" t="t" r="r" b="b"/>
              <a:pathLst>
                <a:path w="24531" h="20878" extrusionOk="0">
                  <a:moveTo>
                    <a:pt x="10631" y="1832"/>
                  </a:moveTo>
                  <a:cubicBezTo>
                    <a:pt x="12866" y="1832"/>
                    <a:pt x="15145" y="2688"/>
                    <a:pt x="16944" y="4584"/>
                  </a:cubicBezTo>
                  <a:cubicBezTo>
                    <a:pt x="22018" y="10081"/>
                    <a:pt x="18210" y="19048"/>
                    <a:pt x="10712" y="19048"/>
                  </a:cubicBezTo>
                  <a:cubicBezTo>
                    <a:pt x="10596" y="19048"/>
                    <a:pt x="10478" y="19045"/>
                    <a:pt x="10360" y="19041"/>
                  </a:cubicBezTo>
                  <a:cubicBezTo>
                    <a:pt x="5493" y="18898"/>
                    <a:pt x="1772" y="14890"/>
                    <a:pt x="1915" y="10167"/>
                  </a:cubicBezTo>
                  <a:cubicBezTo>
                    <a:pt x="2104" y="5063"/>
                    <a:pt x="6286" y="1832"/>
                    <a:pt x="10631" y="1832"/>
                  </a:cubicBezTo>
                  <a:close/>
                  <a:moveTo>
                    <a:pt x="10665" y="1"/>
                  </a:moveTo>
                  <a:cubicBezTo>
                    <a:pt x="4921" y="1"/>
                    <a:pt x="338" y="4529"/>
                    <a:pt x="197" y="10167"/>
                  </a:cubicBezTo>
                  <a:cubicBezTo>
                    <a:pt x="0" y="16575"/>
                    <a:pt x="5167" y="20878"/>
                    <a:pt x="10601" y="20878"/>
                  </a:cubicBezTo>
                  <a:cubicBezTo>
                    <a:pt x="13056" y="20878"/>
                    <a:pt x="15566" y="19999"/>
                    <a:pt x="17660" y="18039"/>
                  </a:cubicBezTo>
                  <a:cubicBezTo>
                    <a:pt x="24530" y="11598"/>
                    <a:pt x="20093" y="290"/>
                    <a:pt x="10933" y="4"/>
                  </a:cubicBezTo>
                  <a:cubicBezTo>
                    <a:pt x="10843" y="2"/>
                    <a:pt x="10754" y="1"/>
                    <a:pt x="10665"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p:nvPr/>
          </p:nvSpPr>
          <p:spPr>
            <a:xfrm>
              <a:off x="-1132547" y="3555916"/>
              <a:ext cx="77876" cy="66063"/>
            </a:xfrm>
            <a:custGeom>
              <a:avLst/>
              <a:gdLst/>
              <a:ahLst/>
              <a:cxnLst/>
              <a:rect l="l" t="t" r="r" b="b"/>
              <a:pathLst>
                <a:path w="11266" h="9557" extrusionOk="0">
                  <a:moveTo>
                    <a:pt x="4906" y="0"/>
                  </a:moveTo>
                  <a:cubicBezTo>
                    <a:pt x="2534" y="0"/>
                    <a:pt x="238" y="1840"/>
                    <a:pt x="143" y="4687"/>
                  </a:cubicBezTo>
                  <a:cubicBezTo>
                    <a:pt x="0" y="7406"/>
                    <a:pt x="2147" y="9553"/>
                    <a:pt x="4724" y="9553"/>
                  </a:cubicBezTo>
                  <a:cubicBezTo>
                    <a:pt x="4784" y="9555"/>
                    <a:pt x="4844" y="9556"/>
                    <a:pt x="4903" y="9556"/>
                  </a:cubicBezTo>
                  <a:cubicBezTo>
                    <a:pt x="9081" y="9556"/>
                    <a:pt x="11266" y="4643"/>
                    <a:pt x="8302" y="1538"/>
                  </a:cubicBezTo>
                  <a:cubicBezTo>
                    <a:pt x="7337" y="476"/>
                    <a:pt x="6112" y="0"/>
                    <a:pt x="4906"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8"/>
          <p:cNvGrpSpPr/>
          <p:nvPr/>
        </p:nvGrpSpPr>
        <p:grpSpPr>
          <a:xfrm rot="5400000">
            <a:off x="471557" y="2934171"/>
            <a:ext cx="868777" cy="1416509"/>
            <a:chOff x="-1644142" y="2405317"/>
            <a:chExt cx="868777" cy="1416509"/>
          </a:xfrm>
        </p:grpSpPr>
        <p:sp>
          <p:nvSpPr>
            <p:cNvPr id="199" name="Google Shape;199;p18"/>
            <p:cNvSpPr/>
            <p:nvPr/>
          </p:nvSpPr>
          <p:spPr>
            <a:xfrm>
              <a:off x="-1495668" y="2894722"/>
              <a:ext cx="147430" cy="427441"/>
            </a:xfrm>
            <a:custGeom>
              <a:avLst/>
              <a:gdLst/>
              <a:ahLst/>
              <a:cxnLst/>
              <a:rect l="l" t="t" r="r" b="b"/>
              <a:pathLst>
                <a:path w="21328" h="61836" extrusionOk="0">
                  <a:moveTo>
                    <a:pt x="1862" y="1"/>
                  </a:moveTo>
                  <a:cubicBezTo>
                    <a:pt x="1289" y="144"/>
                    <a:pt x="717" y="430"/>
                    <a:pt x="1" y="430"/>
                  </a:cubicBezTo>
                  <a:lnTo>
                    <a:pt x="19467" y="61835"/>
                  </a:lnTo>
                  <a:cubicBezTo>
                    <a:pt x="20040" y="61549"/>
                    <a:pt x="20612" y="61406"/>
                    <a:pt x="21328" y="61263"/>
                  </a:cubicBezTo>
                  <a:lnTo>
                    <a:pt x="1862"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1490719" y="2483124"/>
              <a:ext cx="129623" cy="297825"/>
            </a:xfrm>
            <a:custGeom>
              <a:avLst/>
              <a:gdLst/>
              <a:ahLst/>
              <a:cxnLst/>
              <a:rect l="l" t="t" r="r" b="b"/>
              <a:pathLst>
                <a:path w="18752" h="43085" extrusionOk="0">
                  <a:moveTo>
                    <a:pt x="17177" y="1"/>
                  </a:moveTo>
                  <a:lnTo>
                    <a:pt x="1" y="42512"/>
                  </a:lnTo>
                  <a:cubicBezTo>
                    <a:pt x="573" y="42655"/>
                    <a:pt x="1146" y="42798"/>
                    <a:pt x="1718" y="43084"/>
                  </a:cubicBezTo>
                  <a:lnTo>
                    <a:pt x="18751" y="716"/>
                  </a:lnTo>
                  <a:lnTo>
                    <a:pt x="17177"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1482804" y="3490358"/>
              <a:ext cx="105879" cy="144464"/>
            </a:xfrm>
            <a:custGeom>
              <a:avLst/>
              <a:gdLst/>
              <a:ahLst/>
              <a:cxnLst/>
              <a:rect l="l" t="t" r="r" b="b"/>
              <a:pathLst>
                <a:path w="15317" h="20899" extrusionOk="0">
                  <a:moveTo>
                    <a:pt x="14028" y="0"/>
                  </a:moveTo>
                  <a:lnTo>
                    <a:pt x="1" y="20182"/>
                  </a:lnTo>
                  <a:cubicBezTo>
                    <a:pt x="573" y="20326"/>
                    <a:pt x="1146" y="20469"/>
                    <a:pt x="1718" y="20898"/>
                  </a:cubicBezTo>
                  <a:lnTo>
                    <a:pt x="15316" y="1432"/>
                  </a:lnTo>
                  <a:cubicBezTo>
                    <a:pt x="14887" y="1002"/>
                    <a:pt x="14457" y="573"/>
                    <a:pt x="14028"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8"/>
            <p:cNvSpPr/>
            <p:nvPr/>
          </p:nvSpPr>
          <p:spPr>
            <a:xfrm>
              <a:off x="-1251276" y="3470567"/>
              <a:ext cx="156333" cy="123685"/>
            </a:xfrm>
            <a:custGeom>
              <a:avLst/>
              <a:gdLst/>
              <a:ahLst/>
              <a:cxnLst/>
              <a:rect l="l" t="t" r="r" b="b"/>
              <a:pathLst>
                <a:path w="22616" h="17893" extrusionOk="0">
                  <a:moveTo>
                    <a:pt x="1288" y="1"/>
                  </a:moveTo>
                  <a:cubicBezTo>
                    <a:pt x="859" y="430"/>
                    <a:pt x="573" y="859"/>
                    <a:pt x="0" y="1289"/>
                  </a:cubicBezTo>
                  <a:lnTo>
                    <a:pt x="21470" y="17893"/>
                  </a:lnTo>
                  <a:lnTo>
                    <a:pt x="22615" y="16461"/>
                  </a:lnTo>
                  <a:lnTo>
                    <a:pt x="1288"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8"/>
            <p:cNvSpPr/>
            <p:nvPr/>
          </p:nvSpPr>
          <p:spPr>
            <a:xfrm>
              <a:off x="-1238419" y="3286536"/>
              <a:ext cx="197891" cy="95980"/>
            </a:xfrm>
            <a:custGeom>
              <a:avLst/>
              <a:gdLst/>
              <a:ahLst/>
              <a:cxnLst/>
              <a:rect l="l" t="t" r="r" b="b"/>
              <a:pathLst>
                <a:path w="28628" h="13885" extrusionOk="0">
                  <a:moveTo>
                    <a:pt x="27769" y="1"/>
                  </a:moveTo>
                  <a:lnTo>
                    <a:pt x="1" y="12024"/>
                  </a:lnTo>
                  <a:cubicBezTo>
                    <a:pt x="287" y="12596"/>
                    <a:pt x="430" y="13169"/>
                    <a:pt x="717" y="13885"/>
                  </a:cubicBezTo>
                  <a:lnTo>
                    <a:pt x="28628" y="1575"/>
                  </a:lnTo>
                  <a:cubicBezTo>
                    <a:pt x="28341" y="1146"/>
                    <a:pt x="28055" y="573"/>
                    <a:pt x="2776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8"/>
            <p:cNvSpPr/>
            <p:nvPr/>
          </p:nvSpPr>
          <p:spPr>
            <a:xfrm>
              <a:off x="-1587680" y="3226183"/>
              <a:ext cx="181073" cy="132589"/>
            </a:xfrm>
            <a:custGeom>
              <a:avLst/>
              <a:gdLst/>
              <a:ahLst/>
              <a:cxnLst/>
              <a:rect l="l" t="t" r="r" b="b"/>
              <a:pathLst>
                <a:path w="26195" h="19181" extrusionOk="0">
                  <a:moveTo>
                    <a:pt x="1145" y="0"/>
                  </a:moveTo>
                  <a:lnTo>
                    <a:pt x="0" y="1432"/>
                  </a:lnTo>
                  <a:lnTo>
                    <a:pt x="25192" y="19180"/>
                  </a:lnTo>
                  <a:cubicBezTo>
                    <a:pt x="25478" y="18751"/>
                    <a:pt x="25765" y="18322"/>
                    <a:pt x="26194" y="17892"/>
                  </a:cubicBezTo>
                  <a:lnTo>
                    <a:pt x="1145" y="0"/>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8"/>
            <p:cNvSpPr/>
            <p:nvPr/>
          </p:nvSpPr>
          <p:spPr>
            <a:xfrm>
              <a:off x="-1119683" y="2909563"/>
              <a:ext cx="129616" cy="237472"/>
            </a:xfrm>
            <a:custGeom>
              <a:avLst/>
              <a:gdLst/>
              <a:ahLst/>
              <a:cxnLst/>
              <a:rect l="l" t="t" r="r" b="b"/>
              <a:pathLst>
                <a:path w="18751" h="34354" extrusionOk="0">
                  <a:moveTo>
                    <a:pt x="1574" y="1"/>
                  </a:moveTo>
                  <a:lnTo>
                    <a:pt x="0" y="860"/>
                  </a:lnTo>
                  <a:lnTo>
                    <a:pt x="17033" y="34353"/>
                  </a:lnTo>
                  <a:cubicBezTo>
                    <a:pt x="17606" y="34067"/>
                    <a:pt x="18178" y="33781"/>
                    <a:pt x="18751" y="33638"/>
                  </a:cubicBezTo>
                  <a:lnTo>
                    <a:pt x="1574"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8"/>
            <p:cNvSpPr/>
            <p:nvPr/>
          </p:nvSpPr>
          <p:spPr>
            <a:xfrm>
              <a:off x="-1009864" y="3181618"/>
              <a:ext cx="154785" cy="131683"/>
            </a:xfrm>
            <a:custGeom>
              <a:avLst/>
              <a:gdLst/>
              <a:ahLst/>
              <a:cxnLst/>
              <a:rect l="l" t="t" r="r" b="b"/>
              <a:pathLst>
                <a:path w="22392" h="19050" extrusionOk="0">
                  <a:moveTo>
                    <a:pt x="9676" y="1"/>
                  </a:moveTo>
                  <a:cubicBezTo>
                    <a:pt x="4861" y="1"/>
                    <a:pt x="239" y="3618"/>
                    <a:pt x="144" y="9310"/>
                  </a:cubicBezTo>
                  <a:cubicBezTo>
                    <a:pt x="1" y="14606"/>
                    <a:pt x="4152" y="18900"/>
                    <a:pt x="9305" y="19043"/>
                  </a:cubicBezTo>
                  <a:cubicBezTo>
                    <a:pt x="9423" y="19047"/>
                    <a:pt x="9541" y="19049"/>
                    <a:pt x="9659" y="19049"/>
                  </a:cubicBezTo>
                  <a:cubicBezTo>
                    <a:pt x="18017" y="19049"/>
                    <a:pt x="22392" y="9082"/>
                    <a:pt x="16605" y="3012"/>
                  </a:cubicBezTo>
                  <a:cubicBezTo>
                    <a:pt x="14626" y="937"/>
                    <a:pt x="12126" y="1"/>
                    <a:pt x="967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8"/>
            <p:cNvSpPr/>
            <p:nvPr/>
          </p:nvSpPr>
          <p:spPr>
            <a:xfrm>
              <a:off x="-1071268" y="3122240"/>
              <a:ext cx="295903" cy="251656"/>
            </a:xfrm>
            <a:custGeom>
              <a:avLst/>
              <a:gdLst/>
              <a:ahLst/>
              <a:cxnLst/>
              <a:rect l="l" t="t" r="r" b="b"/>
              <a:pathLst>
                <a:path w="42807" h="36406" extrusionOk="0">
                  <a:moveTo>
                    <a:pt x="18506" y="3592"/>
                  </a:moveTo>
                  <a:cubicBezTo>
                    <a:pt x="22199" y="3592"/>
                    <a:pt x="25953" y="5006"/>
                    <a:pt x="28923" y="8167"/>
                  </a:cubicBezTo>
                  <a:cubicBezTo>
                    <a:pt x="37858" y="17386"/>
                    <a:pt x="31193" y="32790"/>
                    <a:pt x="18537" y="32790"/>
                  </a:cubicBezTo>
                  <a:cubicBezTo>
                    <a:pt x="18421" y="32790"/>
                    <a:pt x="18304" y="32789"/>
                    <a:pt x="18188" y="32786"/>
                  </a:cubicBezTo>
                  <a:cubicBezTo>
                    <a:pt x="10029" y="32643"/>
                    <a:pt x="3588" y="25916"/>
                    <a:pt x="3874" y="17757"/>
                  </a:cubicBezTo>
                  <a:cubicBezTo>
                    <a:pt x="4065" y="9185"/>
                    <a:pt x="11163" y="3592"/>
                    <a:pt x="18506" y="3592"/>
                  </a:cubicBezTo>
                  <a:close/>
                  <a:moveTo>
                    <a:pt x="18519" y="1"/>
                  </a:moveTo>
                  <a:cubicBezTo>
                    <a:pt x="8598" y="1"/>
                    <a:pt x="577" y="7911"/>
                    <a:pt x="296" y="17757"/>
                  </a:cubicBezTo>
                  <a:cubicBezTo>
                    <a:pt x="1" y="28873"/>
                    <a:pt x="9103" y="36406"/>
                    <a:pt x="18635" y="36406"/>
                  </a:cubicBezTo>
                  <a:cubicBezTo>
                    <a:pt x="22973" y="36406"/>
                    <a:pt x="27399" y="34846"/>
                    <a:pt x="31070" y="31355"/>
                  </a:cubicBezTo>
                  <a:cubicBezTo>
                    <a:pt x="42807" y="20190"/>
                    <a:pt x="35221" y="437"/>
                    <a:pt x="19046" y="8"/>
                  </a:cubicBezTo>
                  <a:cubicBezTo>
                    <a:pt x="18870" y="3"/>
                    <a:pt x="18694" y="1"/>
                    <a:pt x="1851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
            <p:cNvSpPr/>
            <p:nvPr/>
          </p:nvSpPr>
          <p:spPr>
            <a:xfrm>
              <a:off x="-1625277" y="3191005"/>
              <a:ext cx="94715" cy="80710"/>
            </a:xfrm>
            <a:custGeom>
              <a:avLst/>
              <a:gdLst/>
              <a:ahLst/>
              <a:cxnLst/>
              <a:rect l="l" t="t" r="r" b="b"/>
              <a:pathLst>
                <a:path w="13702" h="11676" extrusionOk="0">
                  <a:moveTo>
                    <a:pt x="6007" y="0"/>
                  </a:moveTo>
                  <a:cubicBezTo>
                    <a:pt x="3070" y="0"/>
                    <a:pt x="239" y="2227"/>
                    <a:pt x="143" y="5662"/>
                  </a:cubicBezTo>
                  <a:cubicBezTo>
                    <a:pt x="0" y="8811"/>
                    <a:pt x="2577" y="11530"/>
                    <a:pt x="5726" y="11673"/>
                  </a:cubicBezTo>
                  <a:cubicBezTo>
                    <a:pt x="5785" y="11675"/>
                    <a:pt x="5844" y="11676"/>
                    <a:pt x="5903" y="11676"/>
                  </a:cubicBezTo>
                  <a:cubicBezTo>
                    <a:pt x="11082" y="11676"/>
                    <a:pt x="13701" y="5477"/>
                    <a:pt x="10163" y="1797"/>
                  </a:cubicBezTo>
                  <a:cubicBezTo>
                    <a:pt x="8970" y="557"/>
                    <a:pt x="7475" y="0"/>
                    <a:pt x="6007"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8"/>
            <p:cNvSpPr/>
            <p:nvPr/>
          </p:nvSpPr>
          <p:spPr>
            <a:xfrm>
              <a:off x="-1597572" y="3643898"/>
              <a:ext cx="155061" cy="132416"/>
            </a:xfrm>
            <a:custGeom>
              <a:avLst/>
              <a:gdLst/>
              <a:ahLst/>
              <a:cxnLst/>
              <a:rect l="l" t="t" r="r" b="b"/>
              <a:pathLst>
                <a:path w="22432" h="19156" extrusionOk="0">
                  <a:moveTo>
                    <a:pt x="9739" y="1"/>
                  </a:moveTo>
                  <a:cubicBezTo>
                    <a:pt x="4901" y="1"/>
                    <a:pt x="238" y="3656"/>
                    <a:pt x="143" y="9278"/>
                  </a:cubicBezTo>
                  <a:cubicBezTo>
                    <a:pt x="0" y="14574"/>
                    <a:pt x="4151" y="19011"/>
                    <a:pt x="9447" y="19154"/>
                  </a:cubicBezTo>
                  <a:cubicBezTo>
                    <a:pt x="9506" y="19155"/>
                    <a:pt x="9565" y="19156"/>
                    <a:pt x="9623" y="19156"/>
                  </a:cubicBezTo>
                  <a:cubicBezTo>
                    <a:pt x="17955" y="19156"/>
                    <a:pt x="22431" y="9092"/>
                    <a:pt x="16604" y="2980"/>
                  </a:cubicBezTo>
                  <a:cubicBezTo>
                    <a:pt x="14642" y="923"/>
                    <a:pt x="12168" y="1"/>
                    <a:pt x="973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8"/>
            <p:cNvSpPr/>
            <p:nvPr/>
          </p:nvSpPr>
          <p:spPr>
            <a:xfrm>
              <a:off x="-1644142" y="3599133"/>
              <a:ext cx="262267" cy="222693"/>
            </a:xfrm>
            <a:custGeom>
              <a:avLst/>
              <a:gdLst/>
              <a:ahLst/>
              <a:cxnLst/>
              <a:rect l="l" t="t" r="r" b="b"/>
              <a:pathLst>
                <a:path w="37941" h="32216" extrusionOk="0">
                  <a:moveTo>
                    <a:pt x="16471" y="3497"/>
                  </a:moveTo>
                  <a:cubicBezTo>
                    <a:pt x="19655" y="3497"/>
                    <a:pt x="22900" y="4721"/>
                    <a:pt x="25488" y="7452"/>
                  </a:cubicBezTo>
                  <a:cubicBezTo>
                    <a:pt x="33176" y="15425"/>
                    <a:pt x="27269" y="28637"/>
                    <a:pt x="16219" y="28637"/>
                  </a:cubicBezTo>
                  <a:cubicBezTo>
                    <a:pt x="16160" y="28637"/>
                    <a:pt x="16100" y="28637"/>
                    <a:pt x="16041" y="28636"/>
                  </a:cubicBezTo>
                  <a:cubicBezTo>
                    <a:pt x="9170" y="28350"/>
                    <a:pt x="3731" y="22625"/>
                    <a:pt x="3874" y="15754"/>
                  </a:cubicBezTo>
                  <a:cubicBezTo>
                    <a:pt x="4065" y="8327"/>
                    <a:pt x="10146" y="3497"/>
                    <a:pt x="16471" y="3497"/>
                  </a:cubicBezTo>
                  <a:close/>
                  <a:moveTo>
                    <a:pt x="16367" y="1"/>
                  </a:moveTo>
                  <a:cubicBezTo>
                    <a:pt x="7596" y="1"/>
                    <a:pt x="577" y="6912"/>
                    <a:pt x="296" y="15611"/>
                  </a:cubicBezTo>
                  <a:cubicBezTo>
                    <a:pt x="0" y="25477"/>
                    <a:pt x="8069" y="32215"/>
                    <a:pt x="16534" y="32215"/>
                  </a:cubicBezTo>
                  <a:cubicBezTo>
                    <a:pt x="20349" y="32215"/>
                    <a:pt x="24245" y="30846"/>
                    <a:pt x="27492" y="27777"/>
                  </a:cubicBezTo>
                  <a:cubicBezTo>
                    <a:pt x="37940" y="17901"/>
                    <a:pt x="31213" y="296"/>
                    <a:pt x="16900" y="9"/>
                  </a:cubicBezTo>
                  <a:cubicBezTo>
                    <a:pt x="16721" y="4"/>
                    <a:pt x="16544" y="1"/>
                    <a:pt x="16367"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a:off x="-1392768" y="3348790"/>
              <a:ext cx="155075" cy="132679"/>
            </a:xfrm>
            <a:custGeom>
              <a:avLst/>
              <a:gdLst/>
              <a:ahLst/>
              <a:cxnLst/>
              <a:rect l="l" t="t" r="r" b="b"/>
              <a:pathLst>
                <a:path w="22434" h="19194" extrusionOk="0">
                  <a:moveTo>
                    <a:pt x="9830" y="1"/>
                  </a:moveTo>
                  <a:cubicBezTo>
                    <a:pt x="5055" y="1"/>
                    <a:pt x="477" y="3584"/>
                    <a:pt x="287" y="9173"/>
                  </a:cubicBezTo>
                  <a:cubicBezTo>
                    <a:pt x="1" y="14469"/>
                    <a:pt x="4295" y="18906"/>
                    <a:pt x="9591" y="19192"/>
                  </a:cubicBezTo>
                  <a:cubicBezTo>
                    <a:pt x="9650" y="19193"/>
                    <a:pt x="9709" y="19194"/>
                    <a:pt x="9767" y="19194"/>
                  </a:cubicBezTo>
                  <a:cubicBezTo>
                    <a:pt x="18097" y="19194"/>
                    <a:pt x="22433" y="9130"/>
                    <a:pt x="16748" y="3018"/>
                  </a:cubicBezTo>
                  <a:cubicBezTo>
                    <a:pt x="14763" y="936"/>
                    <a:pt x="12271" y="1"/>
                    <a:pt x="9830"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8"/>
            <p:cNvSpPr/>
            <p:nvPr/>
          </p:nvSpPr>
          <p:spPr>
            <a:xfrm>
              <a:off x="-1431727" y="3309278"/>
              <a:ext cx="246749" cy="210161"/>
            </a:xfrm>
            <a:custGeom>
              <a:avLst/>
              <a:gdLst/>
              <a:ahLst/>
              <a:cxnLst/>
              <a:rect l="l" t="t" r="r" b="b"/>
              <a:pathLst>
                <a:path w="35696" h="30403" extrusionOk="0">
                  <a:moveTo>
                    <a:pt x="15483" y="1762"/>
                  </a:moveTo>
                  <a:cubicBezTo>
                    <a:pt x="18892" y="1762"/>
                    <a:pt x="22361" y="3080"/>
                    <a:pt x="25103" y="6014"/>
                  </a:cubicBezTo>
                  <a:cubicBezTo>
                    <a:pt x="33323" y="14518"/>
                    <a:pt x="27090" y="28634"/>
                    <a:pt x="15434" y="28634"/>
                  </a:cubicBezTo>
                  <a:cubicBezTo>
                    <a:pt x="15318" y="28634"/>
                    <a:pt x="15201" y="28632"/>
                    <a:pt x="15084" y="28630"/>
                  </a:cubicBezTo>
                  <a:cubicBezTo>
                    <a:pt x="7641" y="28487"/>
                    <a:pt x="1772" y="22332"/>
                    <a:pt x="2059" y="14889"/>
                  </a:cubicBezTo>
                  <a:cubicBezTo>
                    <a:pt x="2249" y="6906"/>
                    <a:pt x="8748" y="1762"/>
                    <a:pt x="15483" y="1762"/>
                  </a:cubicBezTo>
                  <a:close/>
                  <a:moveTo>
                    <a:pt x="15534" y="0"/>
                  </a:moveTo>
                  <a:cubicBezTo>
                    <a:pt x="7349" y="0"/>
                    <a:pt x="481" y="6532"/>
                    <a:pt x="198" y="14746"/>
                  </a:cubicBezTo>
                  <a:cubicBezTo>
                    <a:pt x="1" y="24097"/>
                    <a:pt x="7589" y="30402"/>
                    <a:pt x="15513" y="30402"/>
                  </a:cubicBezTo>
                  <a:cubicBezTo>
                    <a:pt x="19112" y="30402"/>
                    <a:pt x="22779" y="29102"/>
                    <a:pt x="25819" y="26196"/>
                  </a:cubicBezTo>
                  <a:cubicBezTo>
                    <a:pt x="35695" y="16893"/>
                    <a:pt x="29397" y="289"/>
                    <a:pt x="15799" y="3"/>
                  </a:cubicBezTo>
                  <a:cubicBezTo>
                    <a:pt x="15711" y="1"/>
                    <a:pt x="15622" y="0"/>
                    <a:pt x="15534"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8"/>
            <p:cNvSpPr/>
            <p:nvPr/>
          </p:nvSpPr>
          <p:spPr>
            <a:xfrm>
              <a:off x="-1456087" y="2405317"/>
              <a:ext cx="178101" cy="160453"/>
            </a:xfrm>
            <a:custGeom>
              <a:avLst/>
              <a:gdLst/>
              <a:ahLst/>
              <a:cxnLst/>
              <a:rect l="l" t="t" r="r" b="b"/>
              <a:pathLst>
                <a:path w="25765" h="23212" extrusionOk="0">
                  <a:moveTo>
                    <a:pt x="12937" y="1"/>
                  </a:moveTo>
                  <a:cubicBezTo>
                    <a:pt x="10020" y="1"/>
                    <a:pt x="7102" y="1075"/>
                    <a:pt x="4867" y="3241"/>
                  </a:cubicBezTo>
                  <a:cubicBezTo>
                    <a:pt x="287" y="7678"/>
                    <a:pt x="0" y="14978"/>
                    <a:pt x="4581" y="19559"/>
                  </a:cubicBezTo>
                  <a:cubicBezTo>
                    <a:pt x="6869" y="21994"/>
                    <a:pt x="9918" y="23212"/>
                    <a:pt x="12962" y="23212"/>
                  </a:cubicBezTo>
                  <a:cubicBezTo>
                    <a:pt x="15823" y="23212"/>
                    <a:pt x="18679" y="22137"/>
                    <a:pt x="20898" y="19988"/>
                  </a:cubicBezTo>
                  <a:cubicBezTo>
                    <a:pt x="25621" y="15551"/>
                    <a:pt x="25764" y="8251"/>
                    <a:pt x="21327" y="3527"/>
                  </a:cubicBezTo>
                  <a:cubicBezTo>
                    <a:pt x="19056" y="1183"/>
                    <a:pt x="15997" y="1"/>
                    <a:pt x="12937"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1186969" y="2846728"/>
              <a:ext cx="145453" cy="131994"/>
            </a:xfrm>
            <a:custGeom>
              <a:avLst/>
              <a:gdLst/>
              <a:ahLst/>
              <a:cxnLst/>
              <a:rect l="l" t="t" r="r" b="b"/>
              <a:pathLst>
                <a:path w="21042" h="19095" extrusionOk="0">
                  <a:moveTo>
                    <a:pt x="10596" y="1"/>
                  </a:moveTo>
                  <a:cubicBezTo>
                    <a:pt x="8209" y="1"/>
                    <a:pt x="5834" y="895"/>
                    <a:pt x="4009" y="2650"/>
                  </a:cubicBezTo>
                  <a:cubicBezTo>
                    <a:pt x="144" y="6371"/>
                    <a:pt x="1" y="12383"/>
                    <a:pt x="3722" y="16105"/>
                  </a:cubicBezTo>
                  <a:cubicBezTo>
                    <a:pt x="5562" y="18092"/>
                    <a:pt x="8045" y="19095"/>
                    <a:pt x="10549" y="19095"/>
                  </a:cubicBezTo>
                  <a:cubicBezTo>
                    <a:pt x="12915" y="19095"/>
                    <a:pt x="15299" y="18199"/>
                    <a:pt x="17177" y="16391"/>
                  </a:cubicBezTo>
                  <a:cubicBezTo>
                    <a:pt x="20898" y="12812"/>
                    <a:pt x="21042" y="6801"/>
                    <a:pt x="17463" y="2936"/>
                  </a:cubicBezTo>
                  <a:cubicBezTo>
                    <a:pt x="15567" y="967"/>
                    <a:pt x="13075" y="1"/>
                    <a:pt x="1059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a:off x="-1541180" y="2802965"/>
              <a:ext cx="76915" cy="66063"/>
            </a:xfrm>
            <a:custGeom>
              <a:avLst/>
              <a:gdLst/>
              <a:ahLst/>
              <a:cxnLst/>
              <a:rect l="l" t="t" r="r" b="b"/>
              <a:pathLst>
                <a:path w="11127" h="9557" extrusionOk="0">
                  <a:moveTo>
                    <a:pt x="4805" y="0"/>
                  </a:moveTo>
                  <a:cubicBezTo>
                    <a:pt x="2392" y="0"/>
                    <a:pt x="96" y="1840"/>
                    <a:pt x="1" y="4687"/>
                  </a:cubicBezTo>
                  <a:cubicBezTo>
                    <a:pt x="1" y="7263"/>
                    <a:pt x="2005" y="9553"/>
                    <a:pt x="4724" y="9553"/>
                  </a:cubicBezTo>
                  <a:cubicBezTo>
                    <a:pt x="4783" y="9555"/>
                    <a:pt x="4841" y="9556"/>
                    <a:pt x="4899" y="9556"/>
                  </a:cubicBezTo>
                  <a:cubicBezTo>
                    <a:pt x="9076" y="9556"/>
                    <a:pt x="11126" y="4503"/>
                    <a:pt x="8303" y="1538"/>
                  </a:cubicBezTo>
                  <a:cubicBezTo>
                    <a:pt x="7289" y="476"/>
                    <a:pt x="6032" y="0"/>
                    <a:pt x="4805"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8"/>
            <p:cNvSpPr/>
            <p:nvPr/>
          </p:nvSpPr>
          <p:spPr>
            <a:xfrm>
              <a:off x="-1581127" y="2764096"/>
              <a:ext cx="169571" cy="144319"/>
            </a:xfrm>
            <a:custGeom>
              <a:avLst/>
              <a:gdLst/>
              <a:ahLst/>
              <a:cxnLst/>
              <a:rect l="l" t="t" r="r" b="b"/>
              <a:pathLst>
                <a:path w="24531" h="20878" extrusionOk="0">
                  <a:moveTo>
                    <a:pt x="10631" y="1832"/>
                  </a:moveTo>
                  <a:cubicBezTo>
                    <a:pt x="12866" y="1832"/>
                    <a:pt x="15145" y="2688"/>
                    <a:pt x="16944" y="4584"/>
                  </a:cubicBezTo>
                  <a:cubicBezTo>
                    <a:pt x="22018" y="10081"/>
                    <a:pt x="18210" y="19048"/>
                    <a:pt x="10712" y="19048"/>
                  </a:cubicBezTo>
                  <a:cubicBezTo>
                    <a:pt x="10596" y="19048"/>
                    <a:pt x="10478" y="19045"/>
                    <a:pt x="10360" y="19041"/>
                  </a:cubicBezTo>
                  <a:cubicBezTo>
                    <a:pt x="5493" y="18898"/>
                    <a:pt x="1772" y="14890"/>
                    <a:pt x="1915" y="10167"/>
                  </a:cubicBezTo>
                  <a:cubicBezTo>
                    <a:pt x="2104" y="5063"/>
                    <a:pt x="6286" y="1832"/>
                    <a:pt x="10631" y="1832"/>
                  </a:cubicBezTo>
                  <a:close/>
                  <a:moveTo>
                    <a:pt x="10665" y="1"/>
                  </a:moveTo>
                  <a:cubicBezTo>
                    <a:pt x="4921" y="1"/>
                    <a:pt x="338" y="4529"/>
                    <a:pt x="197" y="10167"/>
                  </a:cubicBezTo>
                  <a:cubicBezTo>
                    <a:pt x="0" y="16575"/>
                    <a:pt x="5167" y="20878"/>
                    <a:pt x="10601" y="20878"/>
                  </a:cubicBezTo>
                  <a:cubicBezTo>
                    <a:pt x="13056" y="20878"/>
                    <a:pt x="15566" y="19999"/>
                    <a:pt x="17660" y="18039"/>
                  </a:cubicBezTo>
                  <a:cubicBezTo>
                    <a:pt x="24530" y="11598"/>
                    <a:pt x="20093" y="290"/>
                    <a:pt x="10933" y="4"/>
                  </a:cubicBezTo>
                  <a:cubicBezTo>
                    <a:pt x="10843" y="2"/>
                    <a:pt x="10754" y="1"/>
                    <a:pt x="10665"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8"/>
            <p:cNvSpPr/>
            <p:nvPr/>
          </p:nvSpPr>
          <p:spPr>
            <a:xfrm>
              <a:off x="-1132547" y="3555916"/>
              <a:ext cx="77876" cy="66063"/>
            </a:xfrm>
            <a:custGeom>
              <a:avLst/>
              <a:gdLst/>
              <a:ahLst/>
              <a:cxnLst/>
              <a:rect l="l" t="t" r="r" b="b"/>
              <a:pathLst>
                <a:path w="11266" h="9557" extrusionOk="0">
                  <a:moveTo>
                    <a:pt x="4906" y="0"/>
                  </a:moveTo>
                  <a:cubicBezTo>
                    <a:pt x="2534" y="0"/>
                    <a:pt x="238" y="1840"/>
                    <a:pt x="143" y="4687"/>
                  </a:cubicBezTo>
                  <a:cubicBezTo>
                    <a:pt x="0" y="7406"/>
                    <a:pt x="2147" y="9553"/>
                    <a:pt x="4724" y="9553"/>
                  </a:cubicBezTo>
                  <a:cubicBezTo>
                    <a:pt x="4784" y="9555"/>
                    <a:pt x="4844" y="9556"/>
                    <a:pt x="4903" y="9556"/>
                  </a:cubicBezTo>
                  <a:cubicBezTo>
                    <a:pt x="9081" y="9556"/>
                    <a:pt x="11266" y="4643"/>
                    <a:pt x="8302" y="1538"/>
                  </a:cubicBezTo>
                  <a:cubicBezTo>
                    <a:pt x="7337" y="476"/>
                    <a:pt x="6112" y="0"/>
                    <a:pt x="4906"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8"/>
          <p:cNvSpPr txBox="1">
            <a:spLocks noGrp="1"/>
          </p:cNvSpPr>
          <p:nvPr>
            <p:ph type="subTitle" idx="1"/>
          </p:nvPr>
        </p:nvSpPr>
        <p:spPr>
          <a:xfrm>
            <a:off x="1349446" y="2404189"/>
            <a:ext cx="18456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9" name="Google Shape;219;p18"/>
          <p:cNvSpPr txBox="1">
            <a:spLocks noGrp="1"/>
          </p:cNvSpPr>
          <p:nvPr>
            <p:ph type="subTitle" idx="2"/>
          </p:nvPr>
        </p:nvSpPr>
        <p:spPr>
          <a:xfrm>
            <a:off x="1349446" y="1818172"/>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b="1"/>
            </a:lvl4pPr>
            <a:lvl5pPr lvl="4" algn="ctr" rtl="0">
              <a:lnSpc>
                <a:spcPct val="100000"/>
              </a:lnSpc>
              <a:spcBef>
                <a:spcPts val="0"/>
              </a:spcBef>
              <a:spcAft>
                <a:spcPts val="0"/>
              </a:spcAft>
              <a:buSzPts val="1200"/>
              <a:buNone/>
              <a:defRPr b="1"/>
            </a:lvl5pPr>
            <a:lvl6pPr lvl="5" algn="ctr" rtl="0">
              <a:lnSpc>
                <a:spcPct val="100000"/>
              </a:lnSpc>
              <a:spcBef>
                <a:spcPts val="0"/>
              </a:spcBef>
              <a:spcAft>
                <a:spcPts val="0"/>
              </a:spcAft>
              <a:buSzPts val="1200"/>
              <a:buNone/>
              <a:defRPr b="1"/>
            </a:lvl6pPr>
            <a:lvl7pPr lvl="6" algn="ctr" rtl="0">
              <a:lnSpc>
                <a:spcPct val="100000"/>
              </a:lnSpc>
              <a:spcBef>
                <a:spcPts val="0"/>
              </a:spcBef>
              <a:spcAft>
                <a:spcPts val="0"/>
              </a:spcAft>
              <a:buSzPts val="1200"/>
              <a:buNone/>
              <a:defRPr b="1"/>
            </a:lvl7pPr>
            <a:lvl8pPr lvl="7" algn="ctr" rtl="0">
              <a:lnSpc>
                <a:spcPct val="100000"/>
              </a:lnSpc>
              <a:spcBef>
                <a:spcPts val="0"/>
              </a:spcBef>
              <a:spcAft>
                <a:spcPts val="0"/>
              </a:spcAft>
              <a:buSzPts val="1200"/>
              <a:buNone/>
              <a:defRPr b="1"/>
            </a:lvl8pPr>
            <a:lvl9pPr lvl="8" algn="ctr" rtl="0">
              <a:lnSpc>
                <a:spcPct val="100000"/>
              </a:lnSpc>
              <a:spcBef>
                <a:spcPts val="0"/>
              </a:spcBef>
              <a:spcAft>
                <a:spcPts val="0"/>
              </a:spcAft>
              <a:buSzPts val="1200"/>
              <a:buNone/>
              <a:defRPr b="1"/>
            </a:lvl9pPr>
          </a:lstStyle>
          <a:p>
            <a:endParaRPr/>
          </a:p>
        </p:txBody>
      </p:sp>
      <p:sp>
        <p:nvSpPr>
          <p:cNvPr id="220" name="Google Shape;220;p18"/>
          <p:cNvSpPr txBox="1">
            <a:spLocks noGrp="1"/>
          </p:cNvSpPr>
          <p:nvPr>
            <p:ph type="subTitle" idx="3"/>
          </p:nvPr>
        </p:nvSpPr>
        <p:spPr>
          <a:xfrm>
            <a:off x="3651746" y="2404189"/>
            <a:ext cx="18456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1" name="Google Shape;221;p18"/>
          <p:cNvSpPr txBox="1">
            <a:spLocks noGrp="1"/>
          </p:cNvSpPr>
          <p:nvPr>
            <p:ph type="subTitle" idx="4"/>
          </p:nvPr>
        </p:nvSpPr>
        <p:spPr>
          <a:xfrm>
            <a:off x="3651746" y="1818172"/>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b="1"/>
            </a:lvl4pPr>
            <a:lvl5pPr lvl="4" algn="ctr" rtl="0">
              <a:lnSpc>
                <a:spcPct val="100000"/>
              </a:lnSpc>
              <a:spcBef>
                <a:spcPts val="0"/>
              </a:spcBef>
              <a:spcAft>
                <a:spcPts val="0"/>
              </a:spcAft>
              <a:buSzPts val="1200"/>
              <a:buNone/>
              <a:defRPr b="1"/>
            </a:lvl5pPr>
            <a:lvl6pPr lvl="5" algn="ctr" rtl="0">
              <a:lnSpc>
                <a:spcPct val="100000"/>
              </a:lnSpc>
              <a:spcBef>
                <a:spcPts val="0"/>
              </a:spcBef>
              <a:spcAft>
                <a:spcPts val="0"/>
              </a:spcAft>
              <a:buSzPts val="1200"/>
              <a:buNone/>
              <a:defRPr b="1"/>
            </a:lvl6pPr>
            <a:lvl7pPr lvl="6" algn="ctr" rtl="0">
              <a:lnSpc>
                <a:spcPct val="100000"/>
              </a:lnSpc>
              <a:spcBef>
                <a:spcPts val="0"/>
              </a:spcBef>
              <a:spcAft>
                <a:spcPts val="0"/>
              </a:spcAft>
              <a:buSzPts val="1200"/>
              <a:buNone/>
              <a:defRPr b="1"/>
            </a:lvl7pPr>
            <a:lvl8pPr lvl="7" algn="ctr" rtl="0">
              <a:lnSpc>
                <a:spcPct val="100000"/>
              </a:lnSpc>
              <a:spcBef>
                <a:spcPts val="0"/>
              </a:spcBef>
              <a:spcAft>
                <a:spcPts val="0"/>
              </a:spcAft>
              <a:buSzPts val="1200"/>
              <a:buNone/>
              <a:defRPr b="1"/>
            </a:lvl8pPr>
            <a:lvl9pPr lvl="8" algn="ctr" rtl="0">
              <a:lnSpc>
                <a:spcPct val="100000"/>
              </a:lnSpc>
              <a:spcBef>
                <a:spcPts val="0"/>
              </a:spcBef>
              <a:spcAft>
                <a:spcPts val="0"/>
              </a:spcAft>
              <a:buSzPts val="1200"/>
              <a:buNone/>
              <a:defRPr b="1"/>
            </a:lvl9pPr>
          </a:lstStyle>
          <a:p>
            <a:endParaRPr/>
          </a:p>
        </p:txBody>
      </p:sp>
      <p:sp>
        <p:nvSpPr>
          <p:cNvPr id="222" name="Google Shape;222;p18"/>
          <p:cNvSpPr txBox="1">
            <a:spLocks noGrp="1"/>
          </p:cNvSpPr>
          <p:nvPr>
            <p:ph type="subTitle" idx="5"/>
          </p:nvPr>
        </p:nvSpPr>
        <p:spPr>
          <a:xfrm>
            <a:off x="5948954" y="2404189"/>
            <a:ext cx="18456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3" name="Google Shape;223;p18"/>
          <p:cNvSpPr txBox="1">
            <a:spLocks noGrp="1"/>
          </p:cNvSpPr>
          <p:nvPr>
            <p:ph type="subTitle" idx="6"/>
          </p:nvPr>
        </p:nvSpPr>
        <p:spPr>
          <a:xfrm>
            <a:off x="5948954" y="1818172"/>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b="1"/>
            </a:lvl4pPr>
            <a:lvl5pPr lvl="4" algn="ctr" rtl="0">
              <a:lnSpc>
                <a:spcPct val="100000"/>
              </a:lnSpc>
              <a:spcBef>
                <a:spcPts val="0"/>
              </a:spcBef>
              <a:spcAft>
                <a:spcPts val="0"/>
              </a:spcAft>
              <a:buSzPts val="1200"/>
              <a:buNone/>
              <a:defRPr b="1"/>
            </a:lvl5pPr>
            <a:lvl6pPr lvl="5" algn="ctr" rtl="0">
              <a:lnSpc>
                <a:spcPct val="100000"/>
              </a:lnSpc>
              <a:spcBef>
                <a:spcPts val="0"/>
              </a:spcBef>
              <a:spcAft>
                <a:spcPts val="0"/>
              </a:spcAft>
              <a:buSzPts val="1200"/>
              <a:buNone/>
              <a:defRPr b="1"/>
            </a:lvl6pPr>
            <a:lvl7pPr lvl="6" algn="ctr" rtl="0">
              <a:lnSpc>
                <a:spcPct val="100000"/>
              </a:lnSpc>
              <a:spcBef>
                <a:spcPts val="0"/>
              </a:spcBef>
              <a:spcAft>
                <a:spcPts val="0"/>
              </a:spcAft>
              <a:buSzPts val="1200"/>
              <a:buNone/>
              <a:defRPr b="1"/>
            </a:lvl7pPr>
            <a:lvl8pPr lvl="7" algn="ctr" rtl="0">
              <a:lnSpc>
                <a:spcPct val="100000"/>
              </a:lnSpc>
              <a:spcBef>
                <a:spcPts val="0"/>
              </a:spcBef>
              <a:spcAft>
                <a:spcPts val="0"/>
              </a:spcAft>
              <a:buSzPts val="1200"/>
              <a:buNone/>
              <a:defRPr b="1"/>
            </a:lvl8pPr>
            <a:lvl9pPr lvl="8" algn="ctr" rtl="0">
              <a:lnSpc>
                <a:spcPct val="100000"/>
              </a:lnSpc>
              <a:spcBef>
                <a:spcPts val="0"/>
              </a:spcBef>
              <a:spcAft>
                <a:spcPts val="0"/>
              </a:spcAft>
              <a:buSzPts val="1200"/>
              <a:buNone/>
              <a:defRPr b="1"/>
            </a:lvl9pPr>
          </a:lstStyle>
          <a:p>
            <a:endParaRPr/>
          </a:p>
        </p:txBody>
      </p:sp>
      <p:sp>
        <p:nvSpPr>
          <p:cNvPr id="224" name="Google Shape;224;p18"/>
          <p:cNvSpPr txBox="1">
            <a:spLocks noGrp="1"/>
          </p:cNvSpPr>
          <p:nvPr>
            <p:ph type="subTitle" idx="7"/>
          </p:nvPr>
        </p:nvSpPr>
        <p:spPr>
          <a:xfrm>
            <a:off x="1349446" y="3897889"/>
            <a:ext cx="18456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5" name="Google Shape;225;p18"/>
          <p:cNvSpPr txBox="1">
            <a:spLocks noGrp="1"/>
          </p:cNvSpPr>
          <p:nvPr>
            <p:ph type="subTitle" idx="8"/>
          </p:nvPr>
        </p:nvSpPr>
        <p:spPr>
          <a:xfrm>
            <a:off x="1349446" y="3311872"/>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b="1"/>
            </a:lvl4pPr>
            <a:lvl5pPr lvl="4" algn="ctr" rtl="0">
              <a:lnSpc>
                <a:spcPct val="100000"/>
              </a:lnSpc>
              <a:spcBef>
                <a:spcPts val="0"/>
              </a:spcBef>
              <a:spcAft>
                <a:spcPts val="0"/>
              </a:spcAft>
              <a:buSzPts val="1200"/>
              <a:buNone/>
              <a:defRPr b="1"/>
            </a:lvl5pPr>
            <a:lvl6pPr lvl="5" algn="ctr" rtl="0">
              <a:lnSpc>
                <a:spcPct val="100000"/>
              </a:lnSpc>
              <a:spcBef>
                <a:spcPts val="0"/>
              </a:spcBef>
              <a:spcAft>
                <a:spcPts val="0"/>
              </a:spcAft>
              <a:buSzPts val="1200"/>
              <a:buNone/>
              <a:defRPr b="1"/>
            </a:lvl6pPr>
            <a:lvl7pPr lvl="6" algn="ctr" rtl="0">
              <a:lnSpc>
                <a:spcPct val="100000"/>
              </a:lnSpc>
              <a:spcBef>
                <a:spcPts val="0"/>
              </a:spcBef>
              <a:spcAft>
                <a:spcPts val="0"/>
              </a:spcAft>
              <a:buSzPts val="1200"/>
              <a:buNone/>
              <a:defRPr b="1"/>
            </a:lvl7pPr>
            <a:lvl8pPr lvl="7" algn="ctr" rtl="0">
              <a:lnSpc>
                <a:spcPct val="100000"/>
              </a:lnSpc>
              <a:spcBef>
                <a:spcPts val="0"/>
              </a:spcBef>
              <a:spcAft>
                <a:spcPts val="0"/>
              </a:spcAft>
              <a:buSzPts val="1200"/>
              <a:buNone/>
              <a:defRPr b="1"/>
            </a:lvl8pPr>
            <a:lvl9pPr lvl="8" algn="ctr" rtl="0">
              <a:lnSpc>
                <a:spcPct val="100000"/>
              </a:lnSpc>
              <a:spcBef>
                <a:spcPts val="0"/>
              </a:spcBef>
              <a:spcAft>
                <a:spcPts val="0"/>
              </a:spcAft>
              <a:buSzPts val="1200"/>
              <a:buNone/>
              <a:defRPr b="1"/>
            </a:lvl9pPr>
          </a:lstStyle>
          <a:p>
            <a:endParaRPr/>
          </a:p>
        </p:txBody>
      </p:sp>
      <p:sp>
        <p:nvSpPr>
          <p:cNvPr id="226" name="Google Shape;226;p18"/>
          <p:cNvSpPr txBox="1">
            <a:spLocks noGrp="1"/>
          </p:cNvSpPr>
          <p:nvPr>
            <p:ph type="subTitle" idx="9"/>
          </p:nvPr>
        </p:nvSpPr>
        <p:spPr>
          <a:xfrm>
            <a:off x="3651746" y="3897889"/>
            <a:ext cx="18456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7" name="Google Shape;227;p18"/>
          <p:cNvSpPr txBox="1">
            <a:spLocks noGrp="1"/>
          </p:cNvSpPr>
          <p:nvPr>
            <p:ph type="subTitle" idx="13"/>
          </p:nvPr>
        </p:nvSpPr>
        <p:spPr>
          <a:xfrm>
            <a:off x="3651746" y="3311872"/>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b="1"/>
            </a:lvl4pPr>
            <a:lvl5pPr lvl="4" algn="ctr" rtl="0">
              <a:lnSpc>
                <a:spcPct val="100000"/>
              </a:lnSpc>
              <a:spcBef>
                <a:spcPts val="0"/>
              </a:spcBef>
              <a:spcAft>
                <a:spcPts val="0"/>
              </a:spcAft>
              <a:buSzPts val="1200"/>
              <a:buNone/>
              <a:defRPr b="1"/>
            </a:lvl5pPr>
            <a:lvl6pPr lvl="5" algn="ctr" rtl="0">
              <a:lnSpc>
                <a:spcPct val="100000"/>
              </a:lnSpc>
              <a:spcBef>
                <a:spcPts val="0"/>
              </a:spcBef>
              <a:spcAft>
                <a:spcPts val="0"/>
              </a:spcAft>
              <a:buSzPts val="1200"/>
              <a:buNone/>
              <a:defRPr b="1"/>
            </a:lvl6pPr>
            <a:lvl7pPr lvl="6" algn="ctr" rtl="0">
              <a:lnSpc>
                <a:spcPct val="100000"/>
              </a:lnSpc>
              <a:spcBef>
                <a:spcPts val="0"/>
              </a:spcBef>
              <a:spcAft>
                <a:spcPts val="0"/>
              </a:spcAft>
              <a:buSzPts val="1200"/>
              <a:buNone/>
              <a:defRPr b="1"/>
            </a:lvl7pPr>
            <a:lvl8pPr lvl="7" algn="ctr" rtl="0">
              <a:lnSpc>
                <a:spcPct val="100000"/>
              </a:lnSpc>
              <a:spcBef>
                <a:spcPts val="0"/>
              </a:spcBef>
              <a:spcAft>
                <a:spcPts val="0"/>
              </a:spcAft>
              <a:buSzPts val="1200"/>
              <a:buNone/>
              <a:defRPr b="1"/>
            </a:lvl8pPr>
            <a:lvl9pPr lvl="8" algn="ctr" rtl="0">
              <a:lnSpc>
                <a:spcPct val="100000"/>
              </a:lnSpc>
              <a:spcBef>
                <a:spcPts val="0"/>
              </a:spcBef>
              <a:spcAft>
                <a:spcPts val="0"/>
              </a:spcAft>
              <a:buSzPts val="1200"/>
              <a:buNone/>
              <a:defRPr b="1"/>
            </a:lvl9pPr>
          </a:lstStyle>
          <a:p>
            <a:endParaRPr/>
          </a:p>
        </p:txBody>
      </p:sp>
      <p:sp>
        <p:nvSpPr>
          <p:cNvPr id="228" name="Google Shape;228;p18"/>
          <p:cNvSpPr txBox="1">
            <a:spLocks noGrp="1"/>
          </p:cNvSpPr>
          <p:nvPr>
            <p:ph type="subTitle" idx="14"/>
          </p:nvPr>
        </p:nvSpPr>
        <p:spPr>
          <a:xfrm>
            <a:off x="5948954" y="3897889"/>
            <a:ext cx="18456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9" name="Google Shape;229;p18"/>
          <p:cNvSpPr txBox="1">
            <a:spLocks noGrp="1"/>
          </p:cNvSpPr>
          <p:nvPr>
            <p:ph type="subTitle" idx="15"/>
          </p:nvPr>
        </p:nvSpPr>
        <p:spPr>
          <a:xfrm>
            <a:off x="5948954" y="3311872"/>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b="1"/>
            </a:lvl4pPr>
            <a:lvl5pPr lvl="4" algn="ctr" rtl="0">
              <a:lnSpc>
                <a:spcPct val="100000"/>
              </a:lnSpc>
              <a:spcBef>
                <a:spcPts val="0"/>
              </a:spcBef>
              <a:spcAft>
                <a:spcPts val="0"/>
              </a:spcAft>
              <a:buSzPts val="1200"/>
              <a:buNone/>
              <a:defRPr b="1"/>
            </a:lvl5pPr>
            <a:lvl6pPr lvl="5" algn="ctr" rtl="0">
              <a:lnSpc>
                <a:spcPct val="100000"/>
              </a:lnSpc>
              <a:spcBef>
                <a:spcPts val="0"/>
              </a:spcBef>
              <a:spcAft>
                <a:spcPts val="0"/>
              </a:spcAft>
              <a:buSzPts val="1200"/>
              <a:buNone/>
              <a:defRPr b="1"/>
            </a:lvl6pPr>
            <a:lvl7pPr lvl="6" algn="ctr" rtl="0">
              <a:lnSpc>
                <a:spcPct val="100000"/>
              </a:lnSpc>
              <a:spcBef>
                <a:spcPts val="0"/>
              </a:spcBef>
              <a:spcAft>
                <a:spcPts val="0"/>
              </a:spcAft>
              <a:buSzPts val="1200"/>
              <a:buNone/>
              <a:defRPr b="1"/>
            </a:lvl7pPr>
            <a:lvl8pPr lvl="7" algn="ctr" rtl="0">
              <a:lnSpc>
                <a:spcPct val="100000"/>
              </a:lnSpc>
              <a:spcBef>
                <a:spcPts val="0"/>
              </a:spcBef>
              <a:spcAft>
                <a:spcPts val="0"/>
              </a:spcAft>
              <a:buSzPts val="1200"/>
              <a:buNone/>
              <a:defRPr b="1"/>
            </a:lvl8pPr>
            <a:lvl9pPr lvl="8" algn="ctr" rtl="0">
              <a:lnSpc>
                <a:spcPct val="100000"/>
              </a:lnSpc>
              <a:spcBef>
                <a:spcPts val="0"/>
              </a:spcBef>
              <a:spcAft>
                <a:spcPts val="0"/>
              </a:spcAft>
              <a:buSzPts val="1200"/>
              <a:buNone/>
              <a:defRPr b="1"/>
            </a:lvl9pPr>
          </a:lstStyle>
          <a:p>
            <a:endParaRPr/>
          </a:p>
        </p:txBody>
      </p:sp>
      <p:sp>
        <p:nvSpPr>
          <p:cNvPr id="230" name="Google Shape;230;p18"/>
          <p:cNvSpPr txBox="1">
            <a:spLocks noGrp="1"/>
          </p:cNvSpPr>
          <p:nvPr>
            <p:ph type="title"/>
          </p:nvPr>
        </p:nvSpPr>
        <p:spPr>
          <a:xfrm>
            <a:off x="720000" y="538896"/>
            <a:ext cx="770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Two Columns 3">
  <p:cSld name="CUSTOM_8">
    <p:spTree>
      <p:nvGrpSpPr>
        <p:cNvPr id="1" name="Shape 231"/>
        <p:cNvGrpSpPr/>
        <p:nvPr/>
      </p:nvGrpSpPr>
      <p:grpSpPr>
        <a:xfrm>
          <a:off x="0" y="0"/>
          <a:ext cx="0" cy="0"/>
          <a:chOff x="0" y="0"/>
          <a:chExt cx="0" cy="0"/>
        </a:xfrm>
      </p:grpSpPr>
      <p:sp>
        <p:nvSpPr>
          <p:cNvPr id="232" name="Google Shape;232;p19"/>
          <p:cNvSpPr/>
          <p:nvPr/>
        </p:nvSpPr>
        <p:spPr>
          <a:xfrm>
            <a:off x="6617800" y="-95956"/>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txBox="1">
            <a:spLocks noGrp="1"/>
          </p:cNvSpPr>
          <p:nvPr>
            <p:ph type="body" idx="1"/>
          </p:nvPr>
        </p:nvSpPr>
        <p:spPr>
          <a:xfrm>
            <a:off x="1312150" y="2084475"/>
            <a:ext cx="3172200" cy="26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17500" rtl="0">
              <a:spcBef>
                <a:spcPts val="1600"/>
              </a:spcBef>
              <a:spcAft>
                <a:spcPts val="0"/>
              </a:spcAft>
              <a:buClr>
                <a:schemeClr val="accent1"/>
              </a:buClr>
              <a:buSzPts val="1400"/>
              <a:buChar char="○"/>
              <a:defRPr>
                <a:solidFill>
                  <a:schemeClr val="accent1"/>
                </a:solidFill>
              </a:defRPr>
            </a:lvl2pPr>
            <a:lvl3pPr marL="1371600" lvl="2" indent="-317500" rtl="0">
              <a:spcBef>
                <a:spcPts val="1600"/>
              </a:spcBef>
              <a:spcAft>
                <a:spcPts val="0"/>
              </a:spcAft>
              <a:buClr>
                <a:schemeClr val="accent1"/>
              </a:buClr>
              <a:buSzPts val="1400"/>
              <a:buChar char="■"/>
              <a:defRPr>
                <a:solidFill>
                  <a:schemeClr val="accent1"/>
                </a:solidFill>
              </a:defRPr>
            </a:lvl3pPr>
            <a:lvl4pPr marL="1828800" lvl="3" indent="-317500" rtl="0">
              <a:spcBef>
                <a:spcPts val="1600"/>
              </a:spcBef>
              <a:spcAft>
                <a:spcPts val="0"/>
              </a:spcAft>
              <a:buClr>
                <a:schemeClr val="accent1"/>
              </a:buClr>
              <a:buSzPts val="1400"/>
              <a:buChar char="●"/>
              <a:defRPr sz="1400">
                <a:solidFill>
                  <a:schemeClr val="accent1"/>
                </a:solidFill>
              </a:defRPr>
            </a:lvl4pPr>
            <a:lvl5pPr marL="2286000" lvl="4" indent="-317500" rtl="0">
              <a:spcBef>
                <a:spcPts val="1600"/>
              </a:spcBef>
              <a:spcAft>
                <a:spcPts val="0"/>
              </a:spcAft>
              <a:buClr>
                <a:schemeClr val="accent1"/>
              </a:buClr>
              <a:buSzPts val="1400"/>
              <a:buChar char="○"/>
              <a:defRPr sz="1400">
                <a:solidFill>
                  <a:schemeClr val="accent1"/>
                </a:solidFill>
              </a:defRPr>
            </a:lvl5pPr>
            <a:lvl6pPr marL="2743200" lvl="5" indent="-317500" rtl="0">
              <a:spcBef>
                <a:spcPts val="1600"/>
              </a:spcBef>
              <a:spcAft>
                <a:spcPts val="0"/>
              </a:spcAft>
              <a:buClr>
                <a:schemeClr val="accent1"/>
              </a:buClr>
              <a:buSzPts val="1400"/>
              <a:buChar char="■"/>
              <a:defRPr sz="1400">
                <a:solidFill>
                  <a:schemeClr val="accent1"/>
                </a:solidFill>
              </a:defRPr>
            </a:lvl6pPr>
            <a:lvl7pPr marL="3200400" lvl="6" indent="-317500" rtl="0">
              <a:spcBef>
                <a:spcPts val="1600"/>
              </a:spcBef>
              <a:spcAft>
                <a:spcPts val="0"/>
              </a:spcAft>
              <a:buClr>
                <a:schemeClr val="accent1"/>
              </a:buClr>
              <a:buSzPts val="1400"/>
              <a:buChar char="●"/>
              <a:defRPr sz="1400">
                <a:solidFill>
                  <a:schemeClr val="accent1"/>
                </a:solidFill>
              </a:defRPr>
            </a:lvl7pPr>
            <a:lvl8pPr marL="3657600" lvl="7" indent="-317500" rtl="0">
              <a:spcBef>
                <a:spcPts val="1600"/>
              </a:spcBef>
              <a:spcAft>
                <a:spcPts val="0"/>
              </a:spcAft>
              <a:buClr>
                <a:schemeClr val="accent1"/>
              </a:buClr>
              <a:buSzPts val="1400"/>
              <a:buChar char="○"/>
              <a:defRPr sz="1400">
                <a:solidFill>
                  <a:schemeClr val="accent1"/>
                </a:solidFill>
              </a:defRPr>
            </a:lvl8pPr>
            <a:lvl9pPr marL="4114800" lvl="8" indent="-317500" rtl="0">
              <a:spcBef>
                <a:spcPts val="1600"/>
              </a:spcBef>
              <a:spcAft>
                <a:spcPts val="1600"/>
              </a:spcAft>
              <a:buClr>
                <a:schemeClr val="accent1"/>
              </a:buClr>
              <a:buSzPts val="1400"/>
              <a:buChar char="■"/>
              <a:defRPr sz="1400">
                <a:solidFill>
                  <a:schemeClr val="accent1"/>
                </a:solidFill>
              </a:defRPr>
            </a:lvl9pPr>
          </a:lstStyle>
          <a:p>
            <a:endParaRPr/>
          </a:p>
        </p:txBody>
      </p:sp>
      <p:sp>
        <p:nvSpPr>
          <p:cNvPr id="234" name="Google Shape;234;p19"/>
          <p:cNvSpPr txBox="1">
            <a:spLocks noGrp="1"/>
          </p:cNvSpPr>
          <p:nvPr>
            <p:ph type="body" idx="2"/>
          </p:nvPr>
        </p:nvSpPr>
        <p:spPr>
          <a:xfrm>
            <a:off x="5427025" y="2084475"/>
            <a:ext cx="3172200" cy="26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17500" rtl="0">
              <a:spcBef>
                <a:spcPts val="1600"/>
              </a:spcBef>
              <a:spcAft>
                <a:spcPts val="0"/>
              </a:spcAft>
              <a:buClr>
                <a:schemeClr val="accent1"/>
              </a:buClr>
              <a:buSzPts val="1400"/>
              <a:buChar char="○"/>
              <a:defRPr>
                <a:solidFill>
                  <a:schemeClr val="accent1"/>
                </a:solidFill>
              </a:defRPr>
            </a:lvl2pPr>
            <a:lvl3pPr marL="1371600" lvl="2" indent="-317500" rtl="0">
              <a:spcBef>
                <a:spcPts val="1600"/>
              </a:spcBef>
              <a:spcAft>
                <a:spcPts val="0"/>
              </a:spcAft>
              <a:buClr>
                <a:schemeClr val="accent1"/>
              </a:buClr>
              <a:buSzPts val="1400"/>
              <a:buChar char="■"/>
              <a:defRPr>
                <a:solidFill>
                  <a:schemeClr val="accent1"/>
                </a:solidFill>
              </a:defRPr>
            </a:lvl3pPr>
            <a:lvl4pPr marL="1828800" lvl="3" indent="-317500" rtl="0">
              <a:spcBef>
                <a:spcPts val="1600"/>
              </a:spcBef>
              <a:spcAft>
                <a:spcPts val="0"/>
              </a:spcAft>
              <a:buClr>
                <a:schemeClr val="accent1"/>
              </a:buClr>
              <a:buSzPts val="1400"/>
              <a:buChar char="●"/>
              <a:defRPr sz="1400">
                <a:solidFill>
                  <a:schemeClr val="accent1"/>
                </a:solidFill>
              </a:defRPr>
            </a:lvl4pPr>
            <a:lvl5pPr marL="2286000" lvl="4" indent="-317500" rtl="0">
              <a:spcBef>
                <a:spcPts val="1600"/>
              </a:spcBef>
              <a:spcAft>
                <a:spcPts val="0"/>
              </a:spcAft>
              <a:buClr>
                <a:schemeClr val="accent1"/>
              </a:buClr>
              <a:buSzPts val="1400"/>
              <a:buChar char="○"/>
              <a:defRPr sz="1400">
                <a:solidFill>
                  <a:schemeClr val="accent1"/>
                </a:solidFill>
              </a:defRPr>
            </a:lvl5pPr>
            <a:lvl6pPr marL="2743200" lvl="5" indent="-317500" rtl="0">
              <a:spcBef>
                <a:spcPts val="1600"/>
              </a:spcBef>
              <a:spcAft>
                <a:spcPts val="0"/>
              </a:spcAft>
              <a:buClr>
                <a:schemeClr val="accent1"/>
              </a:buClr>
              <a:buSzPts val="1400"/>
              <a:buChar char="■"/>
              <a:defRPr sz="1400">
                <a:solidFill>
                  <a:schemeClr val="accent1"/>
                </a:solidFill>
              </a:defRPr>
            </a:lvl6pPr>
            <a:lvl7pPr marL="3200400" lvl="6" indent="-317500" rtl="0">
              <a:spcBef>
                <a:spcPts val="1600"/>
              </a:spcBef>
              <a:spcAft>
                <a:spcPts val="0"/>
              </a:spcAft>
              <a:buClr>
                <a:schemeClr val="accent1"/>
              </a:buClr>
              <a:buSzPts val="1400"/>
              <a:buChar char="●"/>
              <a:defRPr sz="1400">
                <a:solidFill>
                  <a:schemeClr val="accent1"/>
                </a:solidFill>
              </a:defRPr>
            </a:lvl7pPr>
            <a:lvl8pPr marL="3657600" lvl="7" indent="-317500" rtl="0">
              <a:spcBef>
                <a:spcPts val="1600"/>
              </a:spcBef>
              <a:spcAft>
                <a:spcPts val="0"/>
              </a:spcAft>
              <a:buClr>
                <a:schemeClr val="accent1"/>
              </a:buClr>
              <a:buSzPts val="1400"/>
              <a:buChar char="○"/>
              <a:defRPr sz="1400">
                <a:solidFill>
                  <a:schemeClr val="accent1"/>
                </a:solidFill>
              </a:defRPr>
            </a:lvl8pPr>
            <a:lvl9pPr marL="4114800" lvl="8" indent="-317500" rtl="0">
              <a:spcBef>
                <a:spcPts val="1600"/>
              </a:spcBef>
              <a:spcAft>
                <a:spcPts val="1600"/>
              </a:spcAft>
              <a:buClr>
                <a:schemeClr val="accent1"/>
              </a:buClr>
              <a:buSzPts val="1400"/>
              <a:buChar char="■"/>
              <a:defRPr sz="1400">
                <a:solidFill>
                  <a:schemeClr val="accent1"/>
                </a:solidFill>
              </a:defRPr>
            </a:lvl9pPr>
          </a:lstStyle>
          <a:p>
            <a:endParaRPr/>
          </a:p>
        </p:txBody>
      </p:sp>
      <p:sp>
        <p:nvSpPr>
          <p:cNvPr id="235" name="Google Shape;235;p19"/>
          <p:cNvSpPr txBox="1">
            <a:spLocks noGrp="1"/>
          </p:cNvSpPr>
          <p:nvPr>
            <p:ph type="title"/>
          </p:nvPr>
        </p:nvSpPr>
        <p:spPr>
          <a:xfrm>
            <a:off x="720000" y="538896"/>
            <a:ext cx="770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9">
    <p:bg>
      <p:bgPr>
        <a:solidFill>
          <a:schemeClr val="accent1"/>
        </a:solidFill>
        <a:effectLst/>
      </p:bgPr>
    </p:bg>
    <p:spTree>
      <p:nvGrpSpPr>
        <p:cNvPr id="1" name="Shape 236"/>
        <p:cNvGrpSpPr/>
        <p:nvPr/>
      </p:nvGrpSpPr>
      <p:grpSpPr>
        <a:xfrm>
          <a:off x="0" y="0"/>
          <a:ext cx="0" cy="0"/>
          <a:chOff x="0" y="0"/>
          <a:chExt cx="0" cy="0"/>
        </a:xfrm>
      </p:grpSpPr>
      <p:sp>
        <p:nvSpPr>
          <p:cNvPr id="237" name="Google Shape;237;p20"/>
          <p:cNvSpPr txBox="1"/>
          <p:nvPr/>
        </p:nvSpPr>
        <p:spPr>
          <a:xfrm>
            <a:off x="4958275" y="3429332"/>
            <a:ext cx="3465600" cy="678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1200">
                <a:solidFill>
                  <a:srgbClr val="FFFFFF"/>
                </a:solidFill>
                <a:latin typeface="Roboto"/>
                <a:ea typeface="Roboto"/>
                <a:cs typeface="Roboto"/>
                <a:sym typeface="Roboto"/>
              </a:rPr>
              <a:t>CREDITS: This presentation template was created by </a:t>
            </a:r>
            <a:r>
              <a:rPr lang="en" sz="1200">
                <a:solidFill>
                  <a:srgbClr val="FFFFFF"/>
                </a:solidFill>
                <a:uFill>
                  <a:noFill/>
                </a:uFill>
                <a:latin typeface="Roboto"/>
                <a:ea typeface="Roboto"/>
                <a:cs typeface="Roboto"/>
                <a:sym typeface="Robot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rgbClr val="FFFFFF"/>
                </a:solidFill>
                <a:latin typeface="Roboto"/>
                <a:ea typeface="Roboto"/>
                <a:cs typeface="Roboto"/>
                <a:sym typeface="Roboto"/>
              </a:rPr>
              <a:t>, including icons by </a:t>
            </a:r>
            <a:r>
              <a:rPr lang="en" sz="1200">
                <a:solidFill>
                  <a:srgbClr val="FFFFFF"/>
                </a:solidFill>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rgbClr val="FFFFFF"/>
                </a:solidFill>
                <a:latin typeface="Roboto"/>
                <a:ea typeface="Roboto"/>
                <a:cs typeface="Roboto"/>
                <a:sym typeface="Roboto"/>
              </a:rPr>
              <a:t>, and infographics &amp; images by </a:t>
            </a:r>
            <a:r>
              <a:rPr lang="en" sz="1200">
                <a:solidFill>
                  <a:srgbClr val="FFFFFF"/>
                </a:solidFill>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rgbClr val="FFFFFF"/>
                </a:solidFill>
                <a:latin typeface="Roboto"/>
                <a:ea typeface="Roboto"/>
                <a:cs typeface="Roboto"/>
                <a:sym typeface="Roboto"/>
              </a:rPr>
              <a:t>. </a:t>
            </a:r>
            <a:endParaRPr sz="1200">
              <a:solidFill>
                <a:srgbClr val="FFFFFF"/>
              </a:solidFill>
              <a:latin typeface="Roboto"/>
              <a:ea typeface="Roboto"/>
              <a:cs typeface="Roboto"/>
              <a:sym typeface="Roboto"/>
            </a:endParaRPr>
          </a:p>
        </p:txBody>
      </p:sp>
      <p:sp>
        <p:nvSpPr>
          <p:cNvPr id="238" name="Google Shape;238;p20"/>
          <p:cNvSpPr/>
          <p:nvPr/>
        </p:nvSpPr>
        <p:spPr>
          <a:xfrm flipH="1">
            <a:off x="6042875" y="73007"/>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446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0"/>
          <p:cNvSpPr/>
          <p:nvPr/>
        </p:nvSpPr>
        <p:spPr>
          <a:xfrm rot="10800000" flipH="1">
            <a:off x="-588250" y="3798582"/>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446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txBox="1">
            <a:spLocks noGrp="1"/>
          </p:cNvSpPr>
          <p:nvPr>
            <p:ph type="title"/>
          </p:nvPr>
        </p:nvSpPr>
        <p:spPr>
          <a:xfrm>
            <a:off x="722700" y="431800"/>
            <a:ext cx="8158500" cy="144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4500"/>
              <a:buNone/>
              <a:defRPr sz="4500">
                <a:solidFill>
                  <a:srgbClr val="FFFFFF"/>
                </a:solidFill>
              </a:defRPr>
            </a:lvl2pPr>
            <a:lvl3pPr lvl="2" rtl="0">
              <a:spcBef>
                <a:spcPts val="0"/>
              </a:spcBef>
              <a:spcAft>
                <a:spcPts val="0"/>
              </a:spcAft>
              <a:buClr>
                <a:srgbClr val="FFFFFF"/>
              </a:buClr>
              <a:buSzPts val="4500"/>
              <a:buNone/>
              <a:defRPr sz="4500">
                <a:solidFill>
                  <a:srgbClr val="FFFFFF"/>
                </a:solidFill>
              </a:defRPr>
            </a:lvl3pPr>
            <a:lvl4pPr lvl="3" rtl="0">
              <a:spcBef>
                <a:spcPts val="0"/>
              </a:spcBef>
              <a:spcAft>
                <a:spcPts val="0"/>
              </a:spcAft>
              <a:buClr>
                <a:srgbClr val="FFFFFF"/>
              </a:buClr>
              <a:buSzPts val="4500"/>
              <a:buNone/>
              <a:defRPr sz="4500">
                <a:solidFill>
                  <a:srgbClr val="FFFFFF"/>
                </a:solidFill>
              </a:defRPr>
            </a:lvl4pPr>
            <a:lvl5pPr lvl="4" rtl="0">
              <a:spcBef>
                <a:spcPts val="0"/>
              </a:spcBef>
              <a:spcAft>
                <a:spcPts val="0"/>
              </a:spcAft>
              <a:buClr>
                <a:srgbClr val="FFFFFF"/>
              </a:buClr>
              <a:buSzPts val="4500"/>
              <a:buNone/>
              <a:defRPr sz="4500">
                <a:solidFill>
                  <a:srgbClr val="FFFFFF"/>
                </a:solidFill>
              </a:defRPr>
            </a:lvl5pPr>
            <a:lvl6pPr lvl="5" rtl="0">
              <a:spcBef>
                <a:spcPts val="0"/>
              </a:spcBef>
              <a:spcAft>
                <a:spcPts val="0"/>
              </a:spcAft>
              <a:buClr>
                <a:srgbClr val="FFFFFF"/>
              </a:buClr>
              <a:buSzPts val="4500"/>
              <a:buNone/>
              <a:defRPr sz="4500">
                <a:solidFill>
                  <a:srgbClr val="FFFFFF"/>
                </a:solidFill>
              </a:defRPr>
            </a:lvl6pPr>
            <a:lvl7pPr lvl="6" rtl="0">
              <a:spcBef>
                <a:spcPts val="0"/>
              </a:spcBef>
              <a:spcAft>
                <a:spcPts val="0"/>
              </a:spcAft>
              <a:buClr>
                <a:srgbClr val="FFFFFF"/>
              </a:buClr>
              <a:buSzPts val="4500"/>
              <a:buNone/>
              <a:defRPr sz="4500">
                <a:solidFill>
                  <a:srgbClr val="FFFFFF"/>
                </a:solidFill>
              </a:defRPr>
            </a:lvl7pPr>
            <a:lvl8pPr lvl="7" rtl="0">
              <a:spcBef>
                <a:spcPts val="0"/>
              </a:spcBef>
              <a:spcAft>
                <a:spcPts val="0"/>
              </a:spcAft>
              <a:buClr>
                <a:srgbClr val="FFFFFF"/>
              </a:buClr>
              <a:buSzPts val="4500"/>
              <a:buNone/>
              <a:defRPr sz="4500">
                <a:solidFill>
                  <a:srgbClr val="FFFFFF"/>
                </a:solidFill>
              </a:defRPr>
            </a:lvl8pPr>
            <a:lvl9pPr lvl="8" rtl="0">
              <a:spcBef>
                <a:spcPts val="0"/>
              </a:spcBef>
              <a:spcAft>
                <a:spcPts val="0"/>
              </a:spcAft>
              <a:buClr>
                <a:srgbClr val="FFFFFF"/>
              </a:buClr>
              <a:buSzPts val="4500"/>
              <a:buNone/>
              <a:defRPr sz="4500">
                <a:solidFill>
                  <a:srgbClr val="FFFFFF"/>
                </a:solidFill>
              </a:defRPr>
            </a:lvl9pPr>
          </a:lstStyle>
          <a:p>
            <a:endParaRPr/>
          </a:p>
        </p:txBody>
      </p:sp>
      <p:sp>
        <p:nvSpPr>
          <p:cNvPr id="241" name="Google Shape;241;p20"/>
          <p:cNvSpPr txBox="1">
            <a:spLocks noGrp="1"/>
          </p:cNvSpPr>
          <p:nvPr>
            <p:ph type="subTitle" idx="1"/>
          </p:nvPr>
        </p:nvSpPr>
        <p:spPr>
          <a:xfrm>
            <a:off x="727350" y="2321721"/>
            <a:ext cx="2627100" cy="70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400">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sz="1400">
                <a:solidFill>
                  <a:srgbClr val="FFFFFF"/>
                </a:solidFill>
              </a:defRPr>
            </a:lvl4pPr>
            <a:lvl5pPr lvl="4" rtl="0">
              <a:lnSpc>
                <a:spcPct val="100000"/>
              </a:lnSpc>
              <a:spcBef>
                <a:spcPts val="0"/>
              </a:spcBef>
              <a:spcAft>
                <a:spcPts val="0"/>
              </a:spcAft>
              <a:buClr>
                <a:srgbClr val="FFFFFF"/>
              </a:buClr>
              <a:buSzPts val="1400"/>
              <a:buNone/>
              <a:defRPr sz="1400">
                <a:solidFill>
                  <a:srgbClr val="FFFFFF"/>
                </a:solidFill>
              </a:defRPr>
            </a:lvl5pPr>
            <a:lvl6pPr lvl="5" rtl="0">
              <a:lnSpc>
                <a:spcPct val="100000"/>
              </a:lnSpc>
              <a:spcBef>
                <a:spcPts val="0"/>
              </a:spcBef>
              <a:spcAft>
                <a:spcPts val="0"/>
              </a:spcAft>
              <a:buClr>
                <a:srgbClr val="FFFFFF"/>
              </a:buClr>
              <a:buSzPts val="1400"/>
              <a:buNone/>
              <a:defRPr sz="1400">
                <a:solidFill>
                  <a:srgbClr val="FFFFFF"/>
                </a:solidFill>
              </a:defRPr>
            </a:lvl6pPr>
            <a:lvl7pPr lvl="6" rtl="0">
              <a:lnSpc>
                <a:spcPct val="100000"/>
              </a:lnSpc>
              <a:spcBef>
                <a:spcPts val="0"/>
              </a:spcBef>
              <a:spcAft>
                <a:spcPts val="0"/>
              </a:spcAft>
              <a:buClr>
                <a:srgbClr val="FFFFFF"/>
              </a:buClr>
              <a:buSzPts val="1400"/>
              <a:buNone/>
              <a:defRPr sz="1400">
                <a:solidFill>
                  <a:srgbClr val="FFFFFF"/>
                </a:solidFill>
              </a:defRPr>
            </a:lvl7pPr>
            <a:lvl8pPr lvl="7" rtl="0">
              <a:lnSpc>
                <a:spcPct val="100000"/>
              </a:lnSpc>
              <a:spcBef>
                <a:spcPts val="0"/>
              </a:spcBef>
              <a:spcAft>
                <a:spcPts val="0"/>
              </a:spcAft>
              <a:buClr>
                <a:srgbClr val="FFFFFF"/>
              </a:buClr>
              <a:buSzPts val="1400"/>
              <a:buNone/>
              <a:defRPr sz="1400">
                <a:solidFill>
                  <a:srgbClr val="FFFFFF"/>
                </a:solidFill>
              </a:defRPr>
            </a:lvl8pPr>
            <a:lvl9pPr lvl="8" rtl="0">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242" name="Google Shape;242;p20"/>
          <p:cNvSpPr txBox="1">
            <a:spLocks noGrp="1"/>
          </p:cNvSpPr>
          <p:nvPr>
            <p:ph type="subTitle" idx="2"/>
          </p:nvPr>
        </p:nvSpPr>
        <p:spPr>
          <a:xfrm>
            <a:off x="727350" y="1767600"/>
            <a:ext cx="2627100" cy="70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400" b="1">
                <a:solidFill>
                  <a:srgbClr val="FFFFFF"/>
                </a:solidFill>
              </a:defRPr>
            </a:lvl1pPr>
            <a:lvl2pPr lvl="1" rtl="0">
              <a:lnSpc>
                <a:spcPct val="100000"/>
              </a:lnSpc>
              <a:spcBef>
                <a:spcPts val="0"/>
              </a:spcBef>
              <a:spcAft>
                <a:spcPts val="0"/>
              </a:spcAft>
              <a:buClr>
                <a:srgbClr val="FFFFFF"/>
              </a:buClr>
              <a:buSzPts val="1400"/>
              <a:buNone/>
              <a:defRPr b="1">
                <a:solidFill>
                  <a:srgbClr val="FFFFFF"/>
                </a:solidFill>
              </a:defRPr>
            </a:lvl2pPr>
            <a:lvl3pPr lvl="2" rtl="0">
              <a:lnSpc>
                <a:spcPct val="100000"/>
              </a:lnSpc>
              <a:spcBef>
                <a:spcPts val="0"/>
              </a:spcBef>
              <a:spcAft>
                <a:spcPts val="0"/>
              </a:spcAft>
              <a:buClr>
                <a:srgbClr val="FFFFFF"/>
              </a:buClr>
              <a:buSzPts val="1400"/>
              <a:buNone/>
              <a:defRPr b="1">
                <a:solidFill>
                  <a:srgbClr val="FFFFFF"/>
                </a:solidFill>
              </a:defRPr>
            </a:lvl3pPr>
            <a:lvl4pPr lvl="3" rtl="0">
              <a:lnSpc>
                <a:spcPct val="100000"/>
              </a:lnSpc>
              <a:spcBef>
                <a:spcPts val="0"/>
              </a:spcBef>
              <a:spcAft>
                <a:spcPts val="0"/>
              </a:spcAft>
              <a:buClr>
                <a:srgbClr val="FFFFFF"/>
              </a:buClr>
              <a:buSzPts val="1400"/>
              <a:buNone/>
              <a:defRPr sz="1400" b="1">
                <a:solidFill>
                  <a:srgbClr val="FFFFFF"/>
                </a:solidFill>
              </a:defRPr>
            </a:lvl4pPr>
            <a:lvl5pPr lvl="4" rtl="0">
              <a:lnSpc>
                <a:spcPct val="100000"/>
              </a:lnSpc>
              <a:spcBef>
                <a:spcPts val="0"/>
              </a:spcBef>
              <a:spcAft>
                <a:spcPts val="0"/>
              </a:spcAft>
              <a:buClr>
                <a:srgbClr val="FFFFFF"/>
              </a:buClr>
              <a:buSzPts val="1400"/>
              <a:buNone/>
              <a:defRPr sz="1400" b="1">
                <a:solidFill>
                  <a:srgbClr val="FFFFFF"/>
                </a:solidFill>
              </a:defRPr>
            </a:lvl5pPr>
            <a:lvl6pPr lvl="5" rtl="0">
              <a:lnSpc>
                <a:spcPct val="100000"/>
              </a:lnSpc>
              <a:spcBef>
                <a:spcPts val="0"/>
              </a:spcBef>
              <a:spcAft>
                <a:spcPts val="0"/>
              </a:spcAft>
              <a:buClr>
                <a:srgbClr val="FFFFFF"/>
              </a:buClr>
              <a:buSzPts val="1400"/>
              <a:buNone/>
              <a:defRPr sz="1400" b="1">
                <a:solidFill>
                  <a:srgbClr val="FFFFFF"/>
                </a:solidFill>
              </a:defRPr>
            </a:lvl6pPr>
            <a:lvl7pPr lvl="6" rtl="0">
              <a:lnSpc>
                <a:spcPct val="100000"/>
              </a:lnSpc>
              <a:spcBef>
                <a:spcPts val="0"/>
              </a:spcBef>
              <a:spcAft>
                <a:spcPts val="0"/>
              </a:spcAft>
              <a:buClr>
                <a:srgbClr val="FFFFFF"/>
              </a:buClr>
              <a:buSzPts val="1400"/>
              <a:buNone/>
              <a:defRPr sz="1400" b="1">
                <a:solidFill>
                  <a:srgbClr val="FFFFFF"/>
                </a:solidFill>
              </a:defRPr>
            </a:lvl7pPr>
            <a:lvl8pPr lvl="7" rtl="0">
              <a:lnSpc>
                <a:spcPct val="100000"/>
              </a:lnSpc>
              <a:spcBef>
                <a:spcPts val="0"/>
              </a:spcBef>
              <a:spcAft>
                <a:spcPts val="0"/>
              </a:spcAft>
              <a:buClr>
                <a:srgbClr val="FFFFFF"/>
              </a:buClr>
              <a:buSzPts val="1400"/>
              <a:buNone/>
              <a:defRPr sz="1400" b="1">
                <a:solidFill>
                  <a:srgbClr val="FFFFFF"/>
                </a:solidFill>
              </a:defRPr>
            </a:lvl8pPr>
            <a:lvl9pPr lvl="8" rtl="0">
              <a:lnSpc>
                <a:spcPct val="100000"/>
              </a:lnSpc>
              <a:spcBef>
                <a:spcPts val="0"/>
              </a:spcBef>
              <a:spcAft>
                <a:spcPts val="0"/>
              </a:spcAft>
              <a:buClr>
                <a:srgbClr val="FFFFFF"/>
              </a:buClr>
              <a:buSzPts val="1400"/>
              <a:buNone/>
              <a:defRPr sz="1400" b="1">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6"/>
        <p:cNvGrpSpPr/>
        <p:nvPr/>
      </p:nvGrpSpPr>
      <p:grpSpPr>
        <a:xfrm>
          <a:off x="0" y="0"/>
          <a:ext cx="0" cy="0"/>
          <a:chOff x="0" y="0"/>
          <a:chExt cx="0" cy="0"/>
        </a:xfrm>
      </p:grpSpPr>
      <p:grpSp>
        <p:nvGrpSpPr>
          <p:cNvPr id="17" name="Google Shape;17;p3"/>
          <p:cNvGrpSpPr/>
          <p:nvPr/>
        </p:nvGrpSpPr>
        <p:grpSpPr>
          <a:xfrm>
            <a:off x="-927573" y="1632450"/>
            <a:ext cx="10999147" cy="2183400"/>
            <a:chOff x="-745100" y="1211803"/>
            <a:chExt cx="10999147" cy="2183400"/>
          </a:xfrm>
        </p:grpSpPr>
        <p:sp>
          <p:nvSpPr>
            <p:cNvPr id="18" name="Google Shape;18;p3"/>
            <p:cNvSpPr/>
            <p:nvPr/>
          </p:nvSpPr>
          <p:spPr>
            <a:xfrm>
              <a:off x="-745100" y="1279388"/>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446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a:off x="2836333" y="1604844"/>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446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9899950">
              <a:off x="6463100" y="1667576"/>
              <a:ext cx="3689208" cy="1271853"/>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446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3"/>
          <p:cNvGrpSpPr/>
          <p:nvPr/>
        </p:nvGrpSpPr>
        <p:grpSpPr>
          <a:xfrm>
            <a:off x="4796078" y="10194"/>
            <a:ext cx="791700" cy="3258304"/>
            <a:chOff x="4796078" y="10194"/>
            <a:chExt cx="791700" cy="3258304"/>
          </a:xfrm>
        </p:grpSpPr>
        <p:grpSp>
          <p:nvGrpSpPr>
            <p:cNvPr id="22" name="Google Shape;22;p3"/>
            <p:cNvGrpSpPr/>
            <p:nvPr/>
          </p:nvGrpSpPr>
          <p:grpSpPr>
            <a:xfrm>
              <a:off x="4796078" y="2476798"/>
              <a:ext cx="791700" cy="791700"/>
              <a:chOff x="1105200" y="2323875"/>
              <a:chExt cx="791700" cy="791700"/>
            </a:xfrm>
          </p:grpSpPr>
          <p:sp>
            <p:nvSpPr>
              <p:cNvPr id="23" name="Google Shape;23;p3"/>
              <p:cNvSpPr/>
              <p:nvPr/>
            </p:nvSpPr>
            <p:spPr>
              <a:xfrm>
                <a:off x="1181400" y="2400075"/>
                <a:ext cx="639300" cy="639300"/>
              </a:xfrm>
              <a:prstGeom prst="ellipse">
                <a:avLst/>
              </a:pr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1105200" y="2323875"/>
                <a:ext cx="791700" cy="791700"/>
              </a:xfrm>
              <a:prstGeom prst="ellipse">
                <a:avLst/>
              </a:prstGeom>
              <a:noFill/>
              <a:ln w="28575" cap="flat" cmpd="sng">
                <a:solidFill>
                  <a:srgbClr val="A8BBB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A8BBBF"/>
                  </a:solidFill>
                  <a:latin typeface="Roboto Slab Black"/>
                  <a:ea typeface="Roboto Slab Black"/>
                  <a:cs typeface="Roboto Slab Black"/>
                  <a:sym typeface="Roboto Slab Black"/>
                </a:endParaRPr>
              </a:p>
            </p:txBody>
          </p:sp>
        </p:grpSp>
        <p:cxnSp>
          <p:nvCxnSpPr>
            <p:cNvPr id="25" name="Google Shape;25;p3"/>
            <p:cNvCxnSpPr/>
            <p:nvPr/>
          </p:nvCxnSpPr>
          <p:spPr>
            <a:xfrm rot="10800000">
              <a:off x="5191923" y="10194"/>
              <a:ext cx="0" cy="2466600"/>
            </a:xfrm>
            <a:prstGeom prst="straightConnector1">
              <a:avLst/>
            </a:prstGeom>
            <a:noFill/>
            <a:ln w="28575" cap="flat" cmpd="sng">
              <a:solidFill>
                <a:srgbClr val="A8BBBF"/>
              </a:solidFill>
              <a:prstDash val="solid"/>
              <a:round/>
              <a:headEnd type="none" w="med" len="med"/>
              <a:tailEnd type="none" w="med" len="med"/>
            </a:ln>
          </p:spPr>
        </p:cxnSp>
      </p:grpSp>
      <p:sp>
        <p:nvSpPr>
          <p:cNvPr id="26" name="Google Shape;26;p3"/>
          <p:cNvSpPr txBox="1">
            <a:spLocks noGrp="1"/>
          </p:cNvSpPr>
          <p:nvPr>
            <p:ph type="title" hasCustomPrompt="1"/>
          </p:nvPr>
        </p:nvSpPr>
        <p:spPr>
          <a:xfrm>
            <a:off x="4884575" y="2641925"/>
            <a:ext cx="6147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A8BBBF"/>
              </a:buClr>
              <a:buSzPts val="1600"/>
              <a:buFont typeface="Roboto Slab Black"/>
              <a:buNone/>
              <a:defRPr sz="1600">
                <a:solidFill>
                  <a:srgbClr val="A8BBBF"/>
                </a:solidFill>
                <a:latin typeface="Roboto Slab Black"/>
                <a:ea typeface="Roboto Slab Black"/>
                <a:cs typeface="Roboto Slab Black"/>
                <a:sym typeface="Roboto Slab Black"/>
              </a:defRPr>
            </a:lvl1pPr>
            <a:lvl2pPr lvl="1"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2pPr>
            <a:lvl3pPr lvl="2"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3pPr>
            <a:lvl4pPr lvl="3"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4pPr>
            <a:lvl5pPr lvl="4"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5pPr>
            <a:lvl6pPr lvl="5"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6pPr>
            <a:lvl7pPr lvl="6"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7pPr>
            <a:lvl8pPr lvl="7"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8pPr>
            <a:lvl9pPr lvl="8" algn="ctr" rtl="0">
              <a:spcBef>
                <a:spcPts val="0"/>
              </a:spcBef>
              <a:spcAft>
                <a:spcPts val="0"/>
              </a:spcAft>
              <a:buSzPts val="1600"/>
              <a:buFont typeface="Roboto Slab Black"/>
              <a:buNone/>
              <a:defRPr sz="1600">
                <a:latin typeface="Roboto Slab Black"/>
                <a:ea typeface="Roboto Slab Black"/>
                <a:cs typeface="Roboto Slab Black"/>
                <a:sym typeface="Roboto Slab Black"/>
              </a:defRPr>
            </a:lvl9pPr>
          </a:lstStyle>
          <a:p>
            <a:r>
              <a:t>xx%</a:t>
            </a:r>
          </a:p>
        </p:txBody>
      </p:sp>
      <p:sp>
        <p:nvSpPr>
          <p:cNvPr id="27" name="Google Shape;27;p3"/>
          <p:cNvSpPr txBox="1">
            <a:spLocks noGrp="1"/>
          </p:cNvSpPr>
          <p:nvPr>
            <p:ph type="ctrTitle" idx="2"/>
          </p:nvPr>
        </p:nvSpPr>
        <p:spPr>
          <a:xfrm>
            <a:off x="4680575" y="2511775"/>
            <a:ext cx="3743400" cy="16035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200"/>
              <a:buNone/>
              <a:defRPr sz="3200">
                <a:solidFill>
                  <a:srgbClr val="FFFFFF"/>
                </a:solidFill>
              </a:defRPr>
            </a:lvl1pPr>
            <a:lvl2pPr lvl="1" rtl="0">
              <a:spcBef>
                <a:spcPts val="0"/>
              </a:spcBef>
              <a:spcAft>
                <a:spcPts val="0"/>
              </a:spcAft>
              <a:buClr>
                <a:srgbClr val="FFFFFF"/>
              </a:buClr>
              <a:buSzPts val="3200"/>
              <a:buNone/>
              <a:defRPr sz="3200">
                <a:solidFill>
                  <a:srgbClr val="FFFFFF"/>
                </a:solidFill>
              </a:defRPr>
            </a:lvl2pPr>
            <a:lvl3pPr lvl="2" rtl="0">
              <a:spcBef>
                <a:spcPts val="0"/>
              </a:spcBef>
              <a:spcAft>
                <a:spcPts val="0"/>
              </a:spcAft>
              <a:buClr>
                <a:srgbClr val="FFFFFF"/>
              </a:buClr>
              <a:buSzPts val="3200"/>
              <a:buNone/>
              <a:defRPr sz="3200">
                <a:solidFill>
                  <a:srgbClr val="FFFFFF"/>
                </a:solidFill>
              </a:defRPr>
            </a:lvl3pPr>
            <a:lvl4pPr lvl="3" rtl="0">
              <a:spcBef>
                <a:spcPts val="0"/>
              </a:spcBef>
              <a:spcAft>
                <a:spcPts val="0"/>
              </a:spcAft>
              <a:buClr>
                <a:srgbClr val="FFFFFF"/>
              </a:buClr>
              <a:buSzPts val="3200"/>
              <a:buNone/>
              <a:defRPr sz="3200">
                <a:solidFill>
                  <a:srgbClr val="FFFFFF"/>
                </a:solidFill>
              </a:defRPr>
            </a:lvl4pPr>
            <a:lvl5pPr lvl="4" rtl="0">
              <a:spcBef>
                <a:spcPts val="0"/>
              </a:spcBef>
              <a:spcAft>
                <a:spcPts val="0"/>
              </a:spcAft>
              <a:buClr>
                <a:srgbClr val="FFFFFF"/>
              </a:buClr>
              <a:buSzPts val="3200"/>
              <a:buNone/>
              <a:defRPr sz="3200">
                <a:solidFill>
                  <a:srgbClr val="FFFFFF"/>
                </a:solidFill>
              </a:defRPr>
            </a:lvl5pPr>
            <a:lvl6pPr lvl="5" rtl="0">
              <a:spcBef>
                <a:spcPts val="0"/>
              </a:spcBef>
              <a:spcAft>
                <a:spcPts val="0"/>
              </a:spcAft>
              <a:buClr>
                <a:srgbClr val="FFFFFF"/>
              </a:buClr>
              <a:buSzPts val="3200"/>
              <a:buNone/>
              <a:defRPr sz="3200">
                <a:solidFill>
                  <a:srgbClr val="FFFFFF"/>
                </a:solidFill>
              </a:defRPr>
            </a:lvl6pPr>
            <a:lvl7pPr lvl="6" rtl="0">
              <a:spcBef>
                <a:spcPts val="0"/>
              </a:spcBef>
              <a:spcAft>
                <a:spcPts val="0"/>
              </a:spcAft>
              <a:buClr>
                <a:srgbClr val="FFFFFF"/>
              </a:buClr>
              <a:buSzPts val="3200"/>
              <a:buNone/>
              <a:defRPr sz="3200">
                <a:solidFill>
                  <a:srgbClr val="FFFFFF"/>
                </a:solidFill>
              </a:defRPr>
            </a:lvl7pPr>
            <a:lvl8pPr lvl="7" rtl="0">
              <a:spcBef>
                <a:spcPts val="0"/>
              </a:spcBef>
              <a:spcAft>
                <a:spcPts val="0"/>
              </a:spcAft>
              <a:buClr>
                <a:srgbClr val="FFFFFF"/>
              </a:buClr>
              <a:buSzPts val="3200"/>
              <a:buNone/>
              <a:defRPr sz="3200">
                <a:solidFill>
                  <a:srgbClr val="FFFFFF"/>
                </a:solidFill>
              </a:defRPr>
            </a:lvl8pPr>
            <a:lvl9pPr lvl="8" rtl="0">
              <a:spcBef>
                <a:spcPts val="0"/>
              </a:spcBef>
              <a:spcAft>
                <a:spcPts val="0"/>
              </a:spcAft>
              <a:buClr>
                <a:srgbClr val="FFFFFF"/>
              </a:buClr>
              <a:buSzPts val="3200"/>
              <a:buNone/>
              <a:defRPr sz="3200">
                <a:solidFill>
                  <a:srgbClr val="FFFFFF"/>
                </a:solidFill>
              </a:defRPr>
            </a:lvl9pPr>
          </a:lstStyle>
          <a:p>
            <a:endParaRPr/>
          </a:p>
        </p:txBody>
      </p:sp>
      <p:sp>
        <p:nvSpPr>
          <p:cNvPr id="28" name="Google Shape;28;p3"/>
          <p:cNvSpPr txBox="1">
            <a:spLocks noGrp="1"/>
          </p:cNvSpPr>
          <p:nvPr>
            <p:ph type="subTitle" idx="1"/>
          </p:nvPr>
        </p:nvSpPr>
        <p:spPr>
          <a:xfrm>
            <a:off x="4680575" y="4180375"/>
            <a:ext cx="3743400" cy="4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600"/>
              <a:buNone/>
              <a:defRPr>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2">
  <p:cSld name="CUSTOM_10">
    <p:spTree>
      <p:nvGrpSpPr>
        <p:cNvPr id="1" name="Shape 243"/>
        <p:cNvGrpSpPr/>
        <p:nvPr/>
      </p:nvGrpSpPr>
      <p:grpSpPr>
        <a:xfrm>
          <a:off x="0" y="0"/>
          <a:ext cx="0" cy="0"/>
          <a:chOff x="0" y="0"/>
          <a:chExt cx="0" cy="0"/>
        </a:xfrm>
      </p:grpSpPr>
      <p:sp>
        <p:nvSpPr>
          <p:cNvPr id="244" name="Google Shape;244;p21"/>
          <p:cNvSpPr/>
          <p:nvPr/>
        </p:nvSpPr>
        <p:spPr>
          <a:xfrm>
            <a:off x="-697400" y="4097919"/>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21"/>
          <p:cNvGrpSpPr/>
          <p:nvPr/>
        </p:nvGrpSpPr>
        <p:grpSpPr>
          <a:xfrm rot="-5400000">
            <a:off x="610957" y="988921"/>
            <a:ext cx="868777" cy="1416509"/>
            <a:chOff x="-1644142" y="2405317"/>
            <a:chExt cx="868777" cy="1416509"/>
          </a:xfrm>
        </p:grpSpPr>
        <p:sp>
          <p:nvSpPr>
            <p:cNvPr id="246" name="Google Shape;246;p21"/>
            <p:cNvSpPr/>
            <p:nvPr/>
          </p:nvSpPr>
          <p:spPr>
            <a:xfrm>
              <a:off x="-1495668" y="2894722"/>
              <a:ext cx="147430" cy="427441"/>
            </a:xfrm>
            <a:custGeom>
              <a:avLst/>
              <a:gdLst/>
              <a:ahLst/>
              <a:cxnLst/>
              <a:rect l="l" t="t" r="r" b="b"/>
              <a:pathLst>
                <a:path w="21328" h="61836" extrusionOk="0">
                  <a:moveTo>
                    <a:pt x="1862" y="1"/>
                  </a:moveTo>
                  <a:cubicBezTo>
                    <a:pt x="1289" y="144"/>
                    <a:pt x="717" y="430"/>
                    <a:pt x="1" y="430"/>
                  </a:cubicBezTo>
                  <a:lnTo>
                    <a:pt x="19467" y="61835"/>
                  </a:lnTo>
                  <a:cubicBezTo>
                    <a:pt x="20040" y="61549"/>
                    <a:pt x="20612" y="61406"/>
                    <a:pt x="21328" y="61263"/>
                  </a:cubicBezTo>
                  <a:lnTo>
                    <a:pt x="1862"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1"/>
            <p:cNvSpPr/>
            <p:nvPr/>
          </p:nvSpPr>
          <p:spPr>
            <a:xfrm>
              <a:off x="-1490719" y="2483124"/>
              <a:ext cx="129623" cy="297825"/>
            </a:xfrm>
            <a:custGeom>
              <a:avLst/>
              <a:gdLst/>
              <a:ahLst/>
              <a:cxnLst/>
              <a:rect l="l" t="t" r="r" b="b"/>
              <a:pathLst>
                <a:path w="18752" h="43085" extrusionOk="0">
                  <a:moveTo>
                    <a:pt x="17177" y="1"/>
                  </a:moveTo>
                  <a:lnTo>
                    <a:pt x="1" y="42512"/>
                  </a:lnTo>
                  <a:cubicBezTo>
                    <a:pt x="573" y="42655"/>
                    <a:pt x="1146" y="42798"/>
                    <a:pt x="1718" y="43084"/>
                  </a:cubicBezTo>
                  <a:lnTo>
                    <a:pt x="18751" y="716"/>
                  </a:lnTo>
                  <a:lnTo>
                    <a:pt x="17177"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1"/>
            <p:cNvSpPr/>
            <p:nvPr/>
          </p:nvSpPr>
          <p:spPr>
            <a:xfrm>
              <a:off x="-1482804" y="3490358"/>
              <a:ext cx="105879" cy="144464"/>
            </a:xfrm>
            <a:custGeom>
              <a:avLst/>
              <a:gdLst/>
              <a:ahLst/>
              <a:cxnLst/>
              <a:rect l="l" t="t" r="r" b="b"/>
              <a:pathLst>
                <a:path w="15317" h="20899" extrusionOk="0">
                  <a:moveTo>
                    <a:pt x="14028" y="0"/>
                  </a:moveTo>
                  <a:lnTo>
                    <a:pt x="1" y="20182"/>
                  </a:lnTo>
                  <a:cubicBezTo>
                    <a:pt x="573" y="20326"/>
                    <a:pt x="1146" y="20469"/>
                    <a:pt x="1718" y="20898"/>
                  </a:cubicBezTo>
                  <a:lnTo>
                    <a:pt x="15316" y="1432"/>
                  </a:lnTo>
                  <a:cubicBezTo>
                    <a:pt x="14887" y="1002"/>
                    <a:pt x="14457" y="573"/>
                    <a:pt x="14028"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1"/>
            <p:cNvSpPr/>
            <p:nvPr/>
          </p:nvSpPr>
          <p:spPr>
            <a:xfrm>
              <a:off x="-1251276" y="3470567"/>
              <a:ext cx="156333" cy="123685"/>
            </a:xfrm>
            <a:custGeom>
              <a:avLst/>
              <a:gdLst/>
              <a:ahLst/>
              <a:cxnLst/>
              <a:rect l="l" t="t" r="r" b="b"/>
              <a:pathLst>
                <a:path w="22616" h="17893" extrusionOk="0">
                  <a:moveTo>
                    <a:pt x="1288" y="1"/>
                  </a:moveTo>
                  <a:cubicBezTo>
                    <a:pt x="859" y="430"/>
                    <a:pt x="573" y="859"/>
                    <a:pt x="0" y="1289"/>
                  </a:cubicBezTo>
                  <a:lnTo>
                    <a:pt x="21470" y="17893"/>
                  </a:lnTo>
                  <a:lnTo>
                    <a:pt x="22615" y="16461"/>
                  </a:lnTo>
                  <a:lnTo>
                    <a:pt x="1288"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a:off x="-1238419" y="3286536"/>
              <a:ext cx="197891" cy="95980"/>
            </a:xfrm>
            <a:custGeom>
              <a:avLst/>
              <a:gdLst/>
              <a:ahLst/>
              <a:cxnLst/>
              <a:rect l="l" t="t" r="r" b="b"/>
              <a:pathLst>
                <a:path w="28628" h="13885" extrusionOk="0">
                  <a:moveTo>
                    <a:pt x="27769" y="1"/>
                  </a:moveTo>
                  <a:lnTo>
                    <a:pt x="1" y="12024"/>
                  </a:lnTo>
                  <a:cubicBezTo>
                    <a:pt x="287" y="12596"/>
                    <a:pt x="430" y="13169"/>
                    <a:pt x="717" y="13885"/>
                  </a:cubicBezTo>
                  <a:lnTo>
                    <a:pt x="28628" y="1575"/>
                  </a:lnTo>
                  <a:cubicBezTo>
                    <a:pt x="28341" y="1146"/>
                    <a:pt x="28055" y="573"/>
                    <a:pt x="2776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1587680" y="3226183"/>
              <a:ext cx="181073" cy="132589"/>
            </a:xfrm>
            <a:custGeom>
              <a:avLst/>
              <a:gdLst/>
              <a:ahLst/>
              <a:cxnLst/>
              <a:rect l="l" t="t" r="r" b="b"/>
              <a:pathLst>
                <a:path w="26195" h="19181" extrusionOk="0">
                  <a:moveTo>
                    <a:pt x="1145" y="0"/>
                  </a:moveTo>
                  <a:lnTo>
                    <a:pt x="0" y="1432"/>
                  </a:lnTo>
                  <a:lnTo>
                    <a:pt x="25192" y="19180"/>
                  </a:lnTo>
                  <a:cubicBezTo>
                    <a:pt x="25478" y="18751"/>
                    <a:pt x="25765" y="18322"/>
                    <a:pt x="26194" y="17892"/>
                  </a:cubicBezTo>
                  <a:lnTo>
                    <a:pt x="1145" y="0"/>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a:off x="-1119683" y="2909563"/>
              <a:ext cx="129616" cy="237472"/>
            </a:xfrm>
            <a:custGeom>
              <a:avLst/>
              <a:gdLst/>
              <a:ahLst/>
              <a:cxnLst/>
              <a:rect l="l" t="t" r="r" b="b"/>
              <a:pathLst>
                <a:path w="18751" h="34354" extrusionOk="0">
                  <a:moveTo>
                    <a:pt x="1574" y="1"/>
                  </a:moveTo>
                  <a:lnTo>
                    <a:pt x="0" y="860"/>
                  </a:lnTo>
                  <a:lnTo>
                    <a:pt x="17033" y="34353"/>
                  </a:lnTo>
                  <a:cubicBezTo>
                    <a:pt x="17606" y="34067"/>
                    <a:pt x="18178" y="33781"/>
                    <a:pt x="18751" y="33638"/>
                  </a:cubicBezTo>
                  <a:lnTo>
                    <a:pt x="1574"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p:nvPr/>
          </p:nvSpPr>
          <p:spPr>
            <a:xfrm>
              <a:off x="-1009864" y="3181618"/>
              <a:ext cx="154785" cy="131683"/>
            </a:xfrm>
            <a:custGeom>
              <a:avLst/>
              <a:gdLst/>
              <a:ahLst/>
              <a:cxnLst/>
              <a:rect l="l" t="t" r="r" b="b"/>
              <a:pathLst>
                <a:path w="22392" h="19050" extrusionOk="0">
                  <a:moveTo>
                    <a:pt x="9676" y="1"/>
                  </a:moveTo>
                  <a:cubicBezTo>
                    <a:pt x="4861" y="1"/>
                    <a:pt x="239" y="3618"/>
                    <a:pt x="144" y="9310"/>
                  </a:cubicBezTo>
                  <a:cubicBezTo>
                    <a:pt x="1" y="14606"/>
                    <a:pt x="4152" y="18900"/>
                    <a:pt x="9305" y="19043"/>
                  </a:cubicBezTo>
                  <a:cubicBezTo>
                    <a:pt x="9423" y="19047"/>
                    <a:pt x="9541" y="19049"/>
                    <a:pt x="9659" y="19049"/>
                  </a:cubicBezTo>
                  <a:cubicBezTo>
                    <a:pt x="18017" y="19049"/>
                    <a:pt x="22392" y="9082"/>
                    <a:pt x="16605" y="3012"/>
                  </a:cubicBezTo>
                  <a:cubicBezTo>
                    <a:pt x="14626" y="937"/>
                    <a:pt x="12126" y="1"/>
                    <a:pt x="967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a:off x="-1071268" y="3122240"/>
              <a:ext cx="295903" cy="251656"/>
            </a:xfrm>
            <a:custGeom>
              <a:avLst/>
              <a:gdLst/>
              <a:ahLst/>
              <a:cxnLst/>
              <a:rect l="l" t="t" r="r" b="b"/>
              <a:pathLst>
                <a:path w="42807" h="36406" extrusionOk="0">
                  <a:moveTo>
                    <a:pt x="18506" y="3592"/>
                  </a:moveTo>
                  <a:cubicBezTo>
                    <a:pt x="22199" y="3592"/>
                    <a:pt x="25953" y="5006"/>
                    <a:pt x="28923" y="8167"/>
                  </a:cubicBezTo>
                  <a:cubicBezTo>
                    <a:pt x="37858" y="17386"/>
                    <a:pt x="31193" y="32790"/>
                    <a:pt x="18537" y="32790"/>
                  </a:cubicBezTo>
                  <a:cubicBezTo>
                    <a:pt x="18421" y="32790"/>
                    <a:pt x="18304" y="32789"/>
                    <a:pt x="18188" y="32786"/>
                  </a:cubicBezTo>
                  <a:cubicBezTo>
                    <a:pt x="10029" y="32643"/>
                    <a:pt x="3588" y="25916"/>
                    <a:pt x="3874" y="17757"/>
                  </a:cubicBezTo>
                  <a:cubicBezTo>
                    <a:pt x="4065" y="9185"/>
                    <a:pt x="11163" y="3592"/>
                    <a:pt x="18506" y="3592"/>
                  </a:cubicBezTo>
                  <a:close/>
                  <a:moveTo>
                    <a:pt x="18519" y="1"/>
                  </a:moveTo>
                  <a:cubicBezTo>
                    <a:pt x="8598" y="1"/>
                    <a:pt x="577" y="7911"/>
                    <a:pt x="296" y="17757"/>
                  </a:cubicBezTo>
                  <a:cubicBezTo>
                    <a:pt x="1" y="28873"/>
                    <a:pt x="9103" y="36406"/>
                    <a:pt x="18635" y="36406"/>
                  </a:cubicBezTo>
                  <a:cubicBezTo>
                    <a:pt x="22973" y="36406"/>
                    <a:pt x="27399" y="34846"/>
                    <a:pt x="31070" y="31355"/>
                  </a:cubicBezTo>
                  <a:cubicBezTo>
                    <a:pt x="42807" y="20190"/>
                    <a:pt x="35221" y="437"/>
                    <a:pt x="19046" y="8"/>
                  </a:cubicBezTo>
                  <a:cubicBezTo>
                    <a:pt x="18870" y="3"/>
                    <a:pt x="18694" y="1"/>
                    <a:pt x="1851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1"/>
            <p:cNvSpPr/>
            <p:nvPr/>
          </p:nvSpPr>
          <p:spPr>
            <a:xfrm>
              <a:off x="-1625277" y="3191005"/>
              <a:ext cx="94715" cy="80710"/>
            </a:xfrm>
            <a:custGeom>
              <a:avLst/>
              <a:gdLst/>
              <a:ahLst/>
              <a:cxnLst/>
              <a:rect l="l" t="t" r="r" b="b"/>
              <a:pathLst>
                <a:path w="13702" h="11676" extrusionOk="0">
                  <a:moveTo>
                    <a:pt x="6007" y="0"/>
                  </a:moveTo>
                  <a:cubicBezTo>
                    <a:pt x="3070" y="0"/>
                    <a:pt x="239" y="2227"/>
                    <a:pt x="143" y="5662"/>
                  </a:cubicBezTo>
                  <a:cubicBezTo>
                    <a:pt x="0" y="8811"/>
                    <a:pt x="2577" y="11530"/>
                    <a:pt x="5726" y="11673"/>
                  </a:cubicBezTo>
                  <a:cubicBezTo>
                    <a:pt x="5785" y="11675"/>
                    <a:pt x="5844" y="11676"/>
                    <a:pt x="5903" y="11676"/>
                  </a:cubicBezTo>
                  <a:cubicBezTo>
                    <a:pt x="11082" y="11676"/>
                    <a:pt x="13701" y="5477"/>
                    <a:pt x="10163" y="1797"/>
                  </a:cubicBezTo>
                  <a:cubicBezTo>
                    <a:pt x="8970" y="557"/>
                    <a:pt x="7475" y="0"/>
                    <a:pt x="6007"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1"/>
            <p:cNvSpPr/>
            <p:nvPr/>
          </p:nvSpPr>
          <p:spPr>
            <a:xfrm>
              <a:off x="-1597572" y="3643898"/>
              <a:ext cx="155061" cy="132416"/>
            </a:xfrm>
            <a:custGeom>
              <a:avLst/>
              <a:gdLst/>
              <a:ahLst/>
              <a:cxnLst/>
              <a:rect l="l" t="t" r="r" b="b"/>
              <a:pathLst>
                <a:path w="22432" h="19156" extrusionOk="0">
                  <a:moveTo>
                    <a:pt x="9739" y="1"/>
                  </a:moveTo>
                  <a:cubicBezTo>
                    <a:pt x="4901" y="1"/>
                    <a:pt x="238" y="3656"/>
                    <a:pt x="143" y="9278"/>
                  </a:cubicBezTo>
                  <a:cubicBezTo>
                    <a:pt x="0" y="14574"/>
                    <a:pt x="4151" y="19011"/>
                    <a:pt x="9447" y="19154"/>
                  </a:cubicBezTo>
                  <a:cubicBezTo>
                    <a:pt x="9506" y="19155"/>
                    <a:pt x="9565" y="19156"/>
                    <a:pt x="9623" y="19156"/>
                  </a:cubicBezTo>
                  <a:cubicBezTo>
                    <a:pt x="17955" y="19156"/>
                    <a:pt x="22431" y="9092"/>
                    <a:pt x="16604" y="2980"/>
                  </a:cubicBezTo>
                  <a:cubicBezTo>
                    <a:pt x="14642" y="923"/>
                    <a:pt x="12168" y="1"/>
                    <a:pt x="973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1"/>
            <p:cNvSpPr/>
            <p:nvPr/>
          </p:nvSpPr>
          <p:spPr>
            <a:xfrm>
              <a:off x="-1644142" y="3599133"/>
              <a:ext cx="262267" cy="222693"/>
            </a:xfrm>
            <a:custGeom>
              <a:avLst/>
              <a:gdLst/>
              <a:ahLst/>
              <a:cxnLst/>
              <a:rect l="l" t="t" r="r" b="b"/>
              <a:pathLst>
                <a:path w="37941" h="32216" extrusionOk="0">
                  <a:moveTo>
                    <a:pt x="16471" y="3497"/>
                  </a:moveTo>
                  <a:cubicBezTo>
                    <a:pt x="19655" y="3497"/>
                    <a:pt x="22900" y="4721"/>
                    <a:pt x="25488" y="7452"/>
                  </a:cubicBezTo>
                  <a:cubicBezTo>
                    <a:pt x="33176" y="15425"/>
                    <a:pt x="27269" y="28637"/>
                    <a:pt x="16219" y="28637"/>
                  </a:cubicBezTo>
                  <a:cubicBezTo>
                    <a:pt x="16160" y="28637"/>
                    <a:pt x="16100" y="28637"/>
                    <a:pt x="16041" y="28636"/>
                  </a:cubicBezTo>
                  <a:cubicBezTo>
                    <a:pt x="9170" y="28350"/>
                    <a:pt x="3731" y="22625"/>
                    <a:pt x="3874" y="15754"/>
                  </a:cubicBezTo>
                  <a:cubicBezTo>
                    <a:pt x="4065" y="8327"/>
                    <a:pt x="10146" y="3497"/>
                    <a:pt x="16471" y="3497"/>
                  </a:cubicBezTo>
                  <a:close/>
                  <a:moveTo>
                    <a:pt x="16367" y="1"/>
                  </a:moveTo>
                  <a:cubicBezTo>
                    <a:pt x="7596" y="1"/>
                    <a:pt x="577" y="6912"/>
                    <a:pt x="296" y="15611"/>
                  </a:cubicBezTo>
                  <a:cubicBezTo>
                    <a:pt x="0" y="25477"/>
                    <a:pt x="8069" y="32215"/>
                    <a:pt x="16534" y="32215"/>
                  </a:cubicBezTo>
                  <a:cubicBezTo>
                    <a:pt x="20349" y="32215"/>
                    <a:pt x="24245" y="30846"/>
                    <a:pt x="27492" y="27777"/>
                  </a:cubicBezTo>
                  <a:cubicBezTo>
                    <a:pt x="37940" y="17901"/>
                    <a:pt x="31213" y="296"/>
                    <a:pt x="16900" y="9"/>
                  </a:cubicBezTo>
                  <a:cubicBezTo>
                    <a:pt x="16721" y="4"/>
                    <a:pt x="16544" y="1"/>
                    <a:pt x="16367"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p:nvPr/>
          </p:nvSpPr>
          <p:spPr>
            <a:xfrm>
              <a:off x="-1392768" y="3348790"/>
              <a:ext cx="155075" cy="132679"/>
            </a:xfrm>
            <a:custGeom>
              <a:avLst/>
              <a:gdLst/>
              <a:ahLst/>
              <a:cxnLst/>
              <a:rect l="l" t="t" r="r" b="b"/>
              <a:pathLst>
                <a:path w="22434" h="19194" extrusionOk="0">
                  <a:moveTo>
                    <a:pt x="9830" y="1"/>
                  </a:moveTo>
                  <a:cubicBezTo>
                    <a:pt x="5055" y="1"/>
                    <a:pt x="477" y="3584"/>
                    <a:pt x="287" y="9173"/>
                  </a:cubicBezTo>
                  <a:cubicBezTo>
                    <a:pt x="1" y="14469"/>
                    <a:pt x="4295" y="18906"/>
                    <a:pt x="9591" y="19192"/>
                  </a:cubicBezTo>
                  <a:cubicBezTo>
                    <a:pt x="9650" y="19193"/>
                    <a:pt x="9709" y="19194"/>
                    <a:pt x="9767" y="19194"/>
                  </a:cubicBezTo>
                  <a:cubicBezTo>
                    <a:pt x="18097" y="19194"/>
                    <a:pt x="22433" y="9130"/>
                    <a:pt x="16748" y="3018"/>
                  </a:cubicBezTo>
                  <a:cubicBezTo>
                    <a:pt x="14763" y="936"/>
                    <a:pt x="12271" y="1"/>
                    <a:pt x="9830"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1"/>
            <p:cNvSpPr/>
            <p:nvPr/>
          </p:nvSpPr>
          <p:spPr>
            <a:xfrm>
              <a:off x="-1431727" y="3309278"/>
              <a:ext cx="246749" cy="210161"/>
            </a:xfrm>
            <a:custGeom>
              <a:avLst/>
              <a:gdLst/>
              <a:ahLst/>
              <a:cxnLst/>
              <a:rect l="l" t="t" r="r" b="b"/>
              <a:pathLst>
                <a:path w="35696" h="30403" extrusionOk="0">
                  <a:moveTo>
                    <a:pt x="15483" y="1762"/>
                  </a:moveTo>
                  <a:cubicBezTo>
                    <a:pt x="18892" y="1762"/>
                    <a:pt x="22361" y="3080"/>
                    <a:pt x="25103" y="6014"/>
                  </a:cubicBezTo>
                  <a:cubicBezTo>
                    <a:pt x="33323" y="14518"/>
                    <a:pt x="27090" y="28634"/>
                    <a:pt x="15434" y="28634"/>
                  </a:cubicBezTo>
                  <a:cubicBezTo>
                    <a:pt x="15318" y="28634"/>
                    <a:pt x="15201" y="28632"/>
                    <a:pt x="15084" y="28630"/>
                  </a:cubicBezTo>
                  <a:cubicBezTo>
                    <a:pt x="7641" y="28487"/>
                    <a:pt x="1772" y="22332"/>
                    <a:pt x="2059" y="14889"/>
                  </a:cubicBezTo>
                  <a:cubicBezTo>
                    <a:pt x="2249" y="6906"/>
                    <a:pt x="8748" y="1762"/>
                    <a:pt x="15483" y="1762"/>
                  </a:cubicBezTo>
                  <a:close/>
                  <a:moveTo>
                    <a:pt x="15534" y="0"/>
                  </a:moveTo>
                  <a:cubicBezTo>
                    <a:pt x="7349" y="0"/>
                    <a:pt x="481" y="6532"/>
                    <a:pt x="198" y="14746"/>
                  </a:cubicBezTo>
                  <a:cubicBezTo>
                    <a:pt x="1" y="24097"/>
                    <a:pt x="7589" y="30402"/>
                    <a:pt x="15513" y="30402"/>
                  </a:cubicBezTo>
                  <a:cubicBezTo>
                    <a:pt x="19112" y="30402"/>
                    <a:pt x="22779" y="29102"/>
                    <a:pt x="25819" y="26196"/>
                  </a:cubicBezTo>
                  <a:cubicBezTo>
                    <a:pt x="35695" y="16893"/>
                    <a:pt x="29397" y="289"/>
                    <a:pt x="15799" y="3"/>
                  </a:cubicBezTo>
                  <a:cubicBezTo>
                    <a:pt x="15711" y="1"/>
                    <a:pt x="15622" y="0"/>
                    <a:pt x="15534"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1"/>
            <p:cNvSpPr/>
            <p:nvPr/>
          </p:nvSpPr>
          <p:spPr>
            <a:xfrm>
              <a:off x="-1456087" y="2405317"/>
              <a:ext cx="178101" cy="160453"/>
            </a:xfrm>
            <a:custGeom>
              <a:avLst/>
              <a:gdLst/>
              <a:ahLst/>
              <a:cxnLst/>
              <a:rect l="l" t="t" r="r" b="b"/>
              <a:pathLst>
                <a:path w="25765" h="23212" extrusionOk="0">
                  <a:moveTo>
                    <a:pt x="12937" y="1"/>
                  </a:moveTo>
                  <a:cubicBezTo>
                    <a:pt x="10020" y="1"/>
                    <a:pt x="7102" y="1075"/>
                    <a:pt x="4867" y="3241"/>
                  </a:cubicBezTo>
                  <a:cubicBezTo>
                    <a:pt x="287" y="7678"/>
                    <a:pt x="0" y="14978"/>
                    <a:pt x="4581" y="19559"/>
                  </a:cubicBezTo>
                  <a:cubicBezTo>
                    <a:pt x="6869" y="21994"/>
                    <a:pt x="9918" y="23212"/>
                    <a:pt x="12962" y="23212"/>
                  </a:cubicBezTo>
                  <a:cubicBezTo>
                    <a:pt x="15823" y="23212"/>
                    <a:pt x="18679" y="22137"/>
                    <a:pt x="20898" y="19988"/>
                  </a:cubicBezTo>
                  <a:cubicBezTo>
                    <a:pt x="25621" y="15551"/>
                    <a:pt x="25764" y="8251"/>
                    <a:pt x="21327" y="3527"/>
                  </a:cubicBezTo>
                  <a:cubicBezTo>
                    <a:pt x="19056" y="1183"/>
                    <a:pt x="15997" y="1"/>
                    <a:pt x="12937"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1"/>
            <p:cNvSpPr/>
            <p:nvPr/>
          </p:nvSpPr>
          <p:spPr>
            <a:xfrm>
              <a:off x="-1186969" y="2846728"/>
              <a:ext cx="145453" cy="131994"/>
            </a:xfrm>
            <a:custGeom>
              <a:avLst/>
              <a:gdLst/>
              <a:ahLst/>
              <a:cxnLst/>
              <a:rect l="l" t="t" r="r" b="b"/>
              <a:pathLst>
                <a:path w="21042" h="19095" extrusionOk="0">
                  <a:moveTo>
                    <a:pt x="10596" y="1"/>
                  </a:moveTo>
                  <a:cubicBezTo>
                    <a:pt x="8209" y="1"/>
                    <a:pt x="5834" y="895"/>
                    <a:pt x="4009" y="2650"/>
                  </a:cubicBezTo>
                  <a:cubicBezTo>
                    <a:pt x="144" y="6371"/>
                    <a:pt x="1" y="12383"/>
                    <a:pt x="3722" y="16105"/>
                  </a:cubicBezTo>
                  <a:cubicBezTo>
                    <a:pt x="5562" y="18092"/>
                    <a:pt x="8045" y="19095"/>
                    <a:pt x="10549" y="19095"/>
                  </a:cubicBezTo>
                  <a:cubicBezTo>
                    <a:pt x="12915" y="19095"/>
                    <a:pt x="15299" y="18199"/>
                    <a:pt x="17177" y="16391"/>
                  </a:cubicBezTo>
                  <a:cubicBezTo>
                    <a:pt x="20898" y="12812"/>
                    <a:pt x="21042" y="6801"/>
                    <a:pt x="17463" y="2936"/>
                  </a:cubicBezTo>
                  <a:cubicBezTo>
                    <a:pt x="15567" y="967"/>
                    <a:pt x="13075" y="1"/>
                    <a:pt x="1059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1"/>
            <p:cNvSpPr/>
            <p:nvPr/>
          </p:nvSpPr>
          <p:spPr>
            <a:xfrm>
              <a:off x="-1541180" y="2802965"/>
              <a:ext cx="76915" cy="66063"/>
            </a:xfrm>
            <a:custGeom>
              <a:avLst/>
              <a:gdLst/>
              <a:ahLst/>
              <a:cxnLst/>
              <a:rect l="l" t="t" r="r" b="b"/>
              <a:pathLst>
                <a:path w="11127" h="9557" extrusionOk="0">
                  <a:moveTo>
                    <a:pt x="4805" y="0"/>
                  </a:moveTo>
                  <a:cubicBezTo>
                    <a:pt x="2392" y="0"/>
                    <a:pt x="96" y="1840"/>
                    <a:pt x="1" y="4687"/>
                  </a:cubicBezTo>
                  <a:cubicBezTo>
                    <a:pt x="1" y="7263"/>
                    <a:pt x="2005" y="9553"/>
                    <a:pt x="4724" y="9553"/>
                  </a:cubicBezTo>
                  <a:cubicBezTo>
                    <a:pt x="4783" y="9555"/>
                    <a:pt x="4841" y="9556"/>
                    <a:pt x="4899" y="9556"/>
                  </a:cubicBezTo>
                  <a:cubicBezTo>
                    <a:pt x="9076" y="9556"/>
                    <a:pt x="11126" y="4503"/>
                    <a:pt x="8303" y="1538"/>
                  </a:cubicBezTo>
                  <a:cubicBezTo>
                    <a:pt x="7289" y="476"/>
                    <a:pt x="6032" y="0"/>
                    <a:pt x="4805"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1"/>
            <p:cNvSpPr/>
            <p:nvPr/>
          </p:nvSpPr>
          <p:spPr>
            <a:xfrm>
              <a:off x="-1581127" y="2764096"/>
              <a:ext cx="169571" cy="144319"/>
            </a:xfrm>
            <a:custGeom>
              <a:avLst/>
              <a:gdLst/>
              <a:ahLst/>
              <a:cxnLst/>
              <a:rect l="l" t="t" r="r" b="b"/>
              <a:pathLst>
                <a:path w="24531" h="20878" extrusionOk="0">
                  <a:moveTo>
                    <a:pt x="10631" y="1832"/>
                  </a:moveTo>
                  <a:cubicBezTo>
                    <a:pt x="12866" y="1832"/>
                    <a:pt x="15145" y="2688"/>
                    <a:pt x="16944" y="4584"/>
                  </a:cubicBezTo>
                  <a:cubicBezTo>
                    <a:pt x="22018" y="10081"/>
                    <a:pt x="18210" y="19048"/>
                    <a:pt x="10712" y="19048"/>
                  </a:cubicBezTo>
                  <a:cubicBezTo>
                    <a:pt x="10596" y="19048"/>
                    <a:pt x="10478" y="19045"/>
                    <a:pt x="10360" y="19041"/>
                  </a:cubicBezTo>
                  <a:cubicBezTo>
                    <a:pt x="5493" y="18898"/>
                    <a:pt x="1772" y="14890"/>
                    <a:pt x="1915" y="10167"/>
                  </a:cubicBezTo>
                  <a:cubicBezTo>
                    <a:pt x="2104" y="5063"/>
                    <a:pt x="6286" y="1832"/>
                    <a:pt x="10631" y="1832"/>
                  </a:cubicBezTo>
                  <a:close/>
                  <a:moveTo>
                    <a:pt x="10665" y="1"/>
                  </a:moveTo>
                  <a:cubicBezTo>
                    <a:pt x="4921" y="1"/>
                    <a:pt x="338" y="4529"/>
                    <a:pt x="197" y="10167"/>
                  </a:cubicBezTo>
                  <a:cubicBezTo>
                    <a:pt x="0" y="16575"/>
                    <a:pt x="5167" y="20878"/>
                    <a:pt x="10601" y="20878"/>
                  </a:cubicBezTo>
                  <a:cubicBezTo>
                    <a:pt x="13056" y="20878"/>
                    <a:pt x="15566" y="19999"/>
                    <a:pt x="17660" y="18039"/>
                  </a:cubicBezTo>
                  <a:cubicBezTo>
                    <a:pt x="24530" y="11598"/>
                    <a:pt x="20093" y="290"/>
                    <a:pt x="10933" y="4"/>
                  </a:cubicBezTo>
                  <a:cubicBezTo>
                    <a:pt x="10843" y="2"/>
                    <a:pt x="10754" y="1"/>
                    <a:pt x="10665"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1"/>
            <p:cNvSpPr/>
            <p:nvPr/>
          </p:nvSpPr>
          <p:spPr>
            <a:xfrm>
              <a:off x="-1132547" y="3555916"/>
              <a:ext cx="77876" cy="66063"/>
            </a:xfrm>
            <a:custGeom>
              <a:avLst/>
              <a:gdLst/>
              <a:ahLst/>
              <a:cxnLst/>
              <a:rect l="l" t="t" r="r" b="b"/>
              <a:pathLst>
                <a:path w="11266" h="9557" extrusionOk="0">
                  <a:moveTo>
                    <a:pt x="4906" y="0"/>
                  </a:moveTo>
                  <a:cubicBezTo>
                    <a:pt x="2534" y="0"/>
                    <a:pt x="238" y="1840"/>
                    <a:pt x="143" y="4687"/>
                  </a:cubicBezTo>
                  <a:cubicBezTo>
                    <a:pt x="0" y="7406"/>
                    <a:pt x="2147" y="9553"/>
                    <a:pt x="4724" y="9553"/>
                  </a:cubicBezTo>
                  <a:cubicBezTo>
                    <a:pt x="4784" y="9555"/>
                    <a:pt x="4844" y="9556"/>
                    <a:pt x="4903" y="9556"/>
                  </a:cubicBezTo>
                  <a:cubicBezTo>
                    <a:pt x="9081" y="9556"/>
                    <a:pt x="11266" y="4643"/>
                    <a:pt x="8302" y="1538"/>
                  </a:cubicBezTo>
                  <a:cubicBezTo>
                    <a:pt x="7337" y="476"/>
                    <a:pt x="6112" y="0"/>
                    <a:pt x="4906"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21"/>
          <p:cNvSpPr/>
          <p:nvPr/>
        </p:nvSpPr>
        <p:spPr>
          <a:xfrm rot="9899950">
            <a:off x="5717720" y="-48455"/>
            <a:ext cx="3689208" cy="1271853"/>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1"/>
          <p:cNvSpPr txBox="1">
            <a:spLocks noGrp="1"/>
          </p:cNvSpPr>
          <p:nvPr>
            <p:ph type="title"/>
          </p:nvPr>
        </p:nvSpPr>
        <p:spPr>
          <a:xfrm>
            <a:off x="720000" y="538896"/>
            <a:ext cx="770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rgbClr val="D9EAD3"/>
        </a:solidFill>
        <a:effectLst/>
      </p:bgPr>
    </p:bg>
    <p:spTree>
      <p:nvGrpSpPr>
        <p:cNvPr id="1" name="Shape 267"/>
        <p:cNvGrpSpPr/>
        <p:nvPr/>
      </p:nvGrpSpPr>
      <p:grpSpPr>
        <a:xfrm>
          <a:off x="0" y="0"/>
          <a:ext cx="0" cy="0"/>
          <a:chOff x="0" y="0"/>
          <a:chExt cx="0" cy="0"/>
        </a:xfrm>
      </p:grpSpPr>
      <p:sp>
        <p:nvSpPr>
          <p:cNvPr id="268" name="Google Shape;268;p22"/>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Raleway"/>
              <a:buNone/>
              <a:defRPr sz="3600">
                <a:latin typeface="Raleway"/>
                <a:ea typeface="Raleway"/>
                <a:cs typeface="Raleway"/>
                <a:sym typeface="Raleway"/>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69" name="Google Shape;26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bg>
      <p:bgPr>
        <a:solidFill>
          <a:schemeClr val="accent4"/>
        </a:solidFill>
        <a:effectLst/>
      </p:bgPr>
    </p:bg>
    <p:spTree>
      <p:nvGrpSpPr>
        <p:cNvPr id="1" name="Shape 270"/>
        <p:cNvGrpSpPr/>
        <p:nvPr/>
      </p:nvGrpSpPr>
      <p:grpSpPr>
        <a:xfrm>
          <a:off x="0" y="0"/>
          <a:ext cx="0" cy="0"/>
          <a:chOff x="0" y="0"/>
          <a:chExt cx="0" cy="0"/>
        </a:xfrm>
      </p:grpSpPr>
      <p:sp>
        <p:nvSpPr>
          <p:cNvPr id="271" name="Google Shape;271;p23"/>
          <p:cNvSpPr txBox="1">
            <a:spLocks noGrp="1"/>
          </p:cNvSpPr>
          <p:nvPr>
            <p:ph type="title"/>
          </p:nvPr>
        </p:nvSpPr>
        <p:spPr>
          <a:xfrm>
            <a:off x="1021325" y="418374"/>
            <a:ext cx="699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2" name="Google Shape;272;p23"/>
          <p:cNvSpPr txBox="1">
            <a:spLocks noGrp="1"/>
          </p:cNvSpPr>
          <p:nvPr>
            <p:ph type="subTitle" idx="1"/>
          </p:nvPr>
        </p:nvSpPr>
        <p:spPr>
          <a:xfrm>
            <a:off x="625725" y="1149825"/>
            <a:ext cx="7892700" cy="3528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chemeClr val="dk1"/>
                </a:solidFill>
                <a:latin typeface="Nunito"/>
                <a:ea typeface="Nunito"/>
                <a:cs typeface="Nunito"/>
                <a:sym typeface="Nunito"/>
              </a:defRPr>
            </a:lvl1pPr>
            <a:lvl2pPr lvl="1" rtl="0">
              <a:spcBef>
                <a:spcPts val="1600"/>
              </a:spcBef>
              <a:spcAft>
                <a:spcPts val="0"/>
              </a:spcAft>
              <a:buNone/>
              <a:defRPr sz="1200">
                <a:solidFill>
                  <a:schemeClr val="dk1"/>
                </a:solidFill>
                <a:latin typeface="Nunito"/>
                <a:ea typeface="Nunito"/>
                <a:cs typeface="Nunito"/>
                <a:sym typeface="Nunito"/>
              </a:defRPr>
            </a:lvl2pPr>
            <a:lvl3pPr lvl="2" rtl="0">
              <a:spcBef>
                <a:spcPts val="1600"/>
              </a:spcBef>
              <a:spcAft>
                <a:spcPts val="0"/>
              </a:spcAft>
              <a:buNone/>
              <a:defRPr sz="1200">
                <a:solidFill>
                  <a:schemeClr val="dk1"/>
                </a:solidFill>
                <a:latin typeface="Nunito"/>
                <a:ea typeface="Nunito"/>
                <a:cs typeface="Nunito"/>
                <a:sym typeface="Nunito"/>
              </a:defRPr>
            </a:lvl3pPr>
            <a:lvl4pPr lvl="3" rtl="0">
              <a:spcBef>
                <a:spcPts val="1600"/>
              </a:spcBef>
              <a:spcAft>
                <a:spcPts val="0"/>
              </a:spcAft>
              <a:buNone/>
              <a:defRPr sz="1200">
                <a:solidFill>
                  <a:schemeClr val="dk1"/>
                </a:solidFill>
                <a:latin typeface="Nunito"/>
                <a:ea typeface="Nunito"/>
                <a:cs typeface="Nunito"/>
                <a:sym typeface="Nunito"/>
              </a:defRPr>
            </a:lvl4pPr>
            <a:lvl5pPr lvl="4" rtl="0">
              <a:spcBef>
                <a:spcPts val="1600"/>
              </a:spcBef>
              <a:spcAft>
                <a:spcPts val="0"/>
              </a:spcAft>
              <a:buNone/>
              <a:defRPr sz="1200">
                <a:solidFill>
                  <a:schemeClr val="dk1"/>
                </a:solidFill>
                <a:latin typeface="Nunito"/>
                <a:ea typeface="Nunito"/>
                <a:cs typeface="Nunito"/>
                <a:sym typeface="Nunito"/>
              </a:defRPr>
            </a:lvl5pPr>
            <a:lvl6pPr lvl="5" rtl="0">
              <a:spcBef>
                <a:spcPts val="1600"/>
              </a:spcBef>
              <a:spcAft>
                <a:spcPts val="0"/>
              </a:spcAft>
              <a:buNone/>
              <a:defRPr sz="1200">
                <a:solidFill>
                  <a:schemeClr val="dk1"/>
                </a:solidFill>
                <a:latin typeface="Nunito"/>
                <a:ea typeface="Nunito"/>
                <a:cs typeface="Nunito"/>
                <a:sym typeface="Nunito"/>
              </a:defRPr>
            </a:lvl6pPr>
            <a:lvl7pPr lvl="6" rtl="0">
              <a:spcBef>
                <a:spcPts val="1600"/>
              </a:spcBef>
              <a:spcAft>
                <a:spcPts val="0"/>
              </a:spcAft>
              <a:buNone/>
              <a:defRPr sz="1200">
                <a:solidFill>
                  <a:schemeClr val="dk1"/>
                </a:solidFill>
                <a:latin typeface="Nunito"/>
                <a:ea typeface="Nunito"/>
                <a:cs typeface="Nunito"/>
                <a:sym typeface="Nunito"/>
              </a:defRPr>
            </a:lvl7pPr>
            <a:lvl8pPr lvl="7" rtl="0">
              <a:spcBef>
                <a:spcPts val="1600"/>
              </a:spcBef>
              <a:spcAft>
                <a:spcPts val="0"/>
              </a:spcAft>
              <a:buNone/>
              <a:defRPr sz="1200">
                <a:solidFill>
                  <a:schemeClr val="dk1"/>
                </a:solidFill>
                <a:latin typeface="Nunito"/>
                <a:ea typeface="Nunito"/>
                <a:cs typeface="Nunito"/>
                <a:sym typeface="Nunito"/>
              </a:defRPr>
            </a:lvl8pPr>
            <a:lvl9pPr lvl="8" rtl="0">
              <a:spcBef>
                <a:spcPts val="1600"/>
              </a:spcBef>
              <a:spcAft>
                <a:spcPts val="1600"/>
              </a:spcAft>
              <a:buNone/>
              <a:defRPr sz="1200">
                <a:solidFill>
                  <a:schemeClr val="dk1"/>
                </a:solidFill>
                <a:latin typeface="Nunito"/>
                <a:ea typeface="Nunito"/>
                <a:cs typeface="Nunito"/>
                <a:sym typeface="Nunito"/>
              </a:defRPr>
            </a:lvl9pPr>
          </a:lstStyle>
          <a:p>
            <a:endParaRPr/>
          </a:p>
        </p:txBody>
      </p:sp>
      <p:sp>
        <p:nvSpPr>
          <p:cNvPr id="273" name="Google Shape;273;p23"/>
          <p:cNvSpPr/>
          <p:nvPr/>
        </p:nvSpPr>
        <p:spPr>
          <a:xfrm rot="5400000">
            <a:off x="8203294" y="2117903"/>
            <a:ext cx="1310270" cy="571148"/>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352" y="-7961"/>
            <a:ext cx="846632" cy="1041291"/>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3"/>
          <p:cNvGrpSpPr/>
          <p:nvPr/>
        </p:nvGrpSpPr>
        <p:grpSpPr>
          <a:xfrm rot="-7199998">
            <a:off x="8314692" y="2703201"/>
            <a:ext cx="626176" cy="572692"/>
            <a:chOff x="5177300" y="2314950"/>
            <a:chExt cx="341575" cy="312400"/>
          </a:xfrm>
        </p:grpSpPr>
        <p:sp>
          <p:nvSpPr>
            <p:cNvPr id="276" name="Google Shape;276;p2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23"/>
          <p:cNvSpPr/>
          <p:nvPr/>
        </p:nvSpPr>
        <p:spPr>
          <a:xfrm rot="10800000">
            <a:off x="-358" y="3196916"/>
            <a:ext cx="623145" cy="1178536"/>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23"/>
          <p:cNvGrpSpPr/>
          <p:nvPr/>
        </p:nvGrpSpPr>
        <p:grpSpPr>
          <a:xfrm rot="8636073">
            <a:off x="213099" y="3135526"/>
            <a:ext cx="498749" cy="456124"/>
            <a:chOff x="5177300" y="2314950"/>
            <a:chExt cx="341575" cy="312400"/>
          </a:xfrm>
        </p:grpSpPr>
        <p:sp>
          <p:nvSpPr>
            <p:cNvPr id="283" name="Google Shape;283;p2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23"/>
          <p:cNvGrpSpPr/>
          <p:nvPr/>
        </p:nvGrpSpPr>
        <p:grpSpPr>
          <a:xfrm>
            <a:off x="7339365" y="-6012"/>
            <a:ext cx="1530964" cy="919336"/>
            <a:chOff x="2960200" y="1284875"/>
            <a:chExt cx="3360325" cy="2018300"/>
          </a:xfrm>
        </p:grpSpPr>
        <p:sp>
          <p:nvSpPr>
            <p:cNvPr id="289" name="Google Shape;289;p23"/>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23"/>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2">
  <p:cSld name="SECTION_TITLE_AND_DESCRIPTION_2">
    <p:spTree>
      <p:nvGrpSpPr>
        <p:cNvPr id="1" name="Shape 294"/>
        <p:cNvGrpSpPr/>
        <p:nvPr/>
      </p:nvGrpSpPr>
      <p:grpSpPr>
        <a:xfrm>
          <a:off x="0" y="0"/>
          <a:ext cx="0" cy="0"/>
          <a:chOff x="0" y="0"/>
          <a:chExt cx="0" cy="0"/>
        </a:xfrm>
      </p:grpSpPr>
      <p:sp>
        <p:nvSpPr>
          <p:cNvPr id="295" name="Google Shape;295;p24"/>
          <p:cNvSpPr/>
          <p:nvPr/>
        </p:nvSpPr>
        <p:spPr>
          <a:xfrm>
            <a:off x="316821" y="384125"/>
            <a:ext cx="3997500" cy="4564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4"/>
          <p:cNvSpPr/>
          <p:nvPr/>
        </p:nvSpPr>
        <p:spPr>
          <a:xfrm>
            <a:off x="469214" y="231725"/>
            <a:ext cx="3997500" cy="4564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4"/>
          <p:cNvSpPr txBox="1">
            <a:spLocks noGrp="1"/>
          </p:cNvSpPr>
          <p:nvPr>
            <p:ph type="title"/>
          </p:nvPr>
        </p:nvSpPr>
        <p:spPr>
          <a:xfrm>
            <a:off x="607064" y="2467800"/>
            <a:ext cx="3721800" cy="6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endParaRPr/>
          </a:p>
        </p:txBody>
      </p:sp>
      <p:sp>
        <p:nvSpPr>
          <p:cNvPr id="298" name="Google Shape;298;p24"/>
          <p:cNvSpPr txBox="1">
            <a:spLocks noGrp="1"/>
          </p:cNvSpPr>
          <p:nvPr>
            <p:ph type="subTitle" idx="1"/>
          </p:nvPr>
        </p:nvSpPr>
        <p:spPr>
          <a:xfrm>
            <a:off x="983264" y="3184800"/>
            <a:ext cx="2969400" cy="80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Montserrat"/>
              <a:buNone/>
              <a:defRPr sz="1600">
                <a:latin typeface="Montserrat"/>
                <a:ea typeface="Montserrat"/>
                <a:cs typeface="Montserrat"/>
                <a:sym typeface="Montserrat"/>
              </a:defRPr>
            </a:lvl1pPr>
            <a:lvl2pPr lvl="1" algn="ctr" rtl="0">
              <a:lnSpc>
                <a:spcPct val="100000"/>
              </a:lnSpc>
              <a:spcBef>
                <a:spcPts val="0"/>
              </a:spcBef>
              <a:spcAft>
                <a:spcPts val="0"/>
              </a:spcAft>
              <a:buSzPts val="1600"/>
              <a:buFont typeface="Montserrat"/>
              <a:buNone/>
              <a:defRPr sz="1600">
                <a:latin typeface="Montserrat"/>
                <a:ea typeface="Montserrat"/>
                <a:cs typeface="Montserrat"/>
                <a:sym typeface="Montserrat"/>
              </a:defRPr>
            </a:lvl2pPr>
            <a:lvl3pPr lvl="2" algn="ctr" rtl="0">
              <a:lnSpc>
                <a:spcPct val="100000"/>
              </a:lnSpc>
              <a:spcBef>
                <a:spcPts val="0"/>
              </a:spcBef>
              <a:spcAft>
                <a:spcPts val="0"/>
              </a:spcAft>
              <a:buSzPts val="1600"/>
              <a:buFont typeface="Montserrat"/>
              <a:buNone/>
              <a:defRPr sz="1600">
                <a:latin typeface="Montserrat"/>
                <a:ea typeface="Montserrat"/>
                <a:cs typeface="Montserrat"/>
                <a:sym typeface="Montserrat"/>
              </a:defRPr>
            </a:lvl3pPr>
            <a:lvl4pPr lvl="3" algn="ctr" rtl="0">
              <a:lnSpc>
                <a:spcPct val="100000"/>
              </a:lnSpc>
              <a:spcBef>
                <a:spcPts val="0"/>
              </a:spcBef>
              <a:spcAft>
                <a:spcPts val="0"/>
              </a:spcAft>
              <a:buSzPts val="1600"/>
              <a:buFont typeface="Montserrat"/>
              <a:buNone/>
              <a:defRPr sz="1600">
                <a:latin typeface="Montserrat"/>
                <a:ea typeface="Montserrat"/>
                <a:cs typeface="Montserrat"/>
                <a:sym typeface="Montserrat"/>
              </a:defRPr>
            </a:lvl4pPr>
            <a:lvl5pPr lvl="4" algn="ctr" rtl="0">
              <a:lnSpc>
                <a:spcPct val="100000"/>
              </a:lnSpc>
              <a:spcBef>
                <a:spcPts val="0"/>
              </a:spcBef>
              <a:spcAft>
                <a:spcPts val="0"/>
              </a:spcAft>
              <a:buSzPts val="1600"/>
              <a:buFont typeface="Montserrat"/>
              <a:buNone/>
              <a:defRPr sz="1600">
                <a:latin typeface="Montserrat"/>
                <a:ea typeface="Montserrat"/>
                <a:cs typeface="Montserrat"/>
                <a:sym typeface="Montserrat"/>
              </a:defRPr>
            </a:lvl5pPr>
            <a:lvl6pPr lvl="5" algn="ctr" rtl="0">
              <a:lnSpc>
                <a:spcPct val="100000"/>
              </a:lnSpc>
              <a:spcBef>
                <a:spcPts val="0"/>
              </a:spcBef>
              <a:spcAft>
                <a:spcPts val="0"/>
              </a:spcAft>
              <a:buSzPts val="1600"/>
              <a:buFont typeface="Montserrat"/>
              <a:buNone/>
              <a:defRPr sz="1600">
                <a:latin typeface="Montserrat"/>
                <a:ea typeface="Montserrat"/>
                <a:cs typeface="Montserrat"/>
                <a:sym typeface="Montserrat"/>
              </a:defRPr>
            </a:lvl6pPr>
            <a:lvl7pPr lvl="6" algn="ctr" rtl="0">
              <a:lnSpc>
                <a:spcPct val="100000"/>
              </a:lnSpc>
              <a:spcBef>
                <a:spcPts val="0"/>
              </a:spcBef>
              <a:spcAft>
                <a:spcPts val="0"/>
              </a:spcAft>
              <a:buSzPts val="1600"/>
              <a:buFont typeface="Montserrat"/>
              <a:buNone/>
              <a:defRPr sz="1600">
                <a:latin typeface="Montserrat"/>
                <a:ea typeface="Montserrat"/>
                <a:cs typeface="Montserrat"/>
                <a:sym typeface="Montserrat"/>
              </a:defRPr>
            </a:lvl7pPr>
            <a:lvl8pPr lvl="7" algn="ctr" rtl="0">
              <a:lnSpc>
                <a:spcPct val="100000"/>
              </a:lnSpc>
              <a:spcBef>
                <a:spcPts val="0"/>
              </a:spcBef>
              <a:spcAft>
                <a:spcPts val="0"/>
              </a:spcAft>
              <a:buSzPts val="1600"/>
              <a:buFont typeface="Montserrat"/>
              <a:buNone/>
              <a:defRPr sz="1600">
                <a:latin typeface="Montserrat"/>
                <a:ea typeface="Montserrat"/>
                <a:cs typeface="Montserrat"/>
                <a:sym typeface="Montserrat"/>
              </a:defRPr>
            </a:lvl8pPr>
            <a:lvl9pPr lvl="8" algn="ctr" rtl="0">
              <a:lnSpc>
                <a:spcPct val="100000"/>
              </a:lnSpc>
              <a:spcBef>
                <a:spcPts val="0"/>
              </a:spcBef>
              <a:spcAft>
                <a:spcPts val="0"/>
              </a:spcAft>
              <a:buSzPts val="1600"/>
              <a:buFont typeface="Montserrat"/>
              <a:buNone/>
              <a:defRPr sz="1600">
                <a:latin typeface="Montserrat"/>
                <a:ea typeface="Montserrat"/>
                <a:cs typeface="Montserrat"/>
                <a:sym typeface="Montserrat"/>
              </a:defRPr>
            </a:lvl9pPr>
          </a:lstStyle>
          <a:p>
            <a:endParaRPr/>
          </a:p>
        </p:txBody>
      </p:sp>
      <p:sp>
        <p:nvSpPr>
          <p:cNvPr id="299" name="Google Shape;299;p24"/>
          <p:cNvSpPr txBox="1">
            <a:spLocks noGrp="1"/>
          </p:cNvSpPr>
          <p:nvPr>
            <p:ph type="title" idx="2" hasCustomPrompt="1"/>
          </p:nvPr>
        </p:nvSpPr>
        <p:spPr>
          <a:xfrm>
            <a:off x="1250564" y="1366500"/>
            <a:ext cx="2434800" cy="6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6000"/>
              <a:buNone/>
              <a:defRPr sz="6000">
                <a:solidFill>
                  <a:schemeClr val="accent6"/>
                </a:solidFill>
              </a:defRPr>
            </a:lvl1pPr>
            <a:lvl2pPr lvl="1" algn="ctr" rtl="0">
              <a:spcBef>
                <a:spcPts val="0"/>
              </a:spcBef>
              <a:spcAft>
                <a:spcPts val="0"/>
              </a:spcAft>
              <a:buClr>
                <a:schemeClr val="accent6"/>
              </a:buClr>
              <a:buSzPts val="6000"/>
              <a:buNone/>
              <a:defRPr sz="6000">
                <a:solidFill>
                  <a:schemeClr val="accent6"/>
                </a:solidFill>
              </a:defRPr>
            </a:lvl2pPr>
            <a:lvl3pPr lvl="2" algn="ctr" rtl="0">
              <a:spcBef>
                <a:spcPts val="0"/>
              </a:spcBef>
              <a:spcAft>
                <a:spcPts val="0"/>
              </a:spcAft>
              <a:buClr>
                <a:schemeClr val="accent6"/>
              </a:buClr>
              <a:buSzPts val="6000"/>
              <a:buNone/>
              <a:defRPr sz="6000">
                <a:solidFill>
                  <a:schemeClr val="accent6"/>
                </a:solidFill>
              </a:defRPr>
            </a:lvl3pPr>
            <a:lvl4pPr lvl="3" algn="ctr" rtl="0">
              <a:spcBef>
                <a:spcPts val="0"/>
              </a:spcBef>
              <a:spcAft>
                <a:spcPts val="0"/>
              </a:spcAft>
              <a:buClr>
                <a:schemeClr val="accent6"/>
              </a:buClr>
              <a:buSzPts val="6000"/>
              <a:buNone/>
              <a:defRPr sz="6000">
                <a:solidFill>
                  <a:schemeClr val="accent6"/>
                </a:solidFill>
              </a:defRPr>
            </a:lvl4pPr>
            <a:lvl5pPr lvl="4" algn="ctr" rtl="0">
              <a:spcBef>
                <a:spcPts val="0"/>
              </a:spcBef>
              <a:spcAft>
                <a:spcPts val="0"/>
              </a:spcAft>
              <a:buClr>
                <a:schemeClr val="accent6"/>
              </a:buClr>
              <a:buSzPts val="6000"/>
              <a:buNone/>
              <a:defRPr sz="6000">
                <a:solidFill>
                  <a:schemeClr val="accent6"/>
                </a:solidFill>
              </a:defRPr>
            </a:lvl5pPr>
            <a:lvl6pPr lvl="5" algn="ctr" rtl="0">
              <a:spcBef>
                <a:spcPts val="0"/>
              </a:spcBef>
              <a:spcAft>
                <a:spcPts val="0"/>
              </a:spcAft>
              <a:buClr>
                <a:schemeClr val="accent6"/>
              </a:buClr>
              <a:buSzPts val="6000"/>
              <a:buNone/>
              <a:defRPr sz="6000">
                <a:solidFill>
                  <a:schemeClr val="accent6"/>
                </a:solidFill>
              </a:defRPr>
            </a:lvl6pPr>
            <a:lvl7pPr lvl="6" algn="ctr" rtl="0">
              <a:spcBef>
                <a:spcPts val="0"/>
              </a:spcBef>
              <a:spcAft>
                <a:spcPts val="0"/>
              </a:spcAft>
              <a:buClr>
                <a:schemeClr val="accent6"/>
              </a:buClr>
              <a:buSzPts val="6000"/>
              <a:buNone/>
              <a:defRPr sz="6000">
                <a:solidFill>
                  <a:schemeClr val="accent6"/>
                </a:solidFill>
              </a:defRPr>
            </a:lvl7pPr>
            <a:lvl8pPr lvl="7" algn="ctr" rtl="0">
              <a:spcBef>
                <a:spcPts val="0"/>
              </a:spcBef>
              <a:spcAft>
                <a:spcPts val="0"/>
              </a:spcAft>
              <a:buClr>
                <a:schemeClr val="accent6"/>
              </a:buClr>
              <a:buSzPts val="6000"/>
              <a:buNone/>
              <a:defRPr sz="6000">
                <a:solidFill>
                  <a:schemeClr val="accent6"/>
                </a:solidFill>
              </a:defRPr>
            </a:lvl8pPr>
            <a:lvl9pPr lvl="8" algn="ctr" rtl="0">
              <a:spcBef>
                <a:spcPts val="0"/>
              </a:spcBef>
              <a:spcAft>
                <a:spcPts val="0"/>
              </a:spcAft>
              <a:buClr>
                <a:schemeClr val="accent6"/>
              </a:buClr>
              <a:buSzPts val="6000"/>
              <a:buNone/>
              <a:defRPr sz="6000">
                <a:solidFill>
                  <a:schemeClr val="accent6"/>
                </a:solidFill>
              </a:defRPr>
            </a:lvl9pPr>
          </a:lstStyle>
          <a:p>
            <a:r>
              <a:t>xx%</a:t>
            </a:r>
          </a:p>
        </p:txBody>
      </p:sp>
      <p:sp>
        <p:nvSpPr>
          <p:cNvPr id="300" name="Google Shape;300;p24"/>
          <p:cNvSpPr/>
          <p:nvPr/>
        </p:nvSpPr>
        <p:spPr>
          <a:xfrm>
            <a:off x="-5292" y="2392650"/>
            <a:ext cx="739500" cy="358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01"/>
        <p:cNvGrpSpPr/>
        <p:nvPr/>
      </p:nvGrpSpPr>
      <p:grpSpPr>
        <a:xfrm>
          <a:off x="0" y="0"/>
          <a:ext cx="0" cy="0"/>
          <a:chOff x="0" y="0"/>
          <a:chExt cx="0" cy="0"/>
        </a:xfrm>
      </p:grpSpPr>
      <p:sp>
        <p:nvSpPr>
          <p:cNvPr id="302" name="Google Shape;302;p25"/>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4" name="Google Shape;304;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305" name="Google Shape;30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29"/>
        <p:cNvGrpSpPr/>
        <p:nvPr/>
      </p:nvGrpSpPr>
      <p:grpSpPr>
        <a:xfrm>
          <a:off x="0" y="0"/>
          <a:ext cx="0" cy="0"/>
          <a:chOff x="0" y="0"/>
          <a:chExt cx="0" cy="0"/>
        </a:xfrm>
      </p:grpSpPr>
      <p:grpSp>
        <p:nvGrpSpPr>
          <p:cNvPr id="30" name="Google Shape;30;p4"/>
          <p:cNvGrpSpPr/>
          <p:nvPr/>
        </p:nvGrpSpPr>
        <p:grpSpPr>
          <a:xfrm>
            <a:off x="-588250" y="73007"/>
            <a:ext cx="10320501" cy="4997486"/>
            <a:chOff x="-464250" y="93375"/>
            <a:chExt cx="10320501" cy="4997486"/>
          </a:xfrm>
        </p:grpSpPr>
        <p:sp>
          <p:nvSpPr>
            <p:cNvPr id="31" name="Google Shape;31;p4"/>
            <p:cNvSpPr/>
            <p:nvPr/>
          </p:nvSpPr>
          <p:spPr>
            <a:xfrm>
              <a:off x="-464250" y="93375"/>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446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10800000">
              <a:off x="6166875" y="3818950"/>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446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4"/>
          <p:cNvSpPr txBox="1">
            <a:spLocks noGrp="1"/>
          </p:cNvSpPr>
          <p:nvPr>
            <p:ph type="ctrTitle"/>
          </p:nvPr>
        </p:nvSpPr>
        <p:spPr>
          <a:xfrm>
            <a:off x="1902450" y="1773538"/>
            <a:ext cx="5339100" cy="110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3200"/>
              <a:buNone/>
              <a:defRPr sz="3200">
                <a:solidFill>
                  <a:srgbClr val="FFFFFF"/>
                </a:solidFill>
              </a:defRPr>
            </a:lvl1pPr>
            <a:lvl2pPr lvl="1" algn="ctr" rtl="0">
              <a:spcBef>
                <a:spcPts val="0"/>
              </a:spcBef>
              <a:spcAft>
                <a:spcPts val="0"/>
              </a:spcAft>
              <a:buClr>
                <a:srgbClr val="FFFFFF"/>
              </a:buClr>
              <a:buSzPts val="3200"/>
              <a:buNone/>
              <a:defRPr sz="3200">
                <a:solidFill>
                  <a:srgbClr val="FFFFFF"/>
                </a:solidFill>
              </a:defRPr>
            </a:lvl2pPr>
            <a:lvl3pPr lvl="2" algn="ctr" rtl="0">
              <a:spcBef>
                <a:spcPts val="0"/>
              </a:spcBef>
              <a:spcAft>
                <a:spcPts val="0"/>
              </a:spcAft>
              <a:buClr>
                <a:srgbClr val="FFFFFF"/>
              </a:buClr>
              <a:buSzPts val="3200"/>
              <a:buNone/>
              <a:defRPr sz="3200">
                <a:solidFill>
                  <a:srgbClr val="FFFFFF"/>
                </a:solidFill>
              </a:defRPr>
            </a:lvl3pPr>
            <a:lvl4pPr lvl="3" algn="ctr" rtl="0">
              <a:spcBef>
                <a:spcPts val="0"/>
              </a:spcBef>
              <a:spcAft>
                <a:spcPts val="0"/>
              </a:spcAft>
              <a:buClr>
                <a:srgbClr val="FFFFFF"/>
              </a:buClr>
              <a:buSzPts val="3200"/>
              <a:buNone/>
              <a:defRPr sz="3200">
                <a:solidFill>
                  <a:srgbClr val="FFFFFF"/>
                </a:solidFill>
              </a:defRPr>
            </a:lvl4pPr>
            <a:lvl5pPr lvl="4" algn="ctr" rtl="0">
              <a:spcBef>
                <a:spcPts val="0"/>
              </a:spcBef>
              <a:spcAft>
                <a:spcPts val="0"/>
              </a:spcAft>
              <a:buClr>
                <a:srgbClr val="FFFFFF"/>
              </a:buClr>
              <a:buSzPts val="3200"/>
              <a:buNone/>
              <a:defRPr sz="3200">
                <a:solidFill>
                  <a:srgbClr val="FFFFFF"/>
                </a:solidFill>
              </a:defRPr>
            </a:lvl5pPr>
            <a:lvl6pPr lvl="5" algn="ctr" rtl="0">
              <a:spcBef>
                <a:spcPts val="0"/>
              </a:spcBef>
              <a:spcAft>
                <a:spcPts val="0"/>
              </a:spcAft>
              <a:buClr>
                <a:srgbClr val="FFFFFF"/>
              </a:buClr>
              <a:buSzPts val="3200"/>
              <a:buNone/>
              <a:defRPr sz="3200">
                <a:solidFill>
                  <a:srgbClr val="FFFFFF"/>
                </a:solidFill>
              </a:defRPr>
            </a:lvl6pPr>
            <a:lvl7pPr lvl="6" algn="ctr" rtl="0">
              <a:spcBef>
                <a:spcPts val="0"/>
              </a:spcBef>
              <a:spcAft>
                <a:spcPts val="0"/>
              </a:spcAft>
              <a:buClr>
                <a:srgbClr val="FFFFFF"/>
              </a:buClr>
              <a:buSzPts val="3200"/>
              <a:buNone/>
              <a:defRPr sz="3200">
                <a:solidFill>
                  <a:srgbClr val="FFFFFF"/>
                </a:solidFill>
              </a:defRPr>
            </a:lvl7pPr>
            <a:lvl8pPr lvl="7" algn="ctr" rtl="0">
              <a:spcBef>
                <a:spcPts val="0"/>
              </a:spcBef>
              <a:spcAft>
                <a:spcPts val="0"/>
              </a:spcAft>
              <a:buClr>
                <a:srgbClr val="FFFFFF"/>
              </a:buClr>
              <a:buSzPts val="3200"/>
              <a:buNone/>
              <a:defRPr sz="3200">
                <a:solidFill>
                  <a:srgbClr val="FFFFFF"/>
                </a:solidFill>
              </a:defRPr>
            </a:lvl8pPr>
            <a:lvl9pPr lvl="8" algn="ctr" rtl="0">
              <a:spcBef>
                <a:spcPts val="0"/>
              </a:spcBef>
              <a:spcAft>
                <a:spcPts val="0"/>
              </a:spcAft>
              <a:buClr>
                <a:srgbClr val="FFFFFF"/>
              </a:buClr>
              <a:buSzPts val="3200"/>
              <a:buNone/>
              <a:defRPr sz="3200">
                <a:solidFill>
                  <a:srgbClr val="FFFFFF"/>
                </a:solidFill>
              </a:defRPr>
            </a:lvl9pPr>
          </a:lstStyle>
          <a:p>
            <a:endParaRPr/>
          </a:p>
        </p:txBody>
      </p:sp>
      <p:sp>
        <p:nvSpPr>
          <p:cNvPr id="34" name="Google Shape;34;p4"/>
          <p:cNvSpPr txBox="1">
            <a:spLocks noGrp="1"/>
          </p:cNvSpPr>
          <p:nvPr>
            <p:ph type="subTitle" idx="1"/>
          </p:nvPr>
        </p:nvSpPr>
        <p:spPr>
          <a:xfrm>
            <a:off x="720000" y="2917563"/>
            <a:ext cx="7704000" cy="4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600"/>
              <a:buNone/>
              <a:defRPr>
                <a:solidFill>
                  <a:srgbClr val="FFFFFF"/>
                </a:solidFill>
              </a:defRPr>
            </a:lvl1pPr>
            <a:lvl2pPr lvl="1" algn="ctr" rtl="0">
              <a:lnSpc>
                <a:spcPct val="100000"/>
              </a:lnSpc>
              <a:spcBef>
                <a:spcPts val="0"/>
              </a:spcBef>
              <a:spcAft>
                <a:spcPts val="0"/>
              </a:spcAft>
              <a:buClr>
                <a:srgbClr val="FFFFFF"/>
              </a:buClr>
              <a:buSzPts val="1600"/>
              <a:buNone/>
              <a:defRPr sz="1600">
                <a:solidFill>
                  <a:srgbClr val="FFFFFF"/>
                </a:solidFill>
              </a:defRPr>
            </a:lvl2pPr>
            <a:lvl3pPr lvl="2" algn="ctr" rtl="0">
              <a:lnSpc>
                <a:spcPct val="100000"/>
              </a:lnSpc>
              <a:spcBef>
                <a:spcPts val="0"/>
              </a:spcBef>
              <a:spcAft>
                <a:spcPts val="0"/>
              </a:spcAft>
              <a:buClr>
                <a:srgbClr val="FFFFFF"/>
              </a:buClr>
              <a:buSzPts val="1600"/>
              <a:buNone/>
              <a:defRPr sz="1600">
                <a:solidFill>
                  <a:srgbClr val="FFFFFF"/>
                </a:solidFill>
              </a:defRPr>
            </a:lvl3pPr>
            <a:lvl4pPr lvl="3" algn="ctr" rtl="0">
              <a:lnSpc>
                <a:spcPct val="100000"/>
              </a:lnSpc>
              <a:spcBef>
                <a:spcPts val="0"/>
              </a:spcBef>
              <a:spcAft>
                <a:spcPts val="0"/>
              </a:spcAft>
              <a:buClr>
                <a:srgbClr val="FFFFFF"/>
              </a:buClr>
              <a:buSzPts val="1600"/>
              <a:buNone/>
              <a:defRPr sz="1600">
                <a:solidFill>
                  <a:srgbClr val="FFFFFF"/>
                </a:solidFill>
              </a:defRPr>
            </a:lvl4pPr>
            <a:lvl5pPr lvl="4" algn="ctr" rtl="0">
              <a:lnSpc>
                <a:spcPct val="100000"/>
              </a:lnSpc>
              <a:spcBef>
                <a:spcPts val="0"/>
              </a:spcBef>
              <a:spcAft>
                <a:spcPts val="0"/>
              </a:spcAft>
              <a:buClr>
                <a:srgbClr val="FFFFFF"/>
              </a:buClr>
              <a:buSzPts val="1600"/>
              <a:buNone/>
              <a:defRPr sz="1600">
                <a:solidFill>
                  <a:srgbClr val="FFFFFF"/>
                </a:solidFill>
              </a:defRPr>
            </a:lvl5pPr>
            <a:lvl6pPr lvl="5" algn="ctr" rtl="0">
              <a:lnSpc>
                <a:spcPct val="100000"/>
              </a:lnSpc>
              <a:spcBef>
                <a:spcPts val="0"/>
              </a:spcBef>
              <a:spcAft>
                <a:spcPts val="0"/>
              </a:spcAft>
              <a:buClr>
                <a:srgbClr val="FFFFFF"/>
              </a:buClr>
              <a:buSzPts val="1600"/>
              <a:buNone/>
              <a:defRPr sz="1600">
                <a:solidFill>
                  <a:srgbClr val="FFFFFF"/>
                </a:solidFill>
              </a:defRPr>
            </a:lvl6pPr>
            <a:lvl7pPr lvl="6" algn="ctr" rtl="0">
              <a:lnSpc>
                <a:spcPct val="100000"/>
              </a:lnSpc>
              <a:spcBef>
                <a:spcPts val="0"/>
              </a:spcBef>
              <a:spcAft>
                <a:spcPts val="0"/>
              </a:spcAft>
              <a:buClr>
                <a:srgbClr val="FFFFFF"/>
              </a:buClr>
              <a:buSzPts val="1600"/>
              <a:buNone/>
              <a:defRPr sz="1600">
                <a:solidFill>
                  <a:srgbClr val="FFFFFF"/>
                </a:solidFill>
              </a:defRPr>
            </a:lvl7pPr>
            <a:lvl8pPr lvl="7" algn="ctr" rtl="0">
              <a:lnSpc>
                <a:spcPct val="100000"/>
              </a:lnSpc>
              <a:spcBef>
                <a:spcPts val="0"/>
              </a:spcBef>
              <a:spcAft>
                <a:spcPts val="0"/>
              </a:spcAft>
              <a:buClr>
                <a:srgbClr val="FFFFFF"/>
              </a:buClr>
              <a:buSzPts val="1600"/>
              <a:buNone/>
              <a:defRPr sz="1600">
                <a:solidFill>
                  <a:srgbClr val="FFFFFF"/>
                </a:solidFill>
              </a:defRPr>
            </a:lvl8pPr>
            <a:lvl9pPr lvl="8" algn="ctr" rtl="0">
              <a:lnSpc>
                <a:spcPct val="100000"/>
              </a:lnSpc>
              <a:spcBef>
                <a:spcPts val="0"/>
              </a:spcBef>
              <a:spcAft>
                <a:spcPts val="0"/>
              </a:spcAft>
              <a:buClr>
                <a:srgbClr val="FFFFFF"/>
              </a:buClr>
              <a:buSzPts val="1600"/>
              <a:buNone/>
              <a:defRPr sz="1600">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rot="2700000">
            <a:off x="-448506" y="3140453"/>
            <a:ext cx="3689116" cy="1271822"/>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rot="-2700000">
            <a:off x="6938594" y="1288966"/>
            <a:ext cx="3689116" cy="1271822"/>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ubTitle" idx="1"/>
          </p:nvPr>
        </p:nvSpPr>
        <p:spPr>
          <a:xfrm>
            <a:off x="2431563" y="3215188"/>
            <a:ext cx="18456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9" name="Google Shape;39;p5"/>
          <p:cNvSpPr txBox="1">
            <a:spLocks noGrp="1"/>
          </p:cNvSpPr>
          <p:nvPr>
            <p:ph type="subTitle" idx="2"/>
          </p:nvPr>
        </p:nvSpPr>
        <p:spPr>
          <a:xfrm>
            <a:off x="2431563" y="2569263"/>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40" name="Google Shape;40;p5"/>
          <p:cNvSpPr txBox="1">
            <a:spLocks noGrp="1"/>
          </p:cNvSpPr>
          <p:nvPr>
            <p:ph type="subTitle" idx="3"/>
          </p:nvPr>
        </p:nvSpPr>
        <p:spPr>
          <a:xfrm>
            <a:off x="4866838" y="3215188"/>
            <a:ext cx="18456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41" name="Google Shape;41;p5"/>
          <p:cNvSpPr txBox="1">
            <a:spLocks noGrp="1"/>
          </p:cNvSpPr>
          <p:nvPr>
            <p:ph type="subTitle" idx="4"/>
          </p:nvPr>
        </p:nvSpPr>
        <p:spPr>
          <a:xfrm>
            <a:off x="4866838" y="2569263"/>
            <a:ext cx="1845600" cy="70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42" name="Google Shape;42;p5"/>
          <p:cNvSpPr txBox="1">
            <a:spLocks noGrp="1"/>
          </p:cNvSpPr>
          <p:nvPr>
            <p:ph type="title"/>
          </p:nvPr>
        </p:nvSpPr>
        <p:spPr>
          <a:xfrm>
            <a:off x="720000" y="538896"/>
            <a:ext cx="770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p:nvPr/>
        </p:nvSpPr>
        <p:spPr>
          <a:xfrm>
            <a:off x="-588250" y="73007"/>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rot="9000014">
            <a:off x="6873179" y="3545735"/>
            <a:ext cx="3689401" cy="1271920"/>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txBox="1">
            <a:spLocks noGrp="1"/>
          </p:cNvSpPr>
          <p:nvPr>
            <p:ph type="title"/>
          </p:nvPr>
        </p:nvSpPr>
        <p:spPr>
          <a:xfrm>
            <a:off x="720000" y="538896"/>
            <a:ext cx="770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588250" y="73007"/>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rot="6300050">
            <a:off x="7070485" y="2476597"/>
            <a:ext cx="3689208" cy="1271853"/>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txBox="1">
            <a:spLocks noGrp="1"/>
          </p:cNvSpPr>
          <p:nvPr>
            <p:ph type="title"/>
          </p:nvPr>
        </p:nvSpPr>
        <p:spPr>
          <a:xfrm>
            <a:off x="881718" y="1177202"/>
            <a:ext cx="4197900" cy="15849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 name="Google Shape;51;p7"/>
          <p:cNvSpPr txBox="1">
            <a:spLocks noGrp="1"/>
          </p:cNvSpPr>
          <p:nvPr>
            <p:ph type="subTitle" idx="1"/>
          </p:nvPr>
        </p:nvSpPr>
        <p:spPr>
          <a:xfrm>
            <a:off x="881718" y="2865085"/>
            <a:ext cx="3435900" cy="16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671475" y="450150"/>
            <a:ext cx="3313800" cy="23676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4" name="Google Shape;54;p8"/>
          <p:cNvSpPr txBox="1">
            <a:spLocks noGrp="1"/>
          </p:cNvSpPr>
          <p:nvPr>
            <p:ph type="subTitle" idx="1"/>
          </p:nvPr>
        </p:nvSpPr>
        <p:spPr>
          <a:xfrm>
            <a:off x="4671475" y="2808872"/>
            <a:ext cx="3063000" cy="16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600"/>
              <a:buNone/>
              <a:defRPr>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sz="1400">
                <a:solidFill>
                  <a:srgbClr val="FFFFFF"/>
                </a:solidFill>
              </a:defRPr>
            </a:lvl4pPr>
            <a:lvl5pPr lvl="4" rtl="0">
              <a:lnSpc>
                <a:spcPct val="100000"/>
              </a:lnSpc>
              <a:spcBef>
                <a:spcPts val="0"/>
              </a:spcBef>
              <a:spcAft>
                <a:spcPts val="0"/>
              </a:spcAft>
              <a:buClr>
                <a:srgbClr val="FFFFFF"/>
              </a:buClr>
              <a:buSzPts val="1400"/>
              <a:buNone/>
              <a:defRPr sz="1400">
                <a:solidFill>
                  <a:srgbClr val="FFFFFF"/>
                </a:solidFill>
              </a:defRPr>
            </a:lvl5pPr>
            <a:lvl6pPr lvl="5" rtl="0">
              <a:lnSpc>
                <a:spcPct val="100000"/>
              </a:lnSpc>
              <a:spcBef>
                <a:spcPts val="0"/>
              </a:spcBef>
              <a:spcAft>
                <a:spcPts val="0"/>
              </a:spcAft>
              <a:buClr>
                <a:srgbClr val="FFFFFF"/>
              </a:buClr>
              <a:buSzPts val="1400"/>
              <a:buNone/>
              <a:defRPr sz="1400">
                <a:solidFill>
                  <a:srgbClr val="FFFFFF"/>
                </a:solidFill>
              </a:defRPr>
            </a:lvl6pPr>
            <a:lvl7pPr lvl="6" rtl="0">
              <a:lnSpc>
                <a:spcPct val="100000"/>
              </a:lnSpc>
              <a:spcBef>
                <a:spcPts val="0"/>
              </a:spcBef>
              <a:spcAft>
                <a:spcPts val="0"/>
              </a:spcAft>
              <a:buClr>
                <a:srgbClr val="FFFFFF"/>
              </a:buClr>
              <a:buSzPts val="1400"/>
              <a:buNone/>
              <a:defRPr sz="1400">
                <a:solidFill>
                  <a:srgbClr val="FFFFFF"/>
                </a:solidFill>
              </a:defRPr>
            </a:lvl7pPr>
            <a:lvl8pPr lvl="7" rtl="0">
              <a:lnSpc>
                <a:spcPct val="100000"/>
              </a:lnSpc>
              <a:spcBef>
                <a:spcPts val="0"/>
              </a:spcBef>
              <a:spcAft>
                <a:spcPts val="0"/>
              </a:spcAft>
              <a:buClr>
                <a:srgbClr val="FFFFFF"/>
              </a:buClr>
              <a:buSzPts val="1400"/>
              <a:buNone/>
              <a:defRPr sz="1400">
                <a:solidFill>
                  <a:srgbClr val="FFFFFF"/>
                </a:solidFill>
              </a:defRPr>
            </a:lvl8pPr>
            <a:lvl9pPr lvl="8" rtl="0">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55" name="Google Shape;55;p8"/>
          <p:cNvSpPr/>
          <p:nvPr/>
        </p:nvSpPr>
        <p:spPr>
          <a:xfrm rot="10800000">
            <a:off x="6247875" y="732982"/>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a:off x="-470350" y="4001957"/>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446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grpSp>
        <p:nvGrpSpPr>
          <p:cNvPr id="58" name="Google Shape;58;p9"/>
          <p:cNvGrpSpPr/>
          <p:nvPr/>
        </p:nvGrpSpPr>
        <p:grpSpPr>
          <a:xfrm rot="-5400000">
            <a:off x="5121832" y="3785596"/>
            <a:ext cx="868777" cy="1416509"/>
            <a:chOff x="-1644142" y="2405317"/>
            <a:chExt cx="868777" cy="1416509"/>
          </a:xfrm>
        </p:grpSpPr>
        <p:sp>
          <p:nvSpPr>
            <p:cNvPr id="59" name="Google Shape;59;p9"/>
            <p:cNvSpPr/>
            <p:nvPr/>
          </p:nvSpPr>
          <p:spPr>
            <a:xfrm>
              <a:off x="-1495668" y="2894722"/>
              <a:ext cx="147430" cy="427441"/>
            </a:xfrm>
            <a:custGeom>
              <a:avLst/>
              <a:gdLst/>
              <a:ahLst/>
              <a:cxnLst/>
              <a:rect l="l" t="t" r="r" b="b"/>
              <a:pathLst>
                <a:path w="21328" h="61836" extrusionOk="0">
                  <a:moveTo>
                    <a:pt x="1862" y="1"/>
                  </a:moveTo>
                  <a:cubicBezTo>
                    <a:pt x="1289" y="144"/>
                    <a:pt x="717" y="430"/>
                    <a:pt x="1" y="430"/>
                  </a:cubicBezTo>
                  <a:lnTo>
                    <a:pt x="19467" y="61835"/>
                  </a:lnTo>
                  <a:cubicBezTo>
                    <a:pt x="20040" y="61549"/>
                    <a:pt x="20612" y="61406"/>
                    <a:pt x="21328" y="61263"/>
                  </a:cubicBezTo>
                  <a:lnTo>
                    <a:pt x="1862"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1490719" y="2483124"/>
              <a:ext cx="129623" cy="297825"/>
            </a:xfrm>
            <a:custGeom>
              <a:avLst/>
              <a:gdLst/>
              <a:ahLst/>
              <a:cxnLst/>
              <a:rect l="l" t="t" r="r" b="b"/>
              <a:pathLst>
                <a:path w="18752" h="43085" extrusionOk="0">
                  <a:moveTo>
                    <a:pt x="17177" y="1"/>
                  </a:moveTo>
                  <a:lnTo>
                    <a:pt x="1" y="42512"/>
                  </a:lnTo>
                  <a:cubicBezTo>
                    <a:pt x="573" y="42655"/>
                    <a:pt x="1146" y="42798"/>
                    <a:pt x="1718" y="43084"/>
                  </a:cubicBezTo>
                  <a:lnTo>
                    <a:pt x="18751" y="716"/>
                  </a:lnTo>
                  <a:lnTo>
                    <a:pt x="17177"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a:off x="-1482804" y="3490358"/>
              <a:ext cx="105879" cy="144464"/>
            </a:xfrm>
            <a:custGeom>
              <a:avLst/>
              <a:gdLst/>
              <a:ahLst/>
              <a:cxnLst/>
              <a:rect l="l" t="t" r="r" b="b"/>
              <a:pathLst>
                <a:path w="15317" h="20899" extrusionOk="0">
                  <a:moveTo>
                    <a:pt x="14028" y="0"/>
                  </a:moveTo>
                  <a:lnTo>
                    <a:pt x="1" y="20182"/>
                  </a:lnTo>
                  <a:cubicBezTo>
                    <a:pt x="573" y="20326"/>
                    <a:pt x="1146" y="20469"/>
                    <a:pt x="1718" y="20898"/>
                  </a:cubicBezTo>
                  <a:lnTo>
                    <a:pt x="15316" y="1432"/>
                  </a:lnTo>
                  <a:cubicBezTo>
                    <a:pt x="14887" y="1002"/>
                    <a:pt x="14457" y="573"/>
                    <a:pt x="14028"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a:off x="-1251276" y="3470567"/>
              <a:ext cx="156333" cy="123685"/>
            </a:xfrm>
            <a:custGeom>
              <a:avLst/>
              <a:gdLst/>
              <a:ahLst/>
              <a:cxnLst/>
              <a:rect l="l" t="t" r="r" b="b"/>
              <a:pathLst>
                <a:path w="22616" h="17893" extrusionOk="0">
                  <a:moveTo>
                    <a:pt x="1288" y="1"/>
                  </a:moveTo>
                  <a:cubicBezTo>
                    <a:pt x="859" y="430"/>
                    <a:pt x="573" y="859"/>
                    <a:pt x="0" y="1289"/>
                  </a:cubicBezTo>
                  <a:lnTo>
                    <a:pt x="21470" y="17893"/>
                  </a:lnTo>
                  <a:lnTo>
                    <a:pt x="22615" y="16461"/>
                  </a:lnTo>
                  <a:lnTo>
                    <a:pt x="1288"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1238419" y="3286536"/>
              <a:ext cx="197891" cy="95980"/>
            </a:xfrm>
            <a:custGeom>
              <a:avLst/>
              <a:gdLst/>
              <a:ahLst/>
              <a:cxnLst/>
              <a:rect l="l" t="t" r="r" b="b"/>
              <a:pathLst>
                <a:path w="28628" h="13885" extrusionOk="0">
                  <a:moveTo>
                    <a:pt x="27769" y="1"/>
                  </a:moveTo>
                  <a:lnTo>
                    <a:pt x="1" y="12024"/>
                  </a:lnTo>
                  <a:cubicBezTo>
                    <a:pt x="287" y="12596"/>
                    <a:pt x="430" y="13169"/>
                    <a:pt x="717" y="13885"/>
                  </a:cubicBezTo>
                  <a:lnTo>
                    <a:pt x="28628" y="1575"/>
                  </a:lnTo>
                  <a:cubicBezTo>
                    <a:pt x="28341" y="1146"/>
                    <a:pt x="28055" y="573"/>
                    <a:pt x="2776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p:nvPr/>
          </p:nvSpPr>
          <p:spPr>
            <a:xfrm>
              <a:off x="-1587680" y="3226183"/>
              <a:ext cx="181073" cy="132589"/>
            </a:xfrm>
            <a:custGeom>
              <a:avLst/>
              <a:gdLst/>
              <a:ahLst/>
              <a:cxnLst/>
              <a:rect l="l" t="t" r="r" b="b"/>
              <a:pathLst>
                <a:path w="26195" h="19181" extrusionOk="0">
                  <a:moveTo>
                    <a:pt x="1145" y="0"/>
                  </a:moveTo>
                  <a:lnTo>
                    <a:pt x="0" y="1432"/>
                  </a:lnTo>
                  <a:lnTo>
                    <a:pt x="25192" y="19180"/>
                  </a:lnTo>
                  <a:cubicBezTo>
                    <a:pt x="25478" y="18751"/>
                    <a:pt x="25765" y="18322"/>
                    <a:pt x="26194" y="17892"/>
                  </a:cubicBezTo>
                  <a:lnTo>
                    <a:pt x="1145" y="0"/>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a:off x="-1119683" y="2909563"/>
              <a:ext cx="129616" cy="237472"/>
            </a:xfrm>
            <a:custGeom>
              <a:avLst/>
              <a:gdLst/>
              <a:ahLst/>
              <a:cxnLst/>
              <a:rect l="l" t="t" r="r" b="b"/>
              <a:pathLst>
                <a:path w="18751" h="34354" extrusionOk="0">
                  <a:moveTo>
                    <a:pt x="1574" y="1"/>
                  </a:moveTo>
                  <a:lnTo>
                    <a:pt x="0" y="860"/>
                  </a:lnTo>
                  <a:lnTo>
                    <a:pt x="17033" y="34353"/>
                  </a:lnTo>
                  <a:cubicBezTo>
                    <a:pt x="17606" y="34067"/>
                    <a:pt x="18178" y="33781"/>
                    <a:pt x="18751" y="33638"/>
                  </a:cubicBezTo>
                  <a:lnTo>
                    <a:pt x="1574" y="1"/>
                  </a:ln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a:off x="-1009864" y="3181618"/>
              <a:ext cx="154785" cy="131683"/>
            </a:xfrm>
            <a:custGeom>
              <a:avLst/>
              <a:gdLst/>
              <a:ahLst/>
              <a:cxnLst/>
              <a:rect l="l" t="t" r="r" b="b"/>
              <a:pathLst>
                <a:path w="22392" h="19050" extrusionOk="0">
                  <a:moveTo>
                    <a:pt x="9676" y="1"/>
                  </a:moveTo>
                  <a:cubicBezTo>
                    <a:pt x="4861" y="1"/>
                    <a:pt x="239" y="3618"/>
                    <a:pt x="144" y="9310"/>
                  </a:cubicBezTo>
                  <a:cubicBezTo>
                    <a:pt x="1" y="14606"/>
                    <a:pt x="4152" y="18900"/>
                    <a:pt x="9305" y="19043"/>
                  </a:cubicBezTo>
                  <a:cubicBezTo>
                    <a:pt x="9423" y="19047"/>
                    <a:pt x="9541" y="19049"/>
                    <a:pt x="9659" y="19049"/>
                  </a:cubicBezTo>
                  <a:cubicBezTo>
                    <a:pt x="18017" y="19049"/>
                    <a:pt x="22392" y="9082"/>
                    <a:pt x="16605" y="3012"/>
                  </a:cubicBezTo>
                  <a:cubicBezTo>
                    <a:pt x="14626" y="937"/>
                    <a:pt x="12126" y="1"/>
                    <a:pt x="967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1071268" y="3122240"/>
              <a:ext cx="295903" cy="251656"/>
            </a:xfrm>
            <a:custGeom>
              <a:avLst/>
              <a:gdLst/>
              <a:ahLst/>
              <a:cxnLst/>
              <a:rect l="l" t="t" r="r" b="b"/>
              <a:pathLst>
                <a:path w="42807" h="36406" extrusionOk="0">
                  <a:moveTo>
                    <a:pt x="18506" y="3592"/>
                  </a:moveTo>
                  <a:cubicBezTo>
                    <a:pt x="22199" y="3592"/>
                    <a:pt x="25953" y="5006"/>
                    <a:pt x="28923" y="8167"/>
                  </a:cubicBezTo>
                  <a:cubicBezTo>
                    <a:pt x="37858" y="17386"/>
                    <a:pt x="31193" y="32790"/>
                    <a:pt x="18537" y="32790"/>
                  </a:cubicBezTo>
                  <a:cubicBezTo>
                    <a:pt x="18421" y="32790"/>
                    <a:pt x="18304" y="32789"/>
                    <a:pt x="18188" y="32786"/>
                  </a:cubicBezTo>
                  <a:cubicBezTo>
                    <a:pt x="10029" y="32643"/>
                    <a:pt x="3588" y="25916"/>
                    <a:pt x="3874" y="17757"/>
                  </a:cubicBezTo>
                  <a:cubicBezTo>
                    <a:pt x="4065" y="9185"/>
                    <a:pt x="11163" y="3592"/>
                    <a:pt x="18506" y="3592"/>
                  </a:cubicBezTo>
                  <a:close/>
                  <a:moveTo>
                    <a:pt x="18519" y="1"/>
                  </a:moveTo>
                  <a:cubicBezTo>
                    <a:pt x="8598" y="1"/>
                    <a:pt x="577" y="7911"/>
                    <a:pt x="296" y="17757"/>
                  </a:cubicBezTo>
                  <a:cubicBezTo>
                    <a:pt x="1" y="28873"/>
                    <a:pt x="9103" y="36406"/>
                    <a:pt x="18635" y="36406"/>
                  </a:cubicBezTo>
                  <a:cubicBezTo>
                    <a:pt x="22973" y="36406"/>
                    <a:pt x="27399" y="34846"/>
                    <a:pt x="31070" y="31355"/>
                  </a:cubicBezTo>
                  <a:cubicBezTo>
                    <a:pt x="42807" y="20190"/>
                    <a:pt x="35221" y="437"/>
                    <a:pt x="19046" y="8"/>
                  </a:cubicBezTo>
                  <a:cubicBezTo>
                    <a:pt x="18870" y="3"/>
                    <a:pt x="18694" y="1"/>
                    <a:pt x="1851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1625277" y="3191005"/>
              <a:ext cx="94715" cy="80710"/>
            </a:xfrm>
            <a:custGeom>
              <a:avLst/>
              <a:gdLst/>
              <a:ahLst/>
              <a:cxnLst/>
              <a:rect l="l" t="t" r="r" b="b"/>
              <a:pathLst>
                <a:path w="13702" h="11676" extrusionOk="0">
                  <a:moveTo>
                    <a:pt x="6007" y="0"/>
                  </a:moveTo>
                  <a:cubicBezTo>
                    <a:pt x="3070" y="0"/>
                    <a:pt x="239" y="2227"/>
                    <a:pt x="143" y="5662"/>
                  </a:cubicBezTo>
                  <a:cubicBezTo>
                    <a:pt x="0" y="8811"/>
                    <a:pt x="2577" y="11530"/>
                    <a:pt x="5726" y="11673"/>
                  </a:cubicBezTo>
                  <a:cubicBezTo>
                    <a:pt x="5785" y="11675"/>
                    <a:pt x="5844" y="11676"/>
                    <a:pt x="5903" y="11676"/>
                  </a:cubicBezTo>
                  <a:cubicBezTo>
                    <a:pt x="11082" y="11676"/>
                    <a:pt x="13701" y="5477"/>
                    <a:pt x="10163" y="1797"/>
                  </a:cubicBezTo>
                  <a:cubicBezTo>
                    <a:pt x="8970" y="557"/>
                    <a:pt x="7475" y="0"/>
                    <a:pt x="6007"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1597572" y="3643898"/>
              <a:ext cx="155061" cy="132416"/>
            </a:xfrm>
            <a:custGeom>
              <a:avLst/>
              <a:gdLst/>
              <a:ahLst/>
              <a:cxnLst/>
              <a:rect l="l" t="t" r="r" b="b"/>
              <a:pathLst>
                <a:path w="22432" h="19156" extrusionOk="0">
                  <a:moveTo>
                    <a:pt x="9739" y="1"/>
                  </a:moveTo>
                  <a:cubicBezTo>
                    <a:pt x="4901" y="1"/>
                    <a:pt x="238" y="3656"/>
                    <a:pt x="143" y="9278"/>
                  </a:cubicBezTo>
                  <a:cubicBezTo>
                    <a:pt x="0" y="14574"/>
                    <a:pt x="4151" y="19011"/>
                    <a:pt x="9447" y="19154"/>
                  </a:cubicBezTo>
                  <a:cubicBezTo>
                    <a:pt x="9506" y="19155"/>
                    <a:pt x="9565" y="19156"/>
                    <a:pt x="9623" y="19156"/>
                  </a:cubicBezTo>
                  <a:cubicBezTo>
                    <a:pt x="17955" y="19156"/>
                    <a:pt x="22431" y="9092"/>
                    <a:pt x="16604" y="2980"/>
                  </a:cubicBezTo>
                  <a:cubicBezTo>
                    <a:pt x="14642" y="923"/>
                    <a:pt x="12168" y="1"/>
                    <a:pt x="973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1644142" y="3599133"/>
              <a:ext cx="262267" cy="222693"/>
            </a:xfrm>
            <a:custGeom>
              <a:avLst/>
              <a:gdLst/>
              <a:ahLst/>
              <a:cxnLst/>
              <a:rect l="l" t="t" r="r" b="b"/>
              <a:pathLst>
                <a:path w="37941" h="32216" extrusionOk="0">
                  <a:moveTo>
                    <a:pt x="16471" y="3497"/>
                  </a:moveTo>
                  <a:cubicBezTo>
                    <a:pt x="19655" y="3497"/>
                    <a:pt x="22900" y="4721"/>
                    <a:pt x="25488" y="7452"/>
                  </a:cubicBezTo>
                  <a:cubicBezTo>
                    <a:pt x="33176" y="15425"/>
                    <a:pt x="27269" y="28637"/>
                    <a:pt x="16219" y="28637"/>
                  </a:cubicBezTo>
                  <a:cubicBezTo>
                    <a:pt x="16160" y="28637"/>
                    <a:pt x="16100" y="28637"/>
                    <a:pt x="16041" y="28636"/>
                  </a:cubicBezTo>
                  <a:cubicBezTo>
                    <a:pt x="9170" y="28350"/>
                    <a:pt x="3731" y="22625"/>
                    <a:pt x="3874" y="15754"/>
                  </a:cubicBezTo>
                  <a:cubicBezTo>
                    <a:pt x="4065" y="8327"/>
                    <a:pt x="10146" y="3497"/>
                    <a:pt x="16471" y="3497"/>
                  </a:cubicBezTo>
                  <a:close/>
                  <a:moveTo>
                    <a:pt x="16367" y="1"/>
                  </a:moveTo>
                  <a:cubicBezTo>
                    <a:pt x="7596" y="1"/>
                    <a:pt x="577" y="6912"/>
                    <a:pt x="296" y="15611"/>
                  </a:cubicBezTo>
                  <a:cubicBezTo>
                    <a:pt x="0" y="25477"/>
                    <a:pt x="8069" y="32215"/>
                    <a:pt x="16534" y="32215"/>
                  </a:cubicBezTo>
                  <a:cubicBezTo>
                    <a:pt x="20349" y="32215"/>
                    <a:pt x="24245" y="30846"/>
                    <a:pt x="27492" y="27777"/>
                  </a:cubicBezTo>
                  <a:cubicBezTo>
                    <a:pt x="37940" y="17901"/>
                    <a:pt x="31213" y="296"/>
                    <a:pt x="16900" y="9"/>
                  </a:cubicBezTo>
                  <a:cubicBezTo>
                    <a:pt x="16721" y="4"/>
                    <a:pt x="16544" y="1"/>
                    <a:pt x="16367"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a:off x="-1392768" y="3348790"/>
              <a:ext cx="155075" cy="132679"/>
            </a:xfrm>
            <a:custGeom>
              <a:avLst/>
              <a:gdLst/>
              <a:ahLst/>
              <a:cxnLst/>
              <a:rect l="l" t="t" r="r" b="b"/>
              <a:pathLst>
                <a:path w="22434" h="19194" extrusionOk="0">
                  <a:moveTo>
                    <a:pt x="9830" y="1"/>
                  </a:moveTo>
                  <a:cubicBezTo>
                    <a:pt x="5055" y="1"/>
                    <a:pt x="477" y="3584"/>
                    <a:pt x="287" y="9173"/>
                  </a:cubicBezTo>
                  <a:cubicBezTo>
                    <a:pt x="1" y="14469"/>
                    <a:pt x="4295" y="18906"/>
                    <a:pt x="9591" y="19192"/>
                  </a:cubicBezTo>
                  <a:cubicBezTo>
                    <a:pt x="9650" y="19193"/>
                    <a:pt x="9709" y="19194"/>
                    <a:pt x="9767" y="19194"/>
                  </a:cubicBezTo>
                  <a:cubicBezTo>
                    <a:pt x="18097" y="19194"/>
                    <a:pt x="22433" y="9130"/>
                    <a:pt x="16748" y="3018"/>
                  </a:cubicBezTo>
                  <a:cubicBezTo>
                    <a:pt x="14763" y="936"/>
                    <a:pt x="12271" y="1"/>
                    <a:pt x="9830"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a:off x="-1431727" y="3309278"/>
              <a:ext cx="246749" cy="210161"/>
            </a:xfrm>
            <a:custGeom>
              <a:avLst/>
              <a:gdLst/>
              <a:ahLst/>
              <a:cxnLst/>
              <a:rect l="l" t="t" r="r" b="b"/>
              <a:pathLst>
                <a:path w="35696" h="30403" extrusionOk="0">
                  <a:moveTo>
                    <a:pt x="15483" y="1762"/>
                  </a:moveTo>
                  <a:cubicBezTo>
                    <a:pt x="18892" y="1762"/>
                    <a:pt x="22361" y="3080"/>
                    <a:pt x="25103" y="6014"/>
                  </a:cubicBezTo>
                  <a:cubicBezTo>
                    <a:pt x="33323" y="14518"/>
                    <a:pt x="27090" y="28634"/>
                    <a:pt x="15434" y="28634"/>
                  </a:cubicBezTo>
                  <a:cubicBezTo>
                    <a:pt x="15318" y="28634"/>
                    <a:pt x="15201" y="28632"/>
                    <a:pt x="15084" y="28630"/>
                  </a:cubicBezTo>
                  <a:cubicBezTo>
                    <a:pt x="7641" y="28487"/>
                    <a:pt x="1772" y="22332"/>
                    <a:pt x="2059" y="14889"/>
                  </a:cubicBezTo>
                  <a:cubicBezTo>
                    <a:pt x="2249" y="6906"/>
                    <a:pt x="8748" y="1762"/>
                    <a:pt x="15483" y="1762"/>
                  </a:cubicBezTo>
                  <a:close/>
                  <a:moveTo>
                    <a:pt x="15534" y="0"/>
                  </a:moveTo>
                  <a:cubicBezTo>
                    <a:pt x="7349" y="0"/>
                    <a:pt x="481" y="6532"/>
                    <a:pt x="198" y="14746"/>
                  </a:cubicBezTo>
                  <a:cubicBezTo>
                    <a:pt x="1" y="24097"/>
                    <a:pt x="7589" y="30402"/>
                    <a:pt x="15513" y="30402"/>
                  </a:cubicBezTo>
                  <a:cubicBezTo>
                    <a:pt x="19112" y="30402"/>
                    <a:pt x="22779" y="29102"/>
                    <a:pt x="25819" y="26196"/>
                  </a:cubicBezTo>
                  <a:cubicBezTo>
                    <a:pt x="35695" y="16893"/>
                    <a:pt x="29397" y="289"/>
                    <a:pt x="15799" y="3"/>
                  </a:cubicBezTo>
                  <a:cubicBezTo>
                    <a:pt x="15711" y="1"/>
                    <a:pt x="15622" y="0"/>
                    <a:pt x="15534"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a:off x="-1456087" y="2405317"/>
              <a:ext cx="178101" cy="160453"/>
            </a:xfrm>
            <a:custGeom>
              <a:avLst/>
              <a:gdLst/>
              <a:ahLst/>
              <a:cxnLst/>
              <a:rect l="l" t="t" r="r" b="b"/>
              <a:pathLst>
                <a:path w="25765" h="23212" extrusionOk="0">
                  <a:moveTo>
                    <a:pt x="12937" y="1"/>
                  </a:moveTo>
                  <a:cubicBezTo>
                    <a:pt x="10020" y="1"/>
                    <a:pt x="7102" y="1075"/>
                    <a:pt x="4867" y="3241"/>
                  </a:cubicBezTo>
                  <a:cubicBezTo>
                    <a:pt x="287" y="7678"/>
                    <a:pt x="0" y="14978"/>
                    <a:pt x="4581" y="19559"/>
                  </a:cubicBezTo>
                  <a:cubicBezTo>
                    <a:pt x="6869" y="21994"/>
                    <a:pt x="9918" y="23212"/>
                    <a:pt x="12962" y="23212"/>
                  </a:cubicBezTo>
                  <a:cubicBezTo>
                    <a:pt x="15823" y="23212"/>
                    <a:pt x="18679" y="22137"/>
                    <a:pt x="20898" y="19988"/>
                  </a:cubicBezTo>
                  <a:cubicBezTo>
                    <a:pt x="25621" y="15551"/>
                    <a:pt x="25764" y="8251"/>
                    <a:pt x="21327" y="3527"/>
                  </a:cubicBezTo>
                  <a:cubicBezTo>
                    <a:pt x="19056" y="1183"/>
                    <a:pt x="15997" y="1"/>
                    <a:pt x="12937"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a:off x="-1186969" y="2846728"/>
              <a:ext cx="145453" cy="131994"/>
            </a:xfrm>
            <a:custGeom>
              <a:avLst/>
              <a:gdLst/>
              <a:ahLst/>
              <a:cxnLst/>
              <a:rect l="l" t="t" r="r" b="b"/>
              <a:pathLst>
                <a:path w="21042" h="19095" extrusionOk="0">
                  <a:moveTo>
                    <a:pt x="10596" y="1"/>
                  </a:moveTo>
                  <a:cubicBezTo>
                    <a:pt x="8209" y="1"/>
                    <a:pt x="5834" y="895"/>
                    <a:pt x="4009" y="2650"/>
                  </a:cubicBezTo>
                  <a:cubicBezTo>
                    <a:pt x="144" y="6371"/>
                    <a:pt x="1" y="12383"/>
                    <a:pt x="3722" y="16105"/>
                  </a:cubicBezTo>
                  <a:cubicBezTo>
                    <a:pt x="5562" y="18092"/>
                    <a:pt x="8045" y="19095"/>
                    <a:pt x="10549" y="19095"/>
                  </a:cubicBezTo>
                  <a:cubicBezTo>
                    <a:pt x="12915" y="19095"/>
                    <a:pt x="15299" y="18199"/>
                    <a:pt x="17177" y="16391"/>
                  </a:cubicBezTo>
                  <a:cubicBezTo>
                    <a:pt x="20898" y="12812"/>
                    <a:pt x="21042" y="6801"/>
                    <a:pt x="17463" y="2936"/>
                  </a:cubicBezTo>
                  <a:cubicBezTo>
                    <a:pt x="15567" y="967"/>
                    <a:pt x="13075" y="1"/>
                    <a:pt x="1059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1541180" y="2802965"/>
              <a:ext cx="76915" cy="66063"/>
            </a:xfrm>
            <a:custGeom>
              <a:avLst/>
              <a:gdLst/>
              <a:ahLst/>
              <a:cxnLst/>
              <a:rect l="l" t="t" r="r" b="b"/>
              <a:pathLst>
                <a:path w="11127" h="9557" extrusionOk="0">
                  <a:moveTo>
                    <a:pt x="4805" y="0"/>
                  </a:moveTo>
                  <a:cubicBezTo>
                    <a:pt x="2392" y="0"/>
                    <a:pt x="96" y="1840"/>
                    <a:pt x="1" y="4687"/>
                  </a:cubicBezTo>
                  <a:cubicBezTo>
                    <a:pt x="1" y="7263"/>
                    <a:pt x="2005" y="9553"/>
                    <a:pt x="4724" y="9553"/>
                  </a:cubicBezTo>
                  <a:cubicBezTo>
                    <a:pt x="4783" y="9555"/>
                    <a:pt x="4841" y="9556"/>
                    <a:pt x="4899" y="9556"/>
                  </a:cubicBezTo>
                  <a:cubicBezTo>
                    <a:pt x="9076" y="9556"/>
                    <a:pt x="11126" y="4503"/>
                    <a:pt x="8303" y="1538"/>
                  </a:cubicBezTo>
                  <a:cubicBezTo>
                    <a:pt x="7289" y="476"/>
                    <a:pt x="6032" y="0"/>
                    <a:pt x="4805"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1581127" y="2764096"/>
              <a:ext cx="169571" cy="144319"/>
            </a:xfrm>
            <a:custGeom>
              <a:avLst/>
              <a:gdLst/>
              <a:ahLst/>
              <a:cxnLst/>
              <a:rect l="l" t="t" r="r" b="b"/>
              <a:pathLst>
                <a:path w="24531" h="20878" extrusionOk="0">
                  <a:moveTo>
                    <a:pt x="10631" y="1832"/>
                  </a:moveTo>
                  <a:cubicBezTo>
                    <a:pt x="12866" y="1832"/>
                    <a:pt x="15145" y="2688"/>
                    <a:pt x="16944" y="4584"/>
                  </a:cubicBezTo>
                  <a:cubicBezTo>
                    <a:pt x="22018" y="10081"/>
                    <a:pt x="18210" y="19048"/>
                    <a:pt x="10712" y="19048"/>
                  </a:cubicBezTo>
                  <a:cubicBezTo>
                    <a:pt x="10596" y="19048"/>
                    <a:pt x="10478" y="19045"/>
                    <a:pt x="10360" y="19041"/>
                  </a:cubicBezTo>
                  <a:cubicBezTo>
                    <a:pt x="5493" y="18898"/>
                    <a:pt x="1772" y="14890"/>
                    <a:pt x="1915" y="10167"/>
                  </a:cubicBezTo>
                  <a:cubicBezTo>
                    <a:pt x="2104" y="5063"/>
                    <a:pt x="6286" y="1832"/>
                    <a:pt x="10631" y="1832"/>
                  </a:cubicBezTo>
                  <a:close/>
                  <a:moveTo>
                    <a:pt x="10665" y="1"/>
                  </a:moveTo>
                  <a:cubicBezTo>
                    <a:pt x="4921" y="1"/>
                    <a:pt x="338" y="4529"/>
                    <a:pt x="197" y="10167"/>
                  </a:cubicBezTo>
                  <a:cubicBezTo>
                    <a:pt x="0" y="16575"/>
                    <a:pt x="5167" y="20878"/>
                    <a:pt x="10601" y="20878"/>
                  </a:cubicBezTo>
                  <a:cubicBezTo>
                    <a:pt x="13056" y="20878"/>
                    <a:pt x="15566" y="19999"/>
                    <a:pt x="17660" y="18039"/>
                  </a:cubicBezTo>
                  <a:cubicBezTo>
                    <a:pt x="24530" y="11598"/>
                    <a:pt x="20093" y="290"/>
                    <a:pt x="10933" y="4"/>
                  </a:cubicBezTo>
                  <a:cubicBezTo>
                    <a:pt x="10843" y="2"/>
                    <a:pt x="10754" y="1"/>
                    <a:pt x="10665"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1132547" y="3555916"/>
              <a:ext cx="77876" cy="66063"/>
            </a:xfrm>
            <a:custGeom>
              <a:avLst/>
              <a:gdLst/>
              <a:ahLst/>
              <a:cxnLst/>
              <a:rect l="l" t="t" r="r" b="b"/>
              <a:pathLst>
                <a:path w="11266" h="9557" extrusionOk="0">
                  <a:moveTo>
                    <a:pt x="4906" y="0"/>
                  </a:moveTo>
                  <a:cubicBezTo>
                    <a:pt x="2534" y="0"/>
                    <a:pt x="238" y="1840"/>
                    <a:pt x="143" y="4687"/>
                  </a:cubicBezTo>
                  <a:cubicBezTo>
                    <a:pt x="0" y="7406"/>
                    <a:pt x="2147" y="9553"/>
                    <a:pt x="4724" y="9553"/>
                  </a:cubicBezTo>
                  <a:cubicBezTo>
                    <a:pt x="4784" y="9555"/>
                    <a:pt x="4844" y="9556"/>
                    <a:pt x="4903" y="9556"/>
                  </a:cubicBezTo>
                  <a:cubicBezTo>
                    <a:pt x="9081" y="9556"/>
                    <a:pt x="11266" y="4643"/>
                    <a:pt x="8302" y="1538"/>
                  </a:cubicBezTo>
                  <a:cubicBezTo>
                    <a:pt x="7337" y="476"/>
                    <a:pt x="6112" y="0"/>
                    <a:pt x="4906"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9"/>
          <p:cNvSpPr/>
          <p:nvPr/>
        </p:nvSpPr>
        <p:spPr>
          <a:xfrm>
            <a:off x="5884775" y="-6"/>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txBox="1">
            <a:spLocks noGrp="1"/>
          </p:cNvSpPr>
          <p:nvPr>
            <p:ph type="title"/>
          </p:nvPr>
        </p:nvSpPr>
        <p:spPr>
          <a:xfrm>
            <a:off x="4847975" y="891218"/>
            <a:ext cx="3063000" cy="15849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9"/>
          <p:cNvSpPr txBox="1">
            <a:spLocks noGrp="1"/>
          </p:cNvSpPr>
          <p:nvPr>
            <p:ph type="subTitle" idx="1"/>
          </p:nvPr>
        </p:nvSpPr>
        <p:spPr>
          <a:xfrm>
            <a:off x="4847975" y="2390600"/>
            <a:ext cx="3063000" cy="16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720000" y="2612225"/>
            <a:ext cx="4338000" cy="1069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10"/>
          <p:cNvSpPr/>
          <p:nvPr/>
        </p:nvSpPr>
        <p:spPr>
          <a:xfrm>
            <a:off x="-299375" y="1153882"/>
            <a:ext cx="3689376" cy="1271911"/>
          </a:xfrm>
          <a:custGeom>
            <a:avLst/>
            <a:gdLst/>
            <a:ahLst/>
            <a:cxnLst/>
            <a:rect l="l" t="t" r="r" b="b"/>
            <a:pathLst>
              <a:path w="286109" h="98636" extrusionOk="0">
                <a:moveTo>
                  <a:pt x="55426" y="1"/>
                </a:moveTo>
                <a:cubicBezTo>
                  <a:pt x="55339" y="1"/>
                  <a:pt x="55253" y="3"/>
                  <a:pt x="55166" y="7"/>
                </a:cubicBezTo>
                <a:cubicBezTo>
                  <a:pt x="48713" y="343"/>
                  <a:pt x="48645" y="10023"/>
                  <a:pt x="55300" y="10225"/>
                </a:cubicBezTo>
                <a:lnTo>
                  <a:pt x="54561" y="20845"/>
                </a:lnTo>
                <a:lnTo>
                  <a:pt x="54359" y="20845"/>
                </a:lnTo>
                <a:cubicBezTo>
                  <a:pt x="50595" y="21316"/>
                  <a:pt x="47906" y="24744"/>
                  <a:pt x="48242" y="28508"/>
                </a:cubicBezTo>
                <a:cubicBezTo>
                  <a:pt x="48627" y="32106"/>
                  <a:pt x="51654" y="34844"/>
                  <a:pt x="55208" y="34844"/>
                </a:cubicBezTo>
                <a:cubicBezTo>
                  <a:pt x="55372" y="34844"/>
                  <a:pt x="55537" y="34839"/>
                  <a:pt x="55703" y="34827"/>
                </a:cubicBezTo>
                <a:lnTo>
                  <a:pt x="58325" y="49749"/>
                </a:lnTo>
                <a:cubicBezTo>
                  <a:pt x="56107" y="50153"/>
                  <a:pt x="54561" y="52304"/>
                  <a:pt x="54897" y="54589"/>
                </a:cubicBezTo>
                <a:cubicBezTo>
                  <a:pt x="54964" y="54992"/>
                  <a:pt x="55031" y="55329"/>
                  <a:pt x="55166" y="55665"/>
                </a:cubicBezTo>
                <a:lnTo>
                  <a:pt x="45486" y="59765"/>
                </a:lnTo>
                <a:cubicBezTo>
                  <a:pt x="44175" y="57440"/>
                  <a:pt x="41753" y="56067"/>
                  <a:pt x="39159" y="56067"/>
                </a:cubicBezTo>
                <a:cubicBezTo>
                  <a:pt x="38828" y="56067"/>
                  <a:pt x="38494" y="56089"/>
                  <a:pt x="38159" y="56135"/>
                </a:cubicBezTo>
                <a:cubicBezTo>
                  <a:pt x="37420" y="56270"/>
                  <a:pt x="36613" y="56471"/>
                  <a:pt x="35941" y="56807"/>
                </a:cubicBezTo>
                <a:lnTo>
                  <a:pt x="23707" y="36104"/>
                </a:lnTo>
                <a:cubicBezTo>
                  <a:pt x="27001" y="33818"/>
                  <a:pt x="26597" y="28777"/>
                  <a:pt x="22900" y="27097"/>
                </a:cubicBezTo>
                <a:cubicBezTo>
                  <a:pt x="22205" y="26793"/>
                  <a:pt x="21498" y="26654"/>
                  <a:pt x="20812" y="26654"/>
                </a:cubicBezTo>
                <a:cubicBezTo>
                  <a:pt x="17848" y="26654"/>
                  <a:pt x="15271" y="29254"/>
                  <a:pt x="15708" y="32474"/>
                </a:cubicBezTo>
                <a:cubicBezTo>
                  <a:pt x="15775" y="33348"/>
                  <a:pt x="16111" y="34155"/>
                  <a:pt x="16649" y="34827"/>
                </a:cubicBezTo>
                <a:lnTo>
                  <a:pt x="8179" y="40742"/>
                </a:lnTo>
                <a:cubicBezTo>
                  <a:pt x="7308" y="39708"/>
                  <a:pt x="6256" y="39276"/>
                  <a:pt x="5240" y="39276"/>
                </a:cubicBezTo>
                <a:cubicBezTo>
                  <a:pt x="2490" y="39276"/>
                  <a:pt x="1" y="42436"/>
                  <a:pt x="2062" y="45380"/>
                </a:cubicBezTo>
                <a:cubicBezTo>
                  <a:pt x="2876" y="46551"/>
                  <a:pt x="3989" y="47042"/>
                  <a:pt x="5089" y="47042"/>
                </a:cubicBezTo>
                <a:cubicBezTo>
                  <a:pt x="7714" y="47042"/>
                  <a:pt x="10268" y="44244"/>
                  <a:pt x="8515" y="41213"/>
                </a:cubicBezTo>
                <a:lnTo>
                  <a:pt x="16985" y="35297"/>
                </a:lnTo>
                <a:cubicBezTo>
                  <a:pt x="17983" y="36353"/>
                  <a:pt x="19390" y="36949"/>
                  <a:pt x="20849" y="36949"/>
                </a:cubicBezTo>
                <a:cubicBezTo>
                  <a:pt x="21062" y="36949"/>
                  <a:pt x="21275" y="36936"/>
                  <a:pt x="21489" y="36910"/>
                </a:cubicBezTo>
                <a:cubicBezTo>
                  <a:pt x="22026" y="36776"/>
                  <a:pt x="22631" y="36642"/>
                  <a:pt x="23169" y="36373"/>
                </a:cubicBezTo>
                <a:lnTo>
                  <a:pt x="35403" y="57143"/>
                </a:lnTo>
                <a:cubicBezTo>
                  <a:pt x="31908" y="59227"/>
                  <a:pt x="30832" y="63798"/>
                  <a:pt x="33050" y="67226"/>
                </a:cubicBezTo>
                <a:lnTo>
                  <a:pt x="22497" y="75629"/>
                </a:lnTo>
                <a:cubicBezTo>
                  <a:pt x="21572" y="74125"/>
                  <a:pt x="19962" y="73329"/>
                  <a:pt x="18338" y="73329"/>
                </a:cubicBezTo>
                <a:cubicBezTo>
                  <a:pt x="17130" y="73329"/>
                  <a:pt x="15915" y="73770"/>
                  <a:pt x="14968" y="74688"/>
                </a:cubicBezTo>
                <a:cubicBezTo>
                  <a:pt x="12683" y="76771"/>
                  <a:pt x="12885" y="80468"/>
                  <a:pt x="15372" y="82283"/>
                </a:cubicBezTo>
                <a:lnTo>
                  <a:pt x="10734" y="86989"/>
                </a:lnTo>
                <a:cubicBezTo>
                  <a:pt x="10599" y="86955"/>
                  <a:pt x="10448" y="86938"/>
                  <a:pt x="10297" y="86938"/>
                </a:cubicBezTo>
                <a:cubicBezTo>
                  <a:pt x="10145" y="86938"/>
                  <a:pt x="9994" y="86955"/>
                  <a:pt x="9860" y="86989"/>
                </a:cubicBezTo>
                <a:lnTo>
                  <a:pt x="9860" y="86921"/>
                </a:lnTo>
                <a:cubicBezTo>
                  <a:pt x="7574" y="87190"/>
                  <a:pt x="6768" y="90081"/>
                  <a:pt x="8582" y="91492"/>
                </a:cubicBezTo>
                <a:cubicBezTo>
                  <a:pt x="9051" y="91839"/>
                  <a:pt x="9569" y="91994"/>
                  <a:pt x="10073" y="91994"/>
                </a:cubicBezTo>
                <a:cubicBezTo>
                  <a:pt x="11524" y="91994"/>
                  <a:pt x="12865" y="90718"/>
                  <a:pt x="12616" y="89072"/>
                </a:cubicBezTo>
                <a:cubicBezTo>
                  <a:pt x="12481" y="88266"/>
                  <a:pt x="12011" y="87594"/>
                  <a:pt x="11338" y="87190"/>
                </a:cubicBezTo>
                <a:lnTo>
                  <a:pt x="15842" y="82619"/>
                </a:lnTo>
                <a:cubicBezTo>
                  <a:pt x="16595" y="83050"/>
                  <a:pt x="17434" y="83265"/>
                  <a:pt x="18290" y="83265"/>
                </a:cubicBezTo>
                <a:cubicBezTo>
                  <a:pt x="18504" y="83265"/>
                  <a:pt x="18719" y="83251"/>
                  <a:pt x="18934" y="83224"/>
                </a:cubicBezTo>
                <a:cubicBezTo>
                  <a:pt x="19674" y="83090"/>
                  <a:pt x="20413" y="82821"/>
                  <a:pt x="21018" y="82418"/>
                </a:cubicBezTo>
                <a:lnTo>
                  <a:pt x="25186" y="87123"/>
                </a:lnTo>
                <a:cubicBezTo>
                  <a:pt x="23918" y="88887"/>
                  <a:pt x="25362" y="91102"/>
                  <a:pt x="27182" y="91102"/>
                </a:cubicBezTo>
                <a:cubicBezTo>
                  <a:pt x="27582" y="91102"/>
                  <a:pt x="28001" y="90995"/>
                  <a:pt x="28412" y="90753"/>
                </a:cubicBezTo>
                <a:cubicBezTo>
                  <a:pt x="30658" y="89406"/>
                  <a:pt x="29658" y="86159"/>
                  <a:pt x="27223" y="86159"/>
                </a:cubicBezTo>
                <a:cubicBezTo>
                  <a:pt x="27108" y="86159"/>
                  <a:pt x="26988" y="86167"/>
                  <a:pt x="26866" y="86182"/>
                </a:cubicBezTo>
                <a:cubicBezTo>
                  <a:pt x="26463" y="86249"/>
                  <a:pt x="25992" y="86384"/>
                  <a:pt x="25656" y="86720"/>
                </a:cubicBezTo>
                <a:lnTo>
                  <a:pt x="21556" y="82082"/>
                </a:lnTo>
                <a:cubicBezTo>
                  <a:pt x="22833" y="80939"/>
                  <a:pt x="23438" y="79258"/>
                  <a:pt x="23236" y="77645"/>
                </a:cubicBezTo>
                <a:cubicBezTo>
                  <a:pt x="23169" y="77107"/>
                  <a:pt x="23035" y="76637"/>
                  <a:pt x="22833" y="76234"/>
                </a:cubicBezTo>
                <a:lnTo>
                  <a:pt x="33386" y="67764"/>
                </a:lnTo>
                <a:cubicBezTo>
                  <a:pt x="34804" y="69536"/>
                  <a:pt x="36947" y="70581"/>
                  <a:pt x="39179" y="70581"/>
                </a:cubicBezTo>
                <a:cubicBezTo>
                  <a:pt x="39488" y="70581"/>
                  <a:pt x="39798" y="70561"/>
                  <a:pt x="40108" y="70520"/>
                </a:cubicBezTo>
                <a:cubicBezTo>
                  <a:pt x="45015" y="69915"/>
                  <a:pt x="47839" y="64672"/>
                  <a:pt x="45755" y="60303"/>
                </a:cubicBezTo>
                <a:lnTo>
                  <a:pt x="55434" y="56270"/>
                </a:lnTo>
                <a:cubicBezTo>
                  <a:pt x="56219" y="57598"/>
                  <a:pt x="57709" y="58384"/>
                  <a:pt x="59271" y="58384"/>
                </a:cubicBezTo>
                <a:cubicBezTo>
                  <a:pt x="59448" y="58384"/>
                  <a:pt x="59626" y="58374"/>
                  <a:pt x="59804" y="58353"/>
                </a:cubicBezTo>
                <a:cubicBezTo>
                  <a:pt x="60543" y="58219"/>
                  <a:pt x="61283" y="57950"/>
                  <a:pt x="61888" y="57480"/>
                </a:cubicBezTo>
                <a:lnTo>
                  <a:pt x="70492" y="67361"/>
                </a:lnTo>
                <a:cubicBezTo>
                  <a:pt x="67467" y="69713"/>
                  <a:pt x="66996" y="74083"/>
                  <a:pt x="69282" y="77175"/>
                </a:cubicBezTo>
                <a:cubicBezTo>
                  <a:pt x="70672" y="78963"/>
                  <a:pt x="72767" y="79905"/>
                  <a:pt x="74887" y="79905"/>
                </a:cubicBezTo>
                <a:cubicBezTo>
                  <a:pt x="76353" y="79905"/>
                  <a:pt x="77831" y="79454"/>
                  <a:pt x="79096" y="78519"/>
                </a:cubicBezTo>
                <a:cubicBezTo>
                  <a:pt x="82188" y="76301"/>
                  <a:pt x="82927" y="71932"/>
                  <a:pt x="80709" y="68772"/>
                </a:cubicBezTo>
                <a:cubicBezTo>
                  <a:pt x="79330" y="66808"/>
                  <a:pt x="77145" y="65753"/>
                  <a:pt x="74931" y="65753"/>
                </a:cubicBezTo>
                <a:cubicBezTo>
                  <a:pt x="73583" y="65753"/>
                  <a:pt x="72224" y="66144"/>
                  <a:pt x="71029" y="66957"/>
                </a:cubicBezTo>
                <a:lnTo>
                  <a:pt x="62358" y="57076"/>
                </a:lnTo>
                <a:cubicBezTo>
                  <a:pt x="63097" y="56337"/>
                  <a:pt x="63568" y="55396"/>
                  <a:pt x="63702" y="54320"/>
                </a:cubicBezTo>
                <a:lnTo>
                  <a:pt x="81986" y="53648"/>
                </a:lnTo>
                <a:cubicBezTo>
                  <a:pt x="81986" y="53850"/>
                  <a:pt x="81986" y="54119"/>
                  <a:pt x="81986" y="54387"/>
                </a:cubicBezTo>
                <a:cubicBezTo>
                  <a:pt x="82336" y="56833"/>
                  <a:pt x="84416" y="58314"/>
                  <a:pt x="86549" y="58314"/>
                </a:cubicBezTo>
                <a:cubicBezTo>
                  <a:pt x="87700" y="58314"/>
                  <a:pt x="88865" y="57884"/>
                  <a:pt x="89784" y="56942"/>
                </a:cubicBezTo>
                <a:cubicBezTo>
                  <a:pt x="92472" y="54186"/>
                  <a:pt x="90792" y="49615"/>
                  <a:pt x="87028" y="49212"/>
                </a:cubicBezTo>
                <a:lnTo>
                  <a:pt x="87296" y="39532"/>
                </a:lnTo>
                <a:cubicBezTo>
                  <a:pt x="87599" y="39566"/>
                  <a:pt x="87885" y="39582"/>
                  <a:pt x="88162" y="39582"/>
                </a:cubicBezTo>
                <a:cubicBezTo>
                  <a:pt x="88439" y="39582"/>
                  <a:pt x="88708" y="39566"/>
                  <a:pt x="88977" y="39532"/>
                </a:cubicBezTo>
                <a:cubicBezTo>
                  <a:pt x="89313" y="39465"/>
                  <a:pt x="89649" y="39398"/>
                  <a:pt x="89918" y="39330"/>
                </a:cubicBezTo>
                <a:lnTo>
                  <a:pt x="102286" y="68033"/>
                </a:lnTo>
                <a:cubicBezTo>
                  <a:pt x="99598" y="70251"/>
                  <a:pt x="99732" y="74352"/>
                  <a:pt x="102555" y="76368"/>
                </a:cubicBezTo>
                <a:cubicBezTo>
                  <a:pt x="103482" y="77030"/>
                  <a:pt x="104531" y="77337"/>
                  <a:pt x="105563" y="77337"/>
                </a:cubicBezTo>
                <a:cubicBezTo>
                  <a:pt x="107677" y="77337"/>
                  <a:pt x="109719" y="76049"/>
                  <a:pt x="110487" y="73881"/>
                </a:cubicBezTo>
                <a:lnTo>
                  <a:pt x="117276" y="74553"/>
                </a:lnTo>
                <a:cubicBezTo>
                  <a:pt x="117075" y="75158"/>
                  <a:pt x="117075" y="75830"/>
                  <a:pt x="117142" y="76503"/>
                </a:cubicBezTo>
                <a:cubicBezTo>
                  <a:pt x="117344" y="78116"/>
                  <a:pt x="118352" y="79527"/>
                  <a:pt x="119898" y="80267"/>
                </a:cubicBezTo>
                <a:lnTo>
                  <a:pt x="116335" y="88199"/>
                </a:lnTo>
                <a:cubicBezTo>
                  <a:pt x="115955" y="88102"/>
                  <a:pt x="115593" y="88057"/>
                  <a:pt x="115251" y="88057"/>
                </a:cubicBezTo>
                <a:cubicBezTo>
                  <a:pt x="111294" y="88057"/>
                  <a:pt x="109977" y="94035"/>
                  <a:pt x="114184" y="95458"/>
                </a:cubicBezTo>
                <a:cubicBezTo>
                  <a:pt x="114653" y="95617"/>
                  <a:pt x="115101" y="95689"/>
                  <a:pt x="115523" y="95689"/>
                </a:cubicBezTo>
                <a:cubicBezTo>
                  <a:pt x="119218" y="95689"/>
                  <a:pt x="120915" y="90150"/>
                  <a:pt x="116873" y="88400"/>
                </a:cubicBezTo>
                <a:lnTo>
                  <a:pt x="120436" y="80468"/>
                </a:lnTo>
                <a:cubicBezTo>
                  <a:pt x="120978" y="80649"/>
                  <a:pt x="121525" y="80735"/>
                  <a:pt x="122061" y="80735"/>
                </a:cubicBezTo>
                <a:cubicBezTo>
                  <a:pt x="124119" y="80735"/>
                  <a:pt x="126008" y="79470"/>
                  <a:pt x="126754" y="77444"/>
                </a:cubicBezTo>
                <a:lnTo>
                  <a:pt x="145441" y="88199"/>
                </a:lnTo>
                <a:cubicBezTo>
                  <a:pt x="142736" y="92995"/>
                  <a:pt x="146330" y="98635"/>
                  <a:pt x="151491" y="98635"/>
                </a:cubicBezTo>
                <a:cubicBezTo>
                  <a:pt x="151972" y="98635"/>
                  <a:pt x="152466" y="98586"/>
                  <a:pt x="152970" y="98483"/>
                </a:cubicBezTo>
                <a:cubicBezTo>
                  <a:pt x="158885" y="97273"/>
                  <a:pt x="160700" y="89677"/>
                  <a:pt x="155928" y="85980"/>
                </a:cubicBezTo>
                <a:lnTo>
                  <a:pt x="160162" y="79527"/>
                </a:lnTo>
                <a:cubicBezTo>
                  <a:pt x="160991" y="80094"/>
                  <a:pt x="161918" y="80356"/>
                  <a:pt x="162828" y="80356"/>
                </a:cubicBezTo>
                <a:cubicBezTo>
                  <a:pt x="164944" y="80356"/>
                  <a:pt x="166972" y="78940"/>
                  <a:pt x="167489" y="76637"/>
                </a:cubicBezTo>
                <a:lnTo>
                  <a:pt x="181337" y="80468"/>
                </a:lnTo>
                <a:cubicBezTo>
                  <a:pt x="179159" y="85197"/>
                  <a:pt x="182798" y="90386"/>
                  <a:pt x="187722" y="90386"/>
                </a:cubicBezTo>
                <a:cubicBezTo>
                  <a:pt x="188118" y="90386"/>
                  <a:pt x="188522" y="90352"/>
                  <a:pt x="188932" y="90282"/>
                </a:cubicBezTo>
                <a:cubicBezTo>
                  <a:pt x="194512" y="89341"/>
                  <a:pt x="196730" y="82552"/>
                  <a:pt x="192831" y="78452"/>
                </a:cubicBezTo>
                <a:lnTo>
                  <a:pt x="203183" y="70318"/>
                </a:lnTo>
                <a:cubicBezTo>
                  <a:pt x="204490" y="72160"/>
                  <a:pt x="206637" y="73267"/>
                  <a:pt x="208929" y="73267"/>
                </a:cubicBezTo>
                <a:cubicBezTo>
                  <a:pt x="209230" y="73267"/>
                  <a:pt x="209533" y="73248"/>
                  <a:pt x="209838" y="73209"/>
                </a:cubicBezTo>
                <a:cubicBezTo>
                  <a:pt x="210779" y="73074"/>
                  <a:pt x="211720" y="72738"/>
                  <a:pt x="212594" y="72200"/>
                </a:cubicBezTo>
                <a:lnTo>
                  <a:pt x="218374" y="82888"/>
                </a:lnTo>
                <a:cubicBezTo>
                  <a:pt x="214161" y="85618"/>
                  <a:pt x="216601" y="91701"/>
                  <a:pt x="220885" y="91701"/>
                </a:cubicBezTo>
                <a:cubicBezTo>
                  <a:pt x="221454" y="91701"/>
                  <a:pt x="222054" y="91594"/>
                  <a:pt x="222677" y="91358"/>
                </a:cubicBezTo>
                <a:cubicBezTo>
                  <a:pt x="227798" y="89438"/>
                  <a:pt x="226213" y="82092"/>
                  <a:pt x="221116" y="82092"/>
                </a:cubicBezTo>
                <a:cubicBezTo>
                  <a:pt x="220861" y="82092"/>
                  <a:pt x="220596" y="82110"/>
                  <a:pt x="220324" y="82149"/>
                </a:cubicBezTo>
                <a:cubicBezTo>
                  <a:pt x="219853" y="82216"/>
                  <a:pt x="219383" y="82351"/>
                  <a:pt x="218912" y="82552"/>
                </a:cubicBezTo>
                <a:lnTo>
                  <a:pt x="213131" y="71864"/>
                </a:lnTo>
                <a:cubicBezTo>
                  <a:pt x="216089" y="69646"/>
                  <a:pt x="216828" y="65479"/>
                  <a:pt x="214812" y="62319"/>
                </a:cubicBezTo>
                <a:lnTo>
                  <a:pt x="240960" y="47531"/>
                </a:lnTo>
                <a:cubicBezTo>
                  <a:pt x="242347" y="51556"/>
                  <a:pt x="246083" y="53914"/>
                  <a:pt x="249953" y="53914"/>
                </a:cubicBezTo>
                <a:cubicBezTo>
                  <a:pt x="251900" y="53914"/>
                  <a:pt x="253882" y="53317"/>
                  <a:pt x="255614" y="52035"/>
                </a:cubicBezTo>
                <a:lnTo>
                  <a:pt x="265966" y="67495"/>
                </a:lnTo>
                <a:cubicBezTo>
                  <a:pt x="262807" y="69041"/>
                  <a:pt x="261933" y="73142"/>
                  <a:pt x="264084" y="75898"/>
                </a:cubicBezTo>
                <a:cubicBezTo>
                  <a:pt x="265166" y="77284"/>
                  <a:pt x="266758" y="77973"/>
                  <a:pt x="268365" y="77973"/>
                </a:cubicBezTo>
                <a:cubicBezTo>
                  <a:pt x="269952" y="77973"/>
                  <a:pt x="271552" y="77301"/>
                  <a:pt x="272688" y="75965"/>
                </a:cubicBezTo>
                <a:lnTo>
                  <a:pt x="278872" y="82888"/>
                </a:lnTo>
                <a:cubicBezTo>
                  <a:pt x="278267" y="83561"/>
                  <a:pt x="277998" y="84434"/>
                  <a:pt x="278065" y="85375"/>
                </a:cubicBezTo>
                <a:cubicBezTo>
                  <a:pt x="278313" y="87028"/>
                  <a:pt x="279704" y="87995"/>
                  <a:pt x="281114" y="87995"/>
                </a:cubicBezTo>
                <a:cubicBezTo>
                  <a:pt x="281998" y="87995"/>
                  <a:pt x="282889" y="87616"/>
                  <a:pt x="283510" y="86787"/>
                </a:cubicBezTo>
                <a:cubicBezTo>
                  <a:pt x="285104" y="84747"/>
                  <a:pt x="283554" y="81921"/>
                  <a:pt x="281096" y="81921"/>
                </a:cubicBezTo>
                <a:cubicBezTo>
                  <a:pt x="280963" y="81921"/>
                  <a:pt x="280826" y="81930"/>
                  <a:pt x="280687" y="81947"/>
                </a:cubicBezTo>
                <a:cubicBezTo>
                  <a:pt x="280216" y="82014"/>
                  <a:pt x="279746" y="82216"/>
                  <a:pt x="279343" y="82485"/>
                </a:cubicBezTo>
                <a:lnTo>
                  <a:pt x="273024" y="75494"/>
                </a:lnTo>
                <a:cubicBezTo>
                  <a:pt x="274368" y="73478"/>
                  <a:pt x="274234" y="70856"/>
                  <a:pt x="272688" y="68974"/>
                </a:cubicBezTo>
                <a:lnTo>
                  <a:pt x="279679" y="64201"/>
                </a:lnTo>
                <a:cubicBezTo>
                  <a:pt x="280351" y="65042"/>
                  <a:pt x="281190" y="65395"/>
                  <a:pt x="282008" y="65395"/>
                </a:cubicBezTo>
                <a:cubicBezTo>
                  <a:pt x="284131" y="65395"/>
                  <a:pt x="286109" y="63017"/>
                  <a:pt x="284653" y="60639"/>
                </a:cubicBezTo>
                <a:cubicBezTo>
                  <a:pt x="284007" y="59639"/>
                  <a:pt x="283084" y="59220"/>
                  <a:pt x="282169" y="59220"/>
                </a:cubicBezTo>
                <a:cubicBezTo>
                  <a:pt x="280132" y="59220"/>
                  <a:pt x="278136" y="61298"/>
                  <a:pt x="279343" y="63664"/>
                </a:cubicBezTo>
                <a:lnTo>
                  <a:pt x="272285" y="68503"/>
                </a:lnTo>
                <a:cubicBezTo>
                  <a:pt x="271201" y="67467"/>
                  <a:pt x="269788" y="66926"/>
                  <a:pt x="268346" y="66926"/>
                </a:cubicBezTo>
                <a:cubicBezTo>
                  <a:pt x="267729" y="66926"/>
                  <a:pt x="267107" y="67025"/>
                  <a:pt x="266504" y="67226"/>
                </a:cubicBezTo>
                <a:lnTo>
                  <a:pt x="256085" y="51699"/>
                </a:lnTo>
                <a:cubicBezTo>
                  <a:pt x="261664" y="46993"/>
                  <a:pt x="260118" y="38120"/>
                  <a:pt x="253396" y="35499"/>
                </a:cubicBezTo>
                <a:cubicBezTo>
                  <a:pt x="252239" y="35052"/>
                  <a:pt x="251075" y="34846"/>
                  <a:pt x="249944" y="34846"/>
                </a:cubicBezTo>
                <a:cubicBezTo>
                  <a:pt x="244434" y="34846"/>
                  <a:pt x="239709" y="39749"/>
                  <a:pt x="240490" y="45716"/>
                </a:cubicBezTo>
                <a:cubicBezTo>
                  <a:pt x="240557" y="46119"/>
                  <a:pt x="240691" y="46523"/>
                  <a:pt x="240759" y="46926"/>
                </a:cubicBezTo>
                <a:lnTo>
                  <a:pt x="214409" y="61849"/>
                </a:lnTo>
                <a:cubicBezTo>
                  <a:pt x="213088" y="60126"/>
                  <a:pt x="211081" y="59140"/>
                  <a:pt x="208974" y="59140"/>
                </a:cubicBezTo>
                <a:cubicBezTo>
                  <a:pt x="208614" y="59140"/>
                  <a:pt x="208251" y="59168"/>
                  <a:pt x="207888" y="59227"/>
                </a:cubicBezTo>
                <a:cubicBezTo>
                  <a:pt x="206342" y="59429"/>
                  <a:pt x="204931" y="60168"/>
                  <a:pt x="203788" y="61311"/>
                </a:cubicBezTo>
                <a:lnTo>
                  <a:pt x="180933" y="46052"/>
                </a:lnTo>
                <a:cubicBezTo>
                  <a:pt x="181605" y="42960"/>
                  <a:pt x="179723" y="40003"/>
                  <a:pt x="176698" y="39263"/>
                </a:cubicBezTo>
                <a:cubicBezTo>
                  <a:pt x="176242" y="39151"/>
                  <a:pt x="175785" y="39098"/>
                  <a:pt x="175335" y="39098"/>
                </a:cubicBezTo>
                <a:cubicBezTo>
                  <a:pt x="172810" y="39098"/>
                  <a:pt x="170527" y="40785"/>
                  <a:pt x="169842" y="43296"/>
                </a:cubicBezTo>
                <a:cubicBezTo>
                  <a:pt x="169035" y="46321"/>
                  <a:pt x="170716" y="49413"/>
                  <a:pt x="173674" y="50287"/>
                </a:cubicBezTo>
                <a:cubicBezTo>
                  <a:pt x="174217" y="50448"/>
                  <a:pt x="174768" y="50524"/>
                  <a:pt x="175311" y="50524"/>
                </a:cubicBezTo>
                <a:cubicBezTo>
                  <a:pt x="177720" y="50524"/>
                  <a:pt x="179976" y="49016"/>
                  <a:pt x="180799" y="46657"/>
                </a:cubicBezTo>
                <a:lnTo>
                  <a:pt x="203385" y="61782"/>
                </a:lnTo>
                <a:cubicBezTo>
                  <a:pt x="202175" y="63260"/>
                  <a:pt x="201637" y="65210"/>
                  <a:pt x="201906" y="67159"/>
                </a:cubicBezTo>
                <a:cubicBezTo>
                  <a:pt x="201973" y="68100"/>
                  <a:pt x="202309" y="68974"/>
                  <a:pt x="202780" y="69781"/>
                </a:cubicBezTo>
                <a:lnTo>
                  <a:pt x="192428" y="78049"/>
                </a:lnTo>
                <a:cubicBezTo>
                  <a:pt x="191046" y="76856"/>
                  <a:pt x="189369" y="76287"/>
                  <a:pt x="187719" y="76287"/>
                </a:cubicBezTo>
                <a:cubicBezTo>
                  <a:pt x="185275" y="76287"/>
                  <a:pt x="182889" y="77536"/>
                  <a:pt x="181605" y="79863"/>
                </a:cubicBezTo>
                <a:lnTo>
                  <a:pt x="167557" y="76032"/>
                </a:lnTo>
                <a:cubicBezTo>
                  <a:pt x="167557" y="75696"/>
                  <a:pt x="167557" y="75293"/>
                  <a:pt x="167557" y="74956"/>
                </a:cubicBezTo>
                <a:cubicBezTo>
                  <a:pt x="167422" y="74150"/>
                  <a:pt x="167086" y="73410"/>
                  <a:pt x="166615" y="72738"/>
                </a:cubicBezTo>
                <a:lnTo>
                  <a:pt x="180395" y="63260"/>
                </a:lnTo>
                <a:cubicBezTo>
                  <a:pt x="181318" y="65203"/>
                  <a:pt x="182951" y="66031"/>
                  <a:pt x="184581" y="66031"/>
                </a:cubicBezTo>
                <a:cubicBezTo>
                  <a:pt x="187465" y="66031"/>
                  <a:pt x="190342" y="63439"/>
                  <a:pt x="189268" y="59832"/>
                </a:cubicBezTo>
                <a:cubicBezTo>
                  <a:pt x="188565" y="57468"/>
                  <a:pt x="186683" y="56412"/>
                  <a:pt x="184792" y="56412"/>
                </a:cubicBezTo>
                <a:cubicBezTo>
                  <a:pt x="182167" y="56412"/>
                  <a:pt x="179523" y="58449"/>
                  <a:pt x="179992" y="61849"/>
                </a:cubicBezTo>
                <a:cubicBezTo>
                  <a:pt x="179992" y="62185"/>
                  <a:pt x="180059" y="62454"/>
                  <a:pt x="180194" y="62723"/>
                </a:cubicBezTo>
                <a:lnTo>
                  <a:pt x="166212" y="72268"/>
                </a:lnTo>
                <a:cubicBezTo>
                  <a:pt x="165263" y="71318"/>
                  <a:pt x="164013" y="70820"/>
                  <a:pt x="162767" y="70820"/>
                </a:cubicBezTo>
                <a:cubicBezTo>
                  <a:pt x="161806" y="70820"/>
                  <a:pt x="160847" y="71116"/>
                  <a:pt x="160028" y="71730"/>
                </a:cubicBezTo>
                <a:lnTo>
                  <a:pt x="150953" y="62319"/>
                </a:lnTo>
                <a:cubicBezTo>
                  <a:pt x="154760" y="57922"/>
                  <a:pt x="151645" y="51216"/>
                  <a:pt x="145989" y="51216"/>
                </a:cubicBezTo>
                <a:cubicBezTo>
                  <a:pt x="145853" y="51216"/>
                  <a:pt x="145715" y="51220"/>
                  <a:pt x="145576" y="51228"/>
                </a:cubicBezTo>
                <a:lnTo>
                  <a:pt x="144030" y="40473"/>
                </a:lnTo>
                <a:lnTo>
                  <a:pt x="144299" y="40473"/>
                </a:lnTo>
                <a:cubicBezTo>
                  <a:pt x="146853" y="40204"/>
                  <a:pt x="148735" y="38053"/>
                  <a:pt x="148668" y="35499"/>
                </a:cubicBezTo>
                <a:cubicBezTo>
                  <a:pt x="148533" y="32945"/>
                  <a:pt x="146450" y="30995"/>
                  <a:pt x="143895" y="30995"/>
                </a:cubicBezTo>
                <a:cubicBezTo>
                  <a:pt x="137913" y="30995"/>
                  <a:pt x="137375" y="39935"/>
                  <a:pt x="143492" y="40473"/>
                </a:cubicBezTo>
                <a:lnTo>
                  <a:pt x="144971" y="51295"/>
                </a:lnTo>
                <a:cubicBezTo>
                  <a:pt x="141341" y="51833"/>
                  <a:pt x="138787" y="55194"/>
                  <a:pt x="139324" y="58824"/>
                </a:cubicBezTo>
                <a:cubicBezTo>
                  <a:pt x="139813" y="62183"/>
                  <a:pt x="142632" y="64543"/>
                  <a:pt x="145866" y="64543"/>
                </a:cubicBezTo>
                <a:cubicBezTo>
                  <a:pt x="146192" y="64543"/>
                  <a:pt x="146521" y="64519"/>
                  <a:pt x="146853" y="64470"/>
                </a:cubicBezTo>
                <a:cubicBezTo>
                  <a:pt x="148265" y="64336"/>
                  <a:pt x="149542" y="63664"/>
                  <a:pt x="150550" y="62723"/>
                </a:cubicBezTo>
                <a:lnTo>
                  <a:pt x="159557" y="72133"/>
                </a:lnTo>
                <a:cubicBezTo>
                  <a:pt x="157541" y="74015"/>
                  <a:pt x="157608" y="77309"/>
                  <a:pt x="159692" y="79124"/>
                </a:cubicBezTo>
                <a:lnTo>
                  <a:pt x="155390" y="85644"/>
                </a:lnTo>
                <a:cubicBezTo>
                  <a:pt x="154193" y="84847"/>
                  <a:pt x="152849" y="84465"/>
                  <a:pt x="151521" y="84465"/>
                </a:cubicBezTo>
                <a:cubicBezTo>
                  <a:pt x="149268" y="84465"/>
                  <a:pt x="147064" y="85564"/>
                  <a:pt x="145710" y="87594"/>
                </a:cubicBezTo>
                <a:lnTo>
                  <a:pt x="126889" y="76839"/>
                </a:lnTo>
                <a:cubicBezTo>
                  <a:pt x="126956" y="76234"/>
                  <a:pt x="127023" y="75696"/>
                  <a:pt x="126956" y="75158"/>
                </a:cubicBezTo>
                <a:cubicBezTo>
                  <a:pt x="126584" y="72370"/>
                  <a:pt x="124300" y="70857"/>
                  <a:pt x="122015" y="70857"/>
                </a:cubicBezTo>
                <a:cubicBezTo>
                  <a:pt x="120168" y="70857"/>
                  <a:pt x="118319" y="71845"/>
                  <a:pt x="117478" y="73948"/>
                </a:cubicBezTo>
                <a:lnTo>
                  <a:pt x="110622" y="73276"/>
                </a:lnTo>
                <a:cubicBezTo>
                  <a:pt x="110756" y="72671"/>
                  <a:pt x="110823" y="71999"/>
                  <a:pt x="110756" y="71394"/>
                </a:cubicBezTo>
                <a:cubicBezTo>
                  <a:pt x="110387" y="68813"/>
                  <a:pt x="108109" y="66906"/>
                  <a:pt x="105563" y="66906"/>
                </a:cubicBezTo>
                <a:cubicBezTo>
                  <a:pt x="105324" y="66906"/>
                  <a:pt x="105083" y="66923"/>
                  <a:pt x="104841" y="66957"/>
                </a:cubicBezTo>
                <a:cubicBezTo>
                  <a:pt x="104101" y="67025"/>
                  <a:pt x="103362" y="67294"/>
                  <a:pt x="102757" y="67697"/>
                </a:cubicBezTo>
                <a:lnTo>
                  <a:pt x="90456" y="39129"/>
                </a:lnTo>
                <a:cubicBezTo>
                  <a:pt x="96734" y="36513"/>
                  <a:pt x="94677" y="27344"/>
                  <a:pt x="88185" y="27344"/>
                </a:cubicBezTo>
                <a:cubicBezTo>
                  <a:pt x="88005" y="27344"/>
                  <a:pt x="87820" y="27351"/>
                  <a:pt x="87633" y="27365"/>
                </a:cubicBezTo>
                <a:cubicBezTo>
                  <a:pt x="80709" y="27903"/>
                  <a:pt x="79902" y="37784"/>
                  <a:pt x="86692" y="39398"/>
                </a:cubicBezTo>
                <a:lnTo>
                  <a:pt x="86423" y="49144"/>
                </a:lnTo>
                <a:cubicBezTo>
                  <a:pt x="86221" y="49144"/>
                  <a:pt x="86019" y="49144"/>
                  <a:pt x="85885" y="49212"/>
                </a:cubicBezTo>
                <a:cubicBezTo>
                  <a:pt x="83868" y="49480"/>
                  <a:pt x="82255" y="51026"/>
                  <a:pt x="81986" y="53043"/>
                </a:cubicBezTo>
                <a:lnTo>
                  <a:pt x="63568" y="53715"/>
                </a:lnTo>
                <a:lnTo>
                  <a:pt x="63568" y="53446"/>
                </a:lnTo>
                <a:cubicBezTo>
                  <a:pt x="63245" y="51247"/>
                  <a:pt x="61364" y="49607"/>
                  <a:pt x="59186" y="49607"/>
                </a:cubicBezTo>
                <a:cubicBezTo>
                  <a:pt x="59101" y="49607"/>
                  <a:pt x="59016" y="49610"/>
                  <a:pt x="58930" y="49615"/>
                </a:cubicBezTo>
                <a:lnTo>
                  <a:pt x="56308" y="34759"/>
                </a:lnTo>
                <a:cubicBezTo>
                  <a:pt x="60005" y="34222"/>
                  <a:pt x="62627" y="30928"/>
                  <a:pt x="62358" y="27231"/>
                </a:cubicBezTo>
                <a:cubicBezTo>
                  <a:pt x="62030" y="23553"/>
                  <a:pt x="59006" y="20773"/>
                  <a:pt x="55356" y="20773"/>
                </a:cubicBezTo>
                <a:cubicBezTo>
                  <a:pt x="55270" y="20773"/>
                  <a:pt x="55185" y="20775"/>
                  <a:pt x="55098" y="20778"/>
                </a:cubicBezTo>
                <a:lnTo>
                  <a:pt x="55905" y="10225"/>
                </a:lnTo>
                <a:lnTo>
                  <a:pt x="56107" y="10225"/>
                </a:lnTo>
                <a:cubicBezTo>
                  <a:pt x="58863" y="9821"/>
                  <a:pt x="60812" y="7401"/>
                  <a:pt x="60543" y="4645"/>
                </a:cubicBezTo>
                <a:cubicBezTo>
                  <a:pt x="60348" y="1976"/>
                  <a:pt x="58072" y="1"/>
                  <a:pt x="554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2376" y="538896"/>
            <a:ext cx="7708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F6F8C"/>
              </a:buClr>
              <a:buSzPts val="2800"/>
              <a:buFont typeface="Roboto Slab"/>
              <a:buNone/>
              <a:defRPr sz="2800">
                <a:solidFill>
                  <a:srgbClr val="4F6F8C"/>
                </a:solidFill>
                <a:latin typeface="Roboto Slab"/>
                <a:ea typeface="Roboto Slab"/>
                <a:cs typeface="Roboto Slab"/>
                <a:sym typeface="Roboto Slab"/>
              </a:defRPr>
            </a:lvl1pPr>
            <a:lvl2pPr lvl="1">
              <a:spcBef>
                <a:spcPts val="0"/>
              </a:spcBef>
              <a:spcAft>
                <a:spcPts val="0"/>
              </a:spcAft>
              <a:buClr>
                <a:schemeClr val="dk1"/>
              </a:buClr>
              <a:buSzPts val="2800"/>
              <a:buFont typeface="Old Standard TT"/>
              <a:buNone/>
              <a:defRPr sz="2800" i="1">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2800"/>
              <a:buFont typeface="Old Standard TT"/>
              <a:buNone/>
              <a:defRPr sz="2800" i="1">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2800"/>
              <a:buFont typeface="Old Standard TT"/>
              <a:buNone/>
              <a:defRPr sz="2800" i="1">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2800"/>
              <a:buFont typeface="Old Standard TT"/>
              <a:buNone/>
              <a:defRPr sz="2800" i="1">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2800"/>
              <a:buFont typeface="Old Standard TT"/>
              <a:buNone/>
              <a:defRPr sz="2800" i="1">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2800"/>
              <a:buFont typeface="Old Standard TT"/>
              <a:buNone/>
              <a:defRPr sz="2800" i="1">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2800"/>
              <a:buFont typeface="Old Standard TT"/>
              <a:buNone/>
              <a:defRPr sz="2800" i="1">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2800"/>
              <a:buFont typeface="Old Standard TT"/>
              <a:buNone/>
              <a:defRPr sz="2800" i="1">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720000" y="1247450"/>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accent1"/>
              </a:buClr>
              <a:buSzPts val="1600"/>
              <a:buFont typeface="Roboto"/>
              <a:buChar char="●"/>
              <a:defRPr sz="1600">
                <a:solidFill>
                  <a:schemeClr val="accent1"/>
                </a:solidFill>
                <a:latin typeface="Roboto"/>
                <a:ea typeface="Roboto"/>
                <a:cs typeface="Roboto"/>
                <a:sym typeface="Roboto"/>
              </a:defRPr>
            </a:lvl1pPr>
            <a:lvl2pPr marL="914400" lvl="1" indent="-317500">
              <a:lnSpc>
                <a:spcPct val="115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2pPr>
            <a:lvl3pPr marL="1371600" lvl="2" indent="-317500">
              <a:lnSpc>
                <a:spcPct val="115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3pPr>
            <a:lvl4pPr marL="1828800" lvl="3" indent="-304800">
              <a:lnSpc>
                <a:spcPct val="115000"/>
              </a:lnSpc>
              <a:spcBef>
                <a:spcPts val="1600"/>
              </a:spcBef>
              <a:spcAft>
                <a:spcPts val="0"/>
              </a:spcAft>
              <a:buClr>
                <a:schemeClr val="accent1"/>
              </a:buClr>
              <a:buSzPts val="1200"/>
              <a:buFont typeface="Roboto"/>
              <a:buChar char="●"/>
              <a:defRPr sz="1200">
                <a:solidFill>
                  <a:schemeClr val="accent1"/>
                </a:solidFill>
                <a:latin typeface="Roboto"/>
                <a:ea typeface="Roboto"/>
                <a:cs typeface="Roboto"/>
                <a:sym typeface="Roboto"/>
              </a:defRPr>
            </a:lvl4pPr>
            <a:lvl5pPr marL="2286000" lvl="4" indent="-304800">
              <a:lnSpc>
                <a:spcPct val="115000"/>
              </a:lnSpc>
              <a:spcBef>
                <a:spcPts val="1600"/>
              </a:spcBef>
              <a:spcAft>
                <a:spcPts val="0"/>
              </a:spcAft>
              <a:buClr>
                <a:schemeClr val="accent1"/>
              </a:buClr>
              <a:buSzPts val="1200"/>
              <a:buFont typeface="Roboto"/>
              <a:buChar char="○"/>
              <a:defRPr sz="1200">
                <a:solidFill>
                  <a:schemeClr val="accent1"/>
                </a:solidFill>
                <a:latin typeface="Roboto"/>
                <a:ea typeface="Roboto"/>
                <a:cs typeface="Roboto"/>
                <a:sym typeface="Roboto"/>
              </a:defRPr>
            </a:lvl5pPr>
            <a:lvl6pPr marL="2743200" lvl="5" indent="-304800">
              <a:lnSpc>
                <a:spcPct val="115000"/>
              </a:lnSpc>
              <a:spcBef>
                <a:spcPts val="1600"/>
              </a:spcBef>
              <a:spcAft>
                <a:spcPts val="0"/>
              </a:spcAft>
              <a:buClr>
                <a:schemeClr val="accent1"/>
              </a:buClr>
              <a:buSzPts val="1200"/>
              <a:buFont typeface="Roboto"/>
              <a:buChar char="■"/>
              <a:defRPr sz="1200">
                <a:solidFill>
                  <a:schemeClr val="accent1"/>
                </a:solidFill>
                <a:latin typeface="Roboto"/>
                <a:ea typeface="Roboto"/>
                <a:cs typeface="Roboto"/>
                <a:sym typeface="Roboto"/>
              </a:defRPr>
            </a:lvl6pPr>
            <a:lvl7pPr marL="3200400" lvl="6" indent="-304800">
              <a:lnSpc>
                <a:spcPct val="115000"/>
              </a:lnSpc>
              <a:spcBef>
                <a:spcPts val="1600"/>
              </a:spcBef>
              <a:spcAft>
                <a:spcPts val="0"/>
              </a:spcAft>
              <a:buClr>
                <a:schemeClr val="accent1"/>
              </a:buClr>
              <a:buSzPts val="1200"/>
              <a:buFont typeface="Roboto"/>
              <a:buChar char="●"/>
              <a:defRPr sz="1200">
                <a:solidFill>
                  <a:schemeClr val="accent1"/>
                </a:solidFill>
                <a:latin typeface="Roboto"/>
                <a:ea typeface="Roboto"/>
                <a:cs typeface="Roboto"/>
                <a:sym typeface="Roboto"/>
              </a:defRPr>
            </a:lvl7pPr>
            <a:lvl8pPr marL="3657600" lvl="7" indent="-304800">
              <a:lnSpc>
                <a:spcPct val="115000"/>
              </a:lnSpc>
              <a:spcBef>
                <a:spcPts val="1600"/>
              </a:spcBef>
              <a:spcAft>
                <a:spcPts val="0"/>
              </a:spcAft>
              <a:buClr>
                <a:schemeClr val="accent1"/>
              </a:buClr>
              <a:buSzPts val="1200"/>
              <a:buFont typeface="Roboto"/>
              <a:buChar char="○"/>
              <a:defRPr sz="1200">
                <a:solidFill>
                  <a:schemeClr val="accent1"/>
                </a:solidFill>
                <a:latin typeface="Roboto"/>
                <a:ea typeface="Roboto"/>
                <a:cs typeface="Roboto"/>
                <a:sym typeface="Roboto"/>
              </a:defRPr>
            </a:lvl8pPr>
            <a:lvl9pPr marL="4114800" lvl="8" indent="-304800">
              <a:lnSpc>
                <a:spcPct val="115000"/>
              </a:lnSpc>
              <a:spcBef>
                <a:spcPts val="1600"/>
              </a:spcBef>
              <a:spcAft>
                <a:spcPts val="1600"/>
              </a:spcAft>
              <a:buClr>
                <a:schemeClr val="accent1"/>
              </a:buClr>
              <a:buSzPts val="1200"/>
              <a:buFont typeface="Roboto"/>
              <a:buChar char="■"/>
              <a:defRPr sz="1200">
                <a:solidFill>
                  <a:schemeClr val="accent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309"/>
        <p:cNvGrpSpPr/>
        <p:nvPr/>
      </p:nvGrpSpPr>
      <p:grpSpPr>
        <a:xfrm>
          <a:off x="0" y="0"/>
          <a:ext cx="0" cy="0"/>
          <a:chOff x="0" y="0"/>
          <a:chExt cx="0" cy="0"/>
        </a:xfrm>
      </p:grpSpPr>
      <p:sp>
        <p:nvSpPr>
          <p:cNvPr id="310" name="Google Shape;310;p26"/>
          <p:cNvSpPr txBox="1">
            <a:spLocks noGrp="1"/>
          </p:cNvSpPr>
          <p:nvPr>
            <p:ph type="title"/>
          </p:nvPr>
        </p:nvSpPr>
        <p:spPr>
          <a:xfrm>
            <a:off x="219325" y="-134800"/>
            <a:ext cx="6247800" cy="156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Storyline Summary</a:t>
            </a:r>
            <a:endParaRPr/>
          </a:p>
        </p:txBody>
      </p:sp>
      <p:graphicFrame>
        <p:nvGraphicFramePr>
          <p:cNvPr id="311" name="Google Shape;311;p26"/>
          <p:cNvGraphicFramePr/>
          <p:nvPr/>
        </p:nvGraphicFramePr>
        <p:xfrm>
          <a:off x="322750" y="1013875"/>
          <a:ext cx="8366600" cy="3931795"/>
        </p:xfrm>
        <a:graphic>
          <a:graphicData uri="http://schemas.openxmlformats.org/drawingml/2006/table">
            <a:tbl>
              <a:tblPr>
                <a:noFill/>
                <a:tableStyleId>{2EF43243-7A96-46B5-AFD0-7D845ECF8464}</a:tableStyleId>
              </a:tblPr>
              <a:tblGrid>
                <a:gridCol w="1592050">
                  <a:extLst>
                    <a:ext uri="{9D8B030D-6E8A-4147-A177-3AD203B41FA5}">
                      <a16:colId xmlns:a16="http://schemas.microsoft.com/office/drawing/2014/main" val="20000"/>
                    </a:ext>
                  </a:extLst>
                </a:gridCol>
                <a:gridCol w="6774550">
                  <a:extLst>
                    <a:ext uri="{9D8B030D-6E8A-4147-A177-3AD203B41FA5}">
                      <a16:colId xmlns:a16="http://schemas.microsoft.com/office/drawing/2014/main" val="20001"/>
                    </a:ext>
                  </a:extLst>
                </a:gridCol>
              </a:tblGrid>
              <a:tr h="822925">
                <a:tc>
                  <a:txBody>
                    <a:bodyPr/>
                    <a:lstStyle/>
                    <a:p>
                      <a:pPr marL="0" lvl="0" indent="0" algn="l" rtl="0">
                        <a:spcBef>
                          <a:spcPts val="0"/>
                        </a:spcBef>
                        <a:spcAft>
                          <a:spcPts val="0"/>
                        </a:spcAft>
                        <a:buNone/>
                      </a:pPr>
                      <a:r>
                        <a:rPr lang="en">
                          <a:solidFill>
                            <a:srgbClr val="434343"/>
                          </a:solidFill>
                          <a:latin typeface="Roboto"/>
                          <a:ea typeface="Roboto"/>
                          <a:cs typeface="Roboto"/>
                          <a:sym typeface="Roboto"/>
                        </a:rPr>
                        <a:t>Slides 2-6</a:t>
                      </a:r>
                      <a:endParaRPr>
                        <a:solidFill>
                          <a:srgbClr val="434343"/>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434343"/>
                          </a:solidFill>
                          <a:latin typeface="Roboto"/>
                          <a:ea typeface="Roboto"/>
                          <a:cs typeface="Roboto"/>
                          <a:sym typeface="Roboto"/>
                        </a:rPr>
                        <a:t>Establish the vision for our  MTSS Framework and how it relates to our Strategic Directions, especially attending to our three instructional directions. </a:t>
                      </a:r>
                      <a:endParaRPr>
                        <a:solidFill>
                          <a:srgbClr val="434343"/>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1249650">
                <a:tc>
                  <a:txBody>
                    <a:bodyPr/>
                    <a:lstStyle/>
                    <a:p>
                      <a:pPr marL="0" lvl="0" indent="0" algn="l" rtl="0">
                        <a:spcBef>
                          <a:spcPts val="0"/>
                        </a:spcBef>
                        <a:spcAft>
                          <a:spcPts val="0"/>
                        </a:spcAft>
                        <a:buNone/>
                      </a:pPr>
                      <a:r>
                        <a:rPr lang="en">
                          <a:solidFill>
                            <a:srgbClr val="434343"/>
                          </a:solidFill>
                          <a:latin typeface="Roboto"/>
                          <a:ea typeface="Roboto"/>
                          <a:cs typeface="Roboto"/>
                          <a:sym typeface="Roboto"/>
                        </a:rPr>
                        <a:t>Slides 7-9</a:t>
                      </a:r>
                      <a:endParaRPr>
                        <a:solidFill>
                          <a:srgbClr val="434343"/>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434343"/>
                          </a:solidFill>
                          <a:latin typeface="Roboto"/>
                          <a:ea typeface="Roboto"/>
                          <a:cs typeface="Roboto"/>
                          <a:sym typeface="Roboto"/>
                        </a:rPr>
                        <a:t>Review our assessment journey: we have engaged in a screener as a part of our intervention framework and also as a replacement for CAASPP in the spring of 2021. Here is our reading, math, and ELPAC data that illustrates how our students performed in the 2020-21 school year. </a:t>
                      </a:r>
                      <a:endParaRPr>
                        <a:solidFill>
                          <a:srgbClr val="434343"/>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solidFill>
                            <a:srgbClr val="434343"/>
                          </a:solidFill>
                          <a:latin typeface="Roboto"/>
                          <a:ea typeface="Roboto"/>
                          <a:cs typeface="Roboto"/>
                          <a:sym typeface="Roboto"/>
                        </a:rPr>
                        <a:t>Slides 10-12</a:t>
                      </a:r>
                      <a:endParaRPr>
                        <a:solidFill>
                          <a:srgbClr val="434343"/>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434343"/>
                          </a:solidFill>
                          <a:latin typeface="Roboto"/>
                          <a:ea typeface="Roboto"/>
                          <a:cs typeface="Roboto"/>
                          <a:sym typeface="Roboto"/>
                        </a:rPr>
                        <a:t>Distinguish the purpose of a screener from that of our mandated state tests and share our most recent screening results that indicate a need to support students with intervention </a:t>
                      </a:r>
                      <a:r>
                        <a:rPr lang="en" b="1">
                          <a:solidFill>
                            <a:srgbClr val="434343"/>
                          </a:solidFill>
                          <a:latin typeface="Roboto"/>
                          <a:ea typeface="Roboto"/>
                          <a:cs typeface="Roboto"/>
                          <a:sym typeface="Roboto"/>
                        </a:rPr>
                        <a:t>in addition</a:t>
                      </a:r>
                      <a:r>
                        <a:rPr lang="en">
                          <a:solidFill>
                            <a:srgbClr val="434343"/>
                          </a:solidFill>
                          <a:latin typeface="Roboto"/>
                          <a:ea typeface="Roboto"/>
                          <a:cs typeface="Roboto"/>
                          <a:sym typeface="Roboto"/>
                        </a:rPr>
                        <a:t> to our banded time for extra student support within the school day. </a:t>
                      </a:r>
                      <a:endParaRPr>
                        <a:solidFill>
                          <a:srgbClr val="434343"/>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solidFill>
                            <a:srgbClr val="434343"/>
                          </a:solidFill>
                          <a:latin typeface="Roboto"/>
                          <a:ea typeface="Roboto"/>
                          <a:cs typeface="Roboto"/>
                          <a:sym typeface="Roboto"/>
                        </a:rPr>
                        <a:t>Slides 13-16</a:t>
                      </a:r>
                      <a:endParaRPr>
                        <a:solidFill>
                          <a:srgbClr val="434343"/>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434343"/>
                          </a:solidFill>
                          <a:latin typeface="Roboto"/>
                          <a:ea typeface="Roboto"/>
                          <a:cs typeface="Roboto"/>
                          <a:sym typeface="Roboto"/>
                        </a:rPr>
                        <a:t>Highlight the Before/After School Intervention program (BASI) and how it is serving our students’ needs and addressing learning loss using research-based instructional practices, tools, and progress monitoring. </a:t>
                      </a:r>
                      <a:endParaRPr>
                        <a:solidFill>
                          <a:srgbClr val="434343"/>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5"/>
          <p:cNvSpPr txBox="1">
            <a:spLocks noGrp="1"/>
          </p:cNvSpPr>
          <p:nvPr>
            <p:ph type="title"/>
          </p:nvPr>
        </p:nvSpPr>
        <p:spPr>
          <a:xfrm>
            <a:off x="796200" y="310296"/>
            <a:ext cx="7708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Spring 2021 Fastbridge Data</a:t>
            </a:r>
            <a:endParaRPr/>
          </a:p>
          <a:p>
            <a:pPr marL="0" lvl="0" indent="0" algn="ctr" rtl="0">
              <a:spcBef>
                <a:spcPts val="0"/>
              </a:spcBef>
              <a:spcAft>
                <a:spcPts val="0"/>
              </a:spcAft>
              <a:buNone/>
            </a:pPr>
            <a:r>
              <a:rPr lang="en" sz="2000"/>
              <a:t>in lieu of 20-21 CAASPP per CDE guidance</a:t>
            </a:r>
            <a:endParaRPr sz="2000"/>
          </a:p>
        </p:txBody>
      </p:sp>
      <p:pic>
        <p:nvPicPr>
          <p:cNvPr id="422" name="Google Shape;422;p35"/>
          <p:cNvPicPr preferRelativeResize="0"/>
          <p:nvPr/>
        </p:nvPicPr>
        <p:blipFill>
          <a:blip r:embed="rId3">
            <a:alphaModFix/>
          </a:blip>
          <a:stretch>
            <a:fillRect/>
          </a:stretch>
        </p:blipFill>
        <p:spPr>
          <a:xfrm>
            <a:off x="1154050" y="1834225"/>
            <a:ext cx="3828401" cy="2629450"/>
          </a:xfrm>
          <a:prstGeom prst="rect">
            <a:avLst/>
          </a:prstGeom>
          <a:noFill/>
          <a:ln>
            <a:noFill/>
          </a:ln>
        </p:spPr>
      </p:pic>
      <p:sp>
        <p:nvSpPr>
          <p:cNvPr id="423" name="Google Shape;423;p35"/>
          <p:cNvSpPr txBox="1"/>
          <p:nvPr/>
        </p:nvSpPr>
        <p:spPr>
          <a:xfrm>
            <a:off x="89525" y="3156250"/>
            <a:ext cx="134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424" name="Google Shape;424;p35"/>
          <p:cNvSpPr/>
          <p:nvPr/>
        </p:nvSpPr>
        <p:spPr>
          <a:xfrm>
            <a:off x="191800" y="3258525"/>
            <a:ext cx="372600" cy="219300"/>
          </a:xfrm>
          <a:prstGeom prst="rect">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txBox="1"/>
          <p:nvPr/>
        </p:nvSpPr>
        <p:spPr>
          <a:xfrm>
            <a:off x="615550" y="3200075"/>
            <a:ext cx="923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Roboto"/>
                <a:ea typeface="Roboto"/>
                <a:cs typeface="Roboto"/>
                <a:sym typeface="Roboto"/>
              </a:rPr>
              <a:t>On-Track</a:t>
            </a:r>
            <a:endParaRPr sz="1200">
              <a:latin typeface="Roboto"/>
              <a:ea typeface="Roboto"/>
              <a:cs typeface="Roboto"/>
              <a:sym typeface="Roboto"/>
            </a:endParaRPr>
          </a:p>
        </p:txBody>
      </p:sp>
      <p:sp>
        <p:nvSpPr>
          <p:cNvPr id="426" name="Google Shape;426;p35"/>
          <p:cNvSpPr txBox="1"/>
          <p:nvPr/>
        </p:nvSpPr>
        <p:spPr>
          <a:xfrm>
            <a:off x="89513" y="3725100"/>
            <a:ext cx="134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427" name="Google Shape;427;p35"/>
          <p:cNvSpPr/>
          <p:nvPr/>
        </p:nvSpPr>
        <p:spPr>
          <a:xfrm>
            <a:off x="191788" y="3827375"/>
            <a:ext cx="372600" cy="219300"/>
          </a:xfrm>
          <a:prstGeom prst="rect">
            <a:avLst/>
          </a:pr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txBox="1"/>
          <p:nvPr/>
        </p:nvSpPr>
        <p:spPr>
          <a:xfrm>
            <a:off x="615538" y="3768925"/>
            <a:ext cx="923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Roboto"/>
                <a:ea typeface="Roboto"/>
                <a:cs typeface="Roboto"/>
                <a:sym typeface="Roboto"/>
              </a:rPr>
              <a:t>At-Risk </a:t>
            </a:r>
            <a:endParaRPr sz="1200">
              <a:latin typeface="Roboto"/>
              <a:ea typeface="Roboto"/>
              <a:cs typeface="Roboto"/>
              <a:sym typeface="Roboto"/>
            </a:endParaRPr>
          </a:p>
        </p:txBody>
      </p:sp>
      <p:sp>
        <p:nvSpPr>
          <p:cNvPr id="429" name="Google Shape;429;p35"/>
          <p:cNvSpPr txBox="1"/>
          <p:nvPr/>
        </p:nvSpPr>
        <p:spPr>
          <a:xfrm>
            <a:off x="2114374" y="1632050"/>
            <a:ext cx="14028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chemeClr val="dk2"/>
                </a:solidFill>
                <a:latin typeface="Roboto"/>
                <a:ea typeface="Roboto"/>
                <a:cs typeface="Roboto"/>
                <a:sym typeface="Roboto"/>
              </a:rPr>
              <a:t>Grades 2-11</a:t>
            </a:r>
            <a:endParaRPr sz="1300" b="1">
              <a:solidFill>
                <a:schemeClr val="dk2"/>
              </a:solidFill>
              <a:latin typeface="Roboto"/>
              <a:ea typeface="Roboto"/>
              <a:cs typeface="Roboto"/>
              <a:sym typeface="Roboto"/>
            </a:endParaRPr>
          </a:p>
        </p:txBody>
      </p:sp>
      <p:sp>
        <p:nvSpPr>
          <p:cNvPr id="430" name="Google Shape;430;p35"/>
          <p:cNvSpPr txBox="1"/>
          <p:nvPr/>
        </p:nvSpPr>
        <p:spPr>
          <a:xfrm>
            <a:off x="4920575" y="2254375"/>
            <a:ext cx="4224300" cy="2124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317500" algn="l" rtl="0">
              <a:spcBef>
                <a:spcPts val="0"/>
              </a:spcBef>
              <a:spcAft>
                <a:spcPts val="0"/>
              </a:spcAft>
              <a:buClr>
                <a:srgbClr val="44637F"/>
              </a:buClr>
              <a:buSzPts val="1400"/>
              <a:buFont typeface="Roboto Slab"/>
              <a:buChar char="●"/>
            </a:pPr>
            <a:r>
              <a:rPr lang="en">
                <a:solidFill>
                  <a:srgbClr val="44637F"/>
                </a:solidFill>
                <a:latin typeface="Roboto Slab"/>
                <a:ea typeface="Roboto Slab"/>
                <a:cs typeface="Roboto Slab"/>
                <a:sym typeface="Roboto Slab"/>
              </a:rPr>
              <a:t>Majority of students are on track</a:t>
            </a: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317500" algn="l" rtl="0">
              <a:spcBef>
                <a:spcPts val="0"/>
              </a:spcBef>
              <a:spcAft>
                <a:spcPts val="0"/>
              </a:spcAft>
              <a:buClr>
                <a:srgbClr val="44637F"/>
              </a:buClr>
              <a:buSzPts val="1400"/>
              <a:buFont typeface="Roboto Slab"/>
              <a:buChar char="●"/>
            </a:pPr>
            <a:r>
              <a:rPr lang="en">
                <a:solidFill>
                  <a:srgbClr val="44637F"/>
                </a:solidFill>
                <a:latin typeface="Roboto Slab"/>
                <a:ea typeface="Roboto Slab"/>
                <a:cs typeface="Roboto Slab"/>
                <a:sym typeface="Roboto Slab"/>
              </a:rPr>
              <a:t>Must still work to address needs of those at-risk </a:t>
            </a: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latin typeface="Roboto Slab"/>
              <a:ea typeface="Roboto Slab"/>
              <a:cs typeface="Roboto Slab"/>
              <a:sym typeface="Roboto Slab"/>
            </a:endParaRPr>
          </a:p>
          <a:p>
            <a:pPr marL="4572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6"/>
          <p:cNvSpPr txBox="1">
            <a:spLocks noGrp="1"/>
          </p:cNvSpPr>
          <p:nvPr>
            <p:ph type="title"/>
          </p:nvPr>
        </p:nvSpPr>
        <p:spPr>
          <a:xfrm>
            <a:off x="720000" y="310296"/>
            <a:ext cx="7708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Spring 2021 ELPAC Data</a:t>
            </a:r>
            <a:endParaRPr/>
          </a:p>
        </p:txBody>
      </p:sp>
      <p:sp>
        <p:nvSpPr>
          <p:cNvPr id="436" name="Google Shape;436;p36"/>
          <p:cNvSpPr txBox="1"/>
          <p:nvPr/>
        </p:nvSpPr>
        <p:spPr>
          <a:xfrm>
            <a:off x="4799275" y="2254375"/>
            <a:ext cx="4278900" cy="1908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44637F"/>
              </a:buClr>
              <a:buSzPts val="1400"/>
              <a:buFont typeface="Roboto Slab"/>
              <a:buChar char="●"/>
            </a:pPr>
            <a:r>
              <a:rPr lang="en">
                <a:solidFill>
                  <a:srgbClr val="44637F"/>
                </a:solidFill>
                <a:latin typeface="Roboto Slab"/>
                <a:ea typeface="Roboto Slab"/>
                <a:cs typeface="Roboto Slab"/>
                <a:sym typeface="Roboto Slab"/>
              </a:rPr>
              <a:t>All English learner (EL) students must take summative  ELPAC in the spring </a:t>
            </a: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317500" algn="l" rtl="0">
              <a:spcBef>
                <a:spcPts val="0"/>
              </a:spcBef>
              <a:spcAft>
                <a:spcPts val="0"/>
              </a:spcAft>
              <a:buClr>
                <a:srgbClr val="44637F"/>
              </a:buClr>
              <a:buSzPts val="1400"/>
              <a:buFont typeface="Roboto Slab"/>
              <a:buChar char="●"/>
            </a:pPr>
            <a:r>
              <a:rPr lang="en">
                <a:solidFill>
                  <a:srgbClr val="44637F"/>
                </a:solidFill>
                <a:latin typeface="Roboto Slab"/>
                <a:ea typeface="Roboto Slab"/>
                <a:cs typeface="Roboto Slab"/>
                <a:sym typeface="Roboto Slab"/>
              </a:rPr>
              <a:t>510 students scored level 4 and are eligible for RFEP (Reclassified Fluent English Proficient )</a:t>
            </a: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latin typeface="Roboto Slab"/>
              <a:ea typeface="Roboto Slab"/>
              <a:cs typeface="Roboto Slab"/>
              <a:sym typeface="Roboto Slab"/>
            </a:endParaRPr>
          </a:p>
          <a:p>
            <a:pPr marL="457200" lvl="0" indent="0" algn="l" rtl="0">
              <a:spcBef>
                <a:spcPts val="0"/>
              </a:spcBef>
              <a:spcAft>
                <a:spcPts val="0"/>
              </a:spcAft>
              <a:buNone/>
            </a:pPr>
            <a:endParaRPr>
              <a:latin typeface="Roboto Slab"/>
              <a:ea typeface="Roboto Slab"/>
              <a:cs typeface="Roboto Slab"/>
              <a:sym typeface="Roboto Slab"/>
            </a:endParaRPr>
          </a:p>
        </p:txBody>
      </p:sp>
      <p:graphicFrame>
        <p:nvGraphicFramePr>
          <p:cNvPr id="437" name="Google Shape;437;p36"/>
          <p:cNvGraphicFramePr/>
          <p:nvPr/>
        </p:nvGraphicFramePr>
        <p:xfrm>
          <a:off x="304800" y="1371600"/>
          <a:ext cx="3000000" cy="3000000"/>
        </p:xfrm>
        <a:graphic>
          <a:graphicData uri="http://schemas.openxmlformats.org/drawingml/2006/table">
            <a:tbl>
              <a:tblPr>
                <a:noFill/>
                <a:tableStyleId>{EEF846EC-280C-4526-9C3B-10DF3D865D2B}</a:tableStyleId>
              </a:tblPr>
              <a:tblGrid>
                <a:gridCol w="1990725">
                  <a:extLst>
                    <a:ext uri="{9D8B030D-6E8A-4147-A177-3AD203B41FA5}">
                      <a16:colId xmlns:a16="http://schemas.microsoft.com/office/drawing/2014/main" val="20000"/>
                    </a:ext>
                  </a:extLst>
                </a:gridCol>
                <a:gridCol w="833525">
                  <a:extLst>
                    <a:ext uri="{9D8B030D-6E8A-4147-A177-3AD203B41FA5}">
                      <a16:colId xmlns:a16="http://schemas.microsoft.com/office/drawing/2014/main" val="20001"/>
                    </a:ext>
                  </a:extLst>
                </a:gridCol>
                <a:gridCol w="833525">
                  <a:extLst>
                    <a:ext uri="{9D8B030D-6E8A-4147-A177-3AD203B41FA5}">
                      <a16:colId xmlns:a16="http://schemas.microsoft.com/office/drawing/2014/main" val="20002"/>
                    </a:ext>
                  </a:extLst>
                </a:gridCol>
                <a:gridCol w="833525">
                  <a:extLst>
                    <a:ext uri="{9D8B030D-6E8A-4147-A177-3AD203B41FA5}">
                      <a16:colId xmlns:a16="http://schemas.microsoft.com/office/drawing/2014/main" val="20003"/>
                    </a:ext>
                  </a:extLst>
                </a:gridCol>
              </a:tblGrid>
              <a:tr h="0">
                <a:tc>
                  <a:txBody>
                    <a:bodyPr/>
                    <a:lstStyle/>
                    <a:p>
                      <a:pPr marL="0" lvl="0" indent="0" algn="l" rtl="0">
                        <a:spcBef>
                          <a:spcPts val="0"/>
                        </a:spcBef>
                        <a:spcAft>
                          <a:spcPts val="0"/>
                        </a:spcAft>
                        <a:buNone/>
                      </a:pPr>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18-19</a:t>
                      </a:r>
                      <a:endParaRPr sz="1100" b="1">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20-21</a:t>
                      </a:r>
                      <a:endParaRPr sz="1100" b="1">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endParaRPr sz="1100" b="1">
                        <a:latin typeface="Calibri"/>
                        <a:ea typeface="Calibri"/>
                        <a:cs typeface="Calibri"/>
                        <a:sym typeface="Calibri"/>
                      </a:endParaRPr>
                    </a:p>
                    <a:p>
                      <a:pPr marL="0" lvl="0" indent="0" algn="ctr" rtl="0">
                        <a:lnSpc>
                          <a:spcPct val="115000"/>
                        </a:lnSpc>
                        <a:spcBef>
                          <a:spcPts val="0"/>
                        </a:spcBef>
                        <a:spcAft>
                          <a:spcPts val="0"/>
                        </a:spcAft>
                        <a:buNone/>
                      </a:pPr>
                      <a:r>
                        <a:rPr lang="en" sz="1100" b="1">
                          <a:latin typeface="Calibri"/>
                          <a:ea typeface="Calibri"/>
                          <a:cs typeface="Calibri"/>
                          <a:sym typeface="Calibri"/>
                        </a:rPr>
                        <a:t>change</a:t>
                      </a:r>
                      <a:endParaRPr sz="1100" b="1">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ELPAC RESULTS</a:t>
                      </a:r>
                      <a:endParaRPr sz="1100" b="1">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 of Students Tested with Scores</a:t>
                      </a:r>
                      <a:endParaRPr sz="1100" b="1">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1,198</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1,165</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Level 4 - Well Developed</a:t>
                      </a:r>
                      <a:endParaRPr sz="1100" b="1">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36.14%</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44.60%</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8.46%</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B6D7A8"/>
                    </a:solidFill>
                  </a:tcPr>
                </a:tc>
                <a:extLst>
                  <a:ext uri="{0D108BD9-81ED-4DB2-BD59-A6C34878D82A}">
                    <a16:rowId xmlns:a16="http://schemas.microsoft.com/office/drawing/2014/main" val="10003"/>
                  </a:ext>
                </a:extLst>
              </a:tr>
              <a:tr h="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Level 3 - Moderately Developed</a:t>
                      </a:r>
                      <a:endParaRPr sz="1100" b="1">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40.15%</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33.73%</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-6.42%</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Level 2 - Somewhat Developed</a:t>
                      </a:r>
                      <a:endParaRPr sz="1100" b="1">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15.11%</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13.39%</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-1.72%</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Level 1 - Minimally Developed</a:t>
                      </a:r>
                      <a:endParaRPr sz="1100" b="1">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8.60%</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8.41%</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-0.19%</a:t>
                      </a:r>
                      <a:endParaRPr sz="1100">
                        <a:latin typeface="Calibri"/>
                        <a:ea typeface="Calibri"/>
                        <a:cs typeface="Calibri"/>
                        <a:sym typeface="Calibri"/>
                      </a:endParaRPr>
                    </a:p>
                  </a:txBody>
                  <a:tcPr marL="28575" marR="28575" marT="91425" marB="91425" anchor="b">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38" name="Google Shape;438;p36"/>
          <p:cNvSpPr txBox="1"/>
          <p:nvPr/>
        </p:nvSpPr>
        <p:spPr>
          <a:xfrm>
            <a:off x="304800" y="4594225"/>
            <a:ext cx="6733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i="1">
                <a:solidFill>
                  <a:srgbClr val="434343"/>
                </a:solidFill>
                <a:latin typeface="Roboto"/>
                <a:ea typeface="Roboto"/>
                <a:cs typeface="Roboto"/>
                <a:sym typeface="Roboto"/>
              </a:rPr>
              <a:t>ELPAC: English Language Proficiency Assessments for California  </a:t>
            </a:r>
            <a:endParaRPr b="1" i="1">
              <a:solidFill>
                <a:srgbClr val="434343"/>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7"/>
          <p:cNvSpPr/>
          <p:nvPr/>
        </p:nvSpPr>
        <p:spPr>
          <a:xfrm>
            <a:off x="1555300" y="1621900"/>
            <a:ext cx="2563800" cy="2886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7"/>
          <p:cNvSpPr txBox="1">
            <a:spLocks noGrp="1"/>
          </p:cNvSpPr>
          <p:nvPr>
            <p:ph type="body" idx="4294967295"/>
          </p:nvPr>
        </p:nvSpPr>
        <p:spPr>
          <a:xfrm>
            <a:off x="1640025" y="2965500"/>
            <a:ext cx="2300700" cy="120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1C232"/>
                </a:solidFill>
              </a:rPr>
              <a:t>3x/year </a:t>
            </a:r>
            <a:endParaRPr sz="1800" b="1">
              <a:solidFill>
                <a:srgbClr val="F1C232"/>
              </a:solidFill>
            </a:endParaRPr>
          </a:p>
          <a:p>
            <a:pPr marL="0" lvl="0" indent="0" algn="ctr" rtl="0">
              <a:spcBef>
                <a:spcPts val="1600"/>
              </a:spcBef>
              <a:spcAft>
                <a:spcPts val="1600"/>
              </a:spcAft>
              <a:buNone/>
            </a:pPr>
            <a:r>
              <a:rPr lang="en" sz="1400">
                <a:solidFill>
                  <a:srgbClr val="657A8D"/>
                </a:solidFill>
                <a:latin typeface="Libre Baskerville"/>
                <a:ea typeface="Libre Baskerville"/>
                <a:cs typeface="Libre Baskerville"/>
                <a:sym typeface="Libre Baskerville"/>
              </a:rPr>
              <a:t>identifies students in need of extra support</a:t>
            </a:r>
            <a:endParaRPr sz="1400">
              <a:solidFill>
                <a:srgbClr val="657A8D"/>
              </a:solidFill>
              <a:latin typeface="Libre Baskerville"/>
              <a:ea typeface="Libre Baskerville"/>
              <a:cs typeface="Libre Baskerville"/>
              <a:sym typeface="Libre Baskerville"/>
            </a:endParaRPr>
          </a:p>
        </p:txBody>
      </p:sp>
      <p:sp>
        <p:nvSpPr>
          <p:cNvPr id="445" name="Google Shape;445;p37"/>
          <p:cNvSpPr txBox="1"/>
          <p:nvPr/>
        </p:nvSpPr>
        <p:spPr>
          <a:xfrm>
            <a:off x="2027175" y="2508350"/>
            <a:ext cx="1526400" cy="37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1"/>
                </a:solidFill>
                <a:latin typeface="Roboto Slab Black"/>
                <a:ea typeface="Roboto Slab Black"/>
                <a:cs typeface="Roboto Slab Black"/>
                <a:sym typeface="Roboto Slab Black"/>
              </a:rPr>
              <a:t>formative</a:t>
            </a:r>
            <a:endParaRPr sz="1800">
              <a:solidFill>
                <a:schemeClr val="accent1"/>
              </a:solidFill>
              <a:latin typeface="Roboto Slab Black"/>
              <a:ea typeface="Roboto Slab Black"/>
              <a:cs typeface="Roboto Slab Black"/>
              <a:sym typeface="Roboto Slab Black"/>
            </a:endParaRPr>
          </a:p>
        </p:txBody>
      </p:sp>
      <p:sp>
        <p:nvSpPr>
          <p:cNvPr id="446" name="Google Shape;446;p37"/>
          <p:cNvSpPr/>
          <p:nvPr/>
        </p:nvSpPr>
        <p:spPr>
          <a:xfrm>
            <a:off x="2154375" y="1176575"/>
            <a:ext cx="1399200" cy="6900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oboto Slab"/>
                <a:ea typeface="Roboto Slab"/>
                <a:cs typeface="Roboto Slab"/>
                <a:sym typeface="Roboto Slab"/>
              </a:rPr>
              <a:t>Screener</a:t>
            </a:r>
            <a:endParaRPr sz="2000" b="1">
              <a:solidFill>
                <a:schemeClr val="lt1"/>
              </a:solidFill>
              <a:latin typeface="Roboto Slab"/>
              <a:ea typeface="Roboto Slab"/>
              <a:cs typeface="Roboto Slab"/>
              <a:sym typeface="Roboto Slab"/>
            </a:endParaRPr>
          </a:p>
        </p:txBody>
      </p:sp>
      <p:sp>
        <p:nvSpPr>
          <p:cNvPr id="447" name="Google Shape;447;p37"/>
          <p:cNvSpPr txBox="1"/>
          <p:nvPr/>
        </p:nvSpPr>
        <p:spPr>
          <a:xfrm>
            <a:off x="1855750" y="2027200"/>
            <a:ext cx="1943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rgbClr val="657A8D"/>
                </a:solidFill>
                <a:latin typeface="Libre Baskerville"/>
                <a:ea typeface="Libre Baskerville"/>
                <a:cs typeface="Libre Baskerville"/>
                <a:sym typeface="Libre Baskerville"/>
              </a:rPr>
              <a:t>Fastbridge</a:t>
            </a:r>
            <a:endParaRPr sz="1500" b="1">
              <a:solidFill>
                <a:srgbClr val="657A8D"/>
              </a:solidFill>
              <a:latin typeface="Libre Baskerville"/>
              <a:ea typeface="Libre Baskerville"/>
              <a:cs typeface="Libre Baskerville"/>
              <a:sym typeface="Libre Baskerville"/>
            </a:endParaRPr>
          </a:p>
        </p:txBody>
      </p:sp>
      <p:sp>
        <p:nvSpPr>
          <p:cNvPr id="448" name="Google Shape;448;p37"/>
          <p:cNvSpPr/>
          <p:nvPr/>
        </p:nvSpPr>
        <p:spPr>
          <a:xfrm>
            <a:off x="5157900" y="1621900"/>
            <a:ext cx="2563800" cy="2886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7"/>
          <p:cNvSpPr txBox="1">
            <a:spLocks noGrp="1"/>
          </p:cNvSpPr>
          <p:nvPr>
            <p:ph type="body" idx="4294967295"/>
          </p:nvPr>
        </p:nvSpPr>
        <p:spPr>
          <a:xfrm>
            <a:off x="5216550" y="2965500"/>
            <a:ext cx="2405400" cy="120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1C232"/>
                </a:solidFill>
              </a:rPr>
              <a:t>1x/year </a:t>
            </a:r>
            <a:endParaRPr sz="1800" b="1">
              <a:solidFill>
                <a:srgbClr val="F1C232"/>
              </a:solidFill>
            </a:endParaRPr>
          </a:p>
          <a:p>
            <a:pPr marL="0" lvl="0" indent="0" algn="ctr" rtl="0">
              <a:spcBef>
                <a:spcPts val="1600"/>
              </a:spcBef>
              <a:spcAft>
                <a:spcPts val="1600"/>
              </a:spcAft>
              <a:buNone/>
            </a:pPr>
            <a:r>
              <a:rPr lang="en" sz="1400">
                <a:solidFill>
                  <a:srgbClr val="657A8D"/>
                </a:solidFill>
                <a:latin typeface="Libre Baskerville"/>
                <a:ea typeface="Libre Baskerville"/>
                <a:cs typeface="Libre Baskerville"/>
                <a:sym typeface="Libre Baskerville"/>
              </a:rPr>
              <a:t>measures student performance at the end of the year</a:t>
            </a:r>
            <a:endParaRPr sz="1400">
              <a:solidFill>
                <a:srgbClr val="657A8D"/>
              </a:solidFill>
              <a:latin typeface="Libre Baskerville"/>
              <a:ea typeface="Libre Baskerville"/>
              <a:cs typeface="Libre Baskerville"/>
              <a:sym typeface="Libre Baskerville"/>
            </a:endParaRPr>
          </a:p>
        </p:txBody>
      </p:sp>
      <p:sp>
        <p:nvSpPr>
          <p:cNvPr id="450" name="Google Shape;450;p37"/>
          <p:cNvSpPr txBox="1"/>
          <p:nvPr/>
        </p:nvSpPr>
        <p:spPr>
          <a:xfrm>
            <a:off x="5530475" y="2508350"/>
            <a:ext cx="1725000" cy="37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1"/>
                </a:solidFill>
                <a:latin typeface="Roboto Slab Black"/>
                <a:ea typeface="Roboto Slab Black"/>
                <a:cs typeface="Roboto Slab Black"/>
                <a:sym typeface="Roboto Slab Black"/>
              </a:rPr>
              <a:t>summative</a:t>
            </a:r>
            <a:endParaRPr sz="1800">
              <a:solidFill>
                <a:schemeClr val="accent1"/>
              </a:solidFill>
              <a:latin typeface="Roboto Slab Black"/>
              <a:ea typeface="Roboto Slab Black"/>
              <a:cs typeface="Roboto Slab Black"/>
              <a:sym typeface="Roboto Slab Black"/>
            </a:endParaRPr>
          </a:p>
        </p:txBody>
      </p:sp>
      <p:sp>
        <p:nvSpPr>
          <p:cNvPr id="451" name="Google Shape;451;p37"/>
          <p:cNvSpPr/>
          <p:nvPr/>
        </p:nvSpPr>
        <p:spPr>
          <a:xfrm>
            <a:off x="5756975" y="1176575"/>
            <a:ext cx="1399200" cy="6900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oboto Slab"/>
                <a:ea typeface="Roboto Slab"/>
                <a:cs typeface="Roboto Slab"/>
                <a:sym typeface="Roboto Slab"/>
              </a:rPr>
              <a:t>State Testing</a:t>
            </a:r>
            <a:endParaRPr sz="2000" b="1">
              <a:solidFill>
                <a:schemeClr val="lt1"/>
              </a:solidFill>
              <a:latin typeface="Roboto Slab"/>
              <a:ea typeface="Roboto Slab"/>
              <a:cs typeface="Roboto Slab"/>
              <a:sym typeface="Roboto Slab"/>
            </a:endParaRPr>
          </a:p>
        </p:txBody>
      </p:sp>
      <p:sp>
        <p:nvSpPr>
          <p:cNvPr id="452" name="Google Shape;452;p37"/>
          <p:cNvSpPr txBox="1"/>
          <p:nvPr/>
        </p:nvSpPr>
        <p:spPr>
          <a:xfrm>
            <a:off x="5291225" y="1942450"/>
            <a:ext cx="23307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657A8D"/>
                </a:solidFill>
                <a:latin typeface="Libre Baskerville"/>
                <a:ea typeface="Libre Baskerville"/>
                <a:cs typeface="Libre Baskerville"/>
                <a:sym typeface="Libre Baskerville"/>
              </a:rPr>
              <a:t>CAASPP </a:t>
            </a:r>
            <a:endParaRPr sz="1300" b="1">
              <a:solidFill>
                <a:srgbClr val="657A8D"/>
              </a:solidFill>
              <a:latin typeface="Libre Baskerville"/>
              <a:ea typeface="Libre Baskerville"/>
              <a:cs typeface="Libre Baskerville"/>
              <a:sym typeface="Libre Baskerville"/>
            </a:endParaRPr>
          </a:p>
          <a:p>
            <a:pPr marL="0" lvl="0" indent="0" algn="ctr" rtl="0">
              <a:spcBef>
                <a:spcPts val="0"/>
              </a:spcBef>
              <a:spcAft>
                <a:spcPts val="0"/>
              </a:spcAft>
              <a:buNone/>
            </a:pPr>
            <a:r>
              <a:rPr lang="en" sz="1300" b="1">
                <a:solidFill>
                  <a:srgbClr val="657A8D"/>
                </a:solidFill>
                <a:latin typeface="Libre Baskerville"/>
                <a:ea typeface="Libre Baskerville"/>
                <a:cs typeface="Libre Baskerville"/>
                <a:sym typeface="Libre Baskerville"/>
              </a:rPr>
              <a:t>ELPAC</a:t>
            </a:r>
            <a:endParaRPr sz="1300" b="1">
              <a:solidFill>
                <a:srgbClr val="657A8D"/>
              </a:solidFill>
              <a:latin typeface="Libre Baskerville"/>
              <a:ea typeface="Libre Baskerville"/>
              <a:cs typeface="Libre Baskerville"/>
              <a:sym typeface="Libre Baskerville"/>
            </a:endParaRPr>
          </a:p>
        </p:txBody>
      </p:sp>
      <p:sp>
        <p:nvSpPr>
          <p:cNvPr id="453" name="Google Shape;453;p37"/>
          <p:cNvSpPr txBox="1"/>
          <p:nvPr/>
        </p:nvSpPr>
        <p:spPr>
          <a:xfrm>
            <a:off x="2739800" y="1534275"/>
            <a:ext cx="420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pSp>
        <p:nvGrpSpPr>
          <p:cNvPr id="458" name="Google Shape;458;p38"/>
          <p:cNvGrpSpPr/>
          <p:nvPr/>
        </p:nvGrpSpPr>
        <p:grpSpPr>
          <a:xfrm>
            <a:off x="2905613" y="1285730"/>
            <a:ext cx="3248700" cy="3248700"/>
            <a:chOff x="2719713" y="-587683"/>
            <a:chExt cx="2940000" cy="2940000"/>
          </a:xfrm>
        </p:grpSpPr>
        <p:sp>
          <p:nvSpPr>
            <p:cNvPr id="459" name="Google Shape;459;p38"/>
            <p:cNvSpPr/>
            <p:nvPr/>
          </p:nvSpPr>
          <p:spPr>
            <a:xfrm rot="-7200138">
              <a:off x="3150276" y="-166401"/>
              <a:ext cx="2078856" cy="2078856"/>
            </a:xfrm>
            <a:prstGeom prst="blockArc">
              <a:avLst>
                <a:gd name="adj1" fmla="val 11095934"/>
                <a:gd name="adj2" fmla="val 18414444"/>
                <a:gd name="adj3" fmla="val 2417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a:off x="3150563" y="-157183"/>
              <a:ext cx="2079000" cy="2079000"/>
            </a:xfrm>
            <a:prstGeom prst="blockArc">
              <a:avLst>
                <a:gd name="adj1" fmla="val 10800000"/>
                <a:gd name="adj2" fmla="val 17947725"/>
                <a:gd name="adj3" fmla="val 2413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rot="2700000">
              <a:off x="3150266" y="-157130"/>
              <a:ext cx="2078894" cy="2078894"/>
            </a:xfrm>
            <a:prstGeom prst="blockArc">
              <a:avLst>
                <a:gd name="adj1" fmla="val 14965399"/>
                <a:gd name="adj2" fmla="val 17947725"/>
                <a:gd name="adj3" fmla="val 2413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rot="7544025">
              <a:off x="3148384" y="-163850"/>
              <a:ext cx="2078869" cy="2078869"/>
            </a:xfrm>
            <a:prstGeom prst="blockArc">
              <a:avLst>
                <a:gd name="adj1" fmla="val 13097837"/>
                <a:gd name="adj2" fmla="val 18219379"/>
                <a:gd name="adj3" fmla="val 24425"/>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38"/>
          <p:cNvSpPr/>
          <p:nvPr/>
        </p:nvSpPr>
        <p:spPr>
          <a:xfrm>
            <a:off x="5855340" y="2269976"/>
            <a:ext cx="293545" cy="251679"/>
          </a:xfrm>
          <a:custGeom>
            <a:avLst/>
            <a:gdLst/>
            <a:ahLst/>
            <a:cxnLst/>
            <a:rect l="l" t="t" r="r" b="b"/>
            <a:pathLst>
              <a:path w="4901" h="4202" extrusionOk="0">
                <a:moveTo>
                  <a:pt x="2817" y="0"/>
                </a:moveTo>
                <a:cubicBezTo>
                  <a:pt x="965" y="0"/>
                  <a:pt x="1" y="2238"/>
                  <a:pt x="1351" y="3588"/>
                </a:cubicBezTo>
                <a:cubicBezTo>
                  <a:pt x="1774" y="4011"/>
                  <a:pt x="2294" y="4201"/>
                  <a:pt x="2804" y="4201"/>
                </a:cubicBezTo>
                <a:cubicBezTo>
                  <a:pt x="3874" y="4201"/>
                  <a:pt x="4900" y="3363"/>
                  <a:pt x="4900" y="2083"/>
                </a:cubicBezTo>
                <a:cubicBezTo>
                  <a:pt x="4900" y="926"/>
                  <a:pt x="3974" y="0"/>
                  <a:pt x="28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3869020" y="2249162"/>
            <a:ext cx="1321885" cy="1321837"/>
          </a:xfrm>
          <a:custGeom>
            <a:avLst/>
            <a:gdLst/>
            <a:ahLst/>
            <a:cxnLst/>
            <a:rect l="l" t="t" r="r" b="b"/>
            <a:pathLst>
              <a:path w="27545" h="27544" extrusionOk="0">
                <a:moveTo>
                  <a:pt x="13773" y="0"/>
                </a:moveTo>
                <a:cubicBezTo>
                  <a:pt x="6173" y="0"/>
                  <a:pt x="1" y="6172"/>
                  <a:pt x="1" y="13772"/>
                </a:cubicBezTo>
                <a:cubicBezTo>
                  <a:pt x="1" y="21372"/>
                  <a:pt x="6173" y="27544"/>
                  <a:pt x="13773" y="27544"/>
                </a:cubicBezTo>
                <a:cubicBezTo>
                  <a:pt x="21372" y="27544"/>
                  <a:pt x="27544" y="21372"/>
                  <a:pt x="27544" y="13772"/>
                </a:cubicBezTo>
                <a:cubicBezTo>
                  <a:pt x="27544" y="6172"/>
                  <a:pt x="21372" y="0"/>
                  <a:pt x="13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4170775" y="2550923"/>
            <a:ext cx="718362" cy="718314"/>
          </a:xfrm>
          <a:custGeom>
            <a:avLst/>
            <a:gdLst/>
            <a:ahLst/>
            <a:cxnLst/>
            <a:rect l="l" t="t" r="r" b="b"/>
            <a:pathLst>
              <a:path w="14969" h="14968" extrusionOk="0">
                <a:moveTo>
                  <a:pt x="5016" y="0"/>
                </a:moveTo>
                <a:lnTo>
                  <a:pt x="5016" y="5015"/>
                </a:lnTo>
                <a:lnTo>
                  <a:pt x="1" y="5015"/>
                </a:lnTo>
                <a:lnTo>
                  <a:pt x="1" y="9953"/>
                </a:lnTo>
                <a:lnTo>
                  <a:pt x="5016" y="9953"/>
                </a:lnTo>
                <a:lnTo>
                  <a:pt x="5016" y="14968"/>
                </a:lnTo>
                <a:lnTo>
                  <a:pt x="9953" y="14968"/>
                </a:lnTo>
                <a:lnTo>
                  <a:pt x="9953" y="9953"/>
                </a:lnTo>
                <a:lnTo>
                  <a:pt x="14968" y="9953"/>
                </a:lnTo>
                <a:lnTo>
                  <a:pt x="14968" y="5015"/>
                </a:lnTo>
                <a:lnTo>
                  <a:pt x="9953" y="5015"/>
                </a:lnTo>
                <a:lnTo>
                  <a:pt x="99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5855340" y="3231426"/>
            <a:ext cx="293545" cy="251679"/>
          </a:xfrm>
          <a:custGeom>
            <a:avLst/>
            <a:gdLst/>
            <a:ahLst/>
            <a:cxnLst/>
            <a:rect l="l" t="t" r="r" b="b"/>
            <a:pathLst>
              <a:path w="4901" h="4202" extrusionOk="0">
                <a:moveTo>
                  <a:pt x="2817" y="0"/>
                </a:moveTo>
                <a:cubicBezTo>
                  <a:pt x="965" y="0"/>
                  <a:pt x="1" y="2238"/>
                  <a:pt x="1351" y="3588"/>
                </a:cubicBezTo>
                <a:cubicBezTo>
                  <a:pt x="1774" y="4011"/>
                  <a:pt x="2294" y="4201"/>
                  <a:pt x="2804" y="4201"/>
                </a:cubicBezTo>
                <a:cubicBezTo>
                  <a:pt x="3874" y="4201"/>
                  <a:pt x="4900" y="3363"/>
                  <a:pt x="4900" y="2083"/>
                </a:cubicBezTo>
                <a:cubicBezTo>
                  <a:pt x="4900" y="926"/>
                  <a:pt x="3974" y="0"/>
                  <a:pt x="2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2870215" y="2269976"/>
            <a:ext cx="293545" cy="251679"/>
          </a:xfrm>
          <a:custGeom>
            <a:avLst/>
            <a:gdLst/>
            <a:ahLst/>
            <a:cxnLst/>
            <a:rect l="l" t="t" r="r" b="b"/>
            <a:pathLst>
              <a:path w="4901" h="4202" extrusionOk="0">
                <a:moveTo>
                  <a:pt x="2817" y="0"/>
                </a:moveTo>
                <a:cubicBezTo>
                  <a:pt x="965" y="0"/>
                  <a:pt x="1" y="2238"/>
                  <a:pt x="1351" y="3588"/>
                </a:cubicBezTo>
                <a:cubicBezTo>
                  <a:pt x="1774" y="4011"/>
                  <a:pt x="2294" y="4201"/>
                  <a:pt x="2804" y="4201"/>
                </a:cubicBezTo>
                <a:cubicBezTo>
                  <a:pt x="3874" y="4201"/>
                  <a:pt x="4900" y="3363"/>
                  <a:pt x="4900" y="2083"/>
                </a:cubicBezTo>
                <a:cubicBezTo>
                  <a:pt x="4900" y="926"/>
                  <a:pt x="3974" y="0"/>
                  <a:pt x="2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2870215" y="3231426"/>
            <a:ext cx="293545" cy="251679"/>
          </a:xfrm>
          <a:custGeom>
            <a:avLst/>
            <a:gdLst/>
            <a:ahLst/>
            <a:cxnLst/>
            <a:rect l="l" t="t" r="r" b="b"/>
            <a:pathLst>
              <a:path w="4901" h="4202" extrusionOk="0">
                <a:moveTo>
                  <a:pt x="2817" y="0"/>
                </a:moveTo>
                <a:cubicBezTo>
                  <a:pt x="965" y="0"/>
                  <a:pt x="1" y="2238"/>
                  <a:pt x="1351" y="3588"/>
                </a:cubicBezTo>
                <a:cubicBezTo>
                  <a:pt x="1774" y="4011"/>
                  <a:pt x="2294" y="4201"/>
                  <a:pt x="2804" y="4201"/>
                </a:cubicBezTo>
                <a:cubicBezTo>
                  <a:pt x="3874" y="4201"/>
                  <a:pt x="4900" y="3363"/>
                  <a:pt x="4900" y="2083"/>
                </a:cubicBezTo>
                <a:cubicBezTo>
                  <a:pt x="4900" y="926"/>
                  <a:pt x="3974" y="0"/>
                  <a:pt x="2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9" name="Google Shape;469;p38"/>
          <p:cNvPicPr preferRelativeResize="0"/>
          <p:nvPr/>
        </p:nvPicPr>
        <p:blipFill>
          <a:blip r:embed="rId3">
            <a:alphaModFix/>
          </a:blip>
          <a:stretch>
            <a:fillRect/>
          </a:stretch>
        </p:blipFill>
        <p:spPr>
          <a:xfrm>
            <a:off x="1491525" y="1111601"/>
            <a:ext cx="5936724" cy="3050599"/>
          </a:xfrm>
          <a:prstGeom prst="rect">
            <a:avLst/>
          </a:prstGeom>
          <a:noFill/>
          <a:ln>
            <a:noFill/>
          </a:ln>
        </p:spPr>
      </p:pic>
      <p:sp>
        <p:nvSpPr>
          <p:cNvPr id="470" name="Google Shape;470;p38"/>
          <p:cNvSpPr/>
          <p:nvPr/>
        </p:nvSpPr>
        <p:spPr>
          <a:xfrm>
            <a:off x="1430025" y="3851850"/>
            <a:ext cx="2439000" cy="472200"/>
          </a:xfrm>
          <a:prstGeom prst="corner">
            <a:avLst>
              <a:gd name="adj1" fmla="val 47542"/>
              <a:gd name="adj2" fmla="val 50000"/>
            </a:avLst>
          </a:pr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flipH="1">
            <a:off x="3760175" y="3851850"/>
            <a:ext cx="1321800" cy="472200"/>
          </a:xfrm>
          <a:prstGeom prst="corner">
            <a:avLst>
              <a:gd name="adj1" fmla="val 47542"/>
              <a:gd name="adj2" fmla="val 50000"/>
            </a:avLst>
          </a:pr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4728325" y="3198350"/>
            <a:ext cx="392100" cy="4251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Roboto"/>
                <a:ea typeface="Roboto"/>
                <a:cs typeface="Roboto"/>
                <a:sym typeface="Roboto"/>
              </a:rPr>
              <a:t>1</a:t>
            </a:r>
            <a:endParaRPr b="1">
              <a:solidFill>
                <a:schemeClr val="lt1"/>
              </a:solidFill>
              <a:latin typeface="Roboto"/>
              <a:ea typeface="Roboto"/>
              <a:cs typeface="Roboto"/>
              <a:sym typeface="Roboto"/>
            </a:endParaRPr>
          </a:p>
        </p:txBody>
      </p:sp>
      <p:sp>
        <p:nvSpPr>
          <p:cNvPr id="473" name="Google Shape;473;p38"/>
          <p:cNvSpPr/>
          <p:nvPr/>
        </p:nvSpPr>
        <p:spPr>
          <a:xfrm>
            <a:off x="4728325" y="2458900"/>
            <a:ext cx="392100" cy="425100"/>
          </a:xfrm>
          <a:prstGeom prst="ellipse">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Roboto"/>
                <a:ea typeface="Roboto"/>
                <a:cs typeface="Roboto"/>
                <a:sym typeface="Roboto"/>
              </a:rPr>
              <a:t>2</a:t>
            </a:r>
            <a:endParaRPr b="1">
              <a:solidFill>
                <a:schemeClr val="lt1"/>
              </a:solidFill>
              <a:latin typeface="Roboto"/>
              <a:ea typeface="Roboto"/>
              <a:cs typeface="Roboto"/>
              <a:sym typeface="Roboto"/>
            </a:endParaRPr>
          </a:p>
        </p:txBody>
      </p:sp>
      <p:sp>
        <p:nvSpPr>
          <p:cNvPr id="474" name="Google Shape;474;p38"/>
          <p:cNvSpPr/>
          <p:nvPr/>
        </p:nvSpPr>
        <p:spPr>
          <a:xfrm>
            <a:off x="4728325" y="1681025"/>
            <a:ext cx="392100" cy="425100"/>
          </a:xfrm>
          <a:prstGeom prst="ellipse">
            <a:avLst/>
          </a:pr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Roboto"/>
                <a:ea typeface="Roboto"/>
                <a:cs typeface="Roboto"/>
                <a:sym typeface="Roboto"/>
              </a:rPr>
              <a:t>3</a:t>
            </a:r>
            <a:endParaRPr b="1">
              <a:solidFill>
                <a:schemeClr val="lt1"/>
              </a:solidFill>
              <a:latin typeface="Roboto"/>
              <a:ea typeface="Roboto"/>
              <a:cs typeface="Roboto"/>
              <a:sym typeface="Roboto"/>
            </a:endParaRPr>
          </a:p>
        </p:txBody>
      </p:sp>
      <p:sp>
        <p:nvSpPr>
          <p:cNvPr id="475" name="Google Shape;475;p38"/>
          <p:cNvSpPr txBox="1"/>
          <p:nvPr/>
        </p:nvSpPr>
        <p:spPr>
          <a:xfrm>
            <a:off x="2383375" y="4021025"/>
            <a:ext cx="1837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Roboto"/>
                <a:ea typeface="Roboto"/>
                <a:cs typeface="Roboto"/>
                <a:sym typeface="Roboto"/>
              </a:rPr>
              <a:t>Universal Screening = Foundation for ALL</a:t>
            </a:r>
            <a:endParaRPr b="1">
              <a:solidFill>
                <a:schemeClr val="lt1"/>
              </a:solidFill>
              <a:latin typeface="Roboto"/>
              <a:ea typeface="Roboto"/>
              <a:cs typeface="Roboto"/>
              <a:sym typeface="Roboto"/>
            </a:endParaRPr>
          </a:p>
        </p:txBody>
      </p:sp>
      <p:sp>
        <p:nvSpPr>
          <p:cNvPr id="476" name="Google Shape;476;p38"/>
          <p:cNvSpPr txBox="1"/>
          <p:nvPr/>
        </p:nvSpPr>
        <p:spPr>
          <a:xfrm>
            <a:off x="5120425" y="1708925"/>
            <a:ext cx="3555600" cy="585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666666"/>
                </a:solidFill>
                <a:latin typeface="Roboto"/>
                <a:ea typeface="Roboto"/>
                <a:cs typeface="Roboto"/>
                <a:sym typeface="Roboto"/>
              </a:rPr>
              <a:t>Intensive Intervention</a:t>
            </a:r>
            <a:r>
              <a:rPr lang="en">
                <a:solidFill>
                  <a:srgbClr val="666666"/>
                </a:solidFill>
                <a:latin typeface="Roboto"/>
                <a:ea typeface="Roboto"/>
                <a:cs typeface="Roboto"/>
                <a:sym typeface="Roboto"/>
              </a:rPr>
              <a:t> - 5% of students</a:t>
            </a:r>
            <a:endParaRPr>
              <a:solidFill>
                <a:srgbClr val="666666"/>
              </a:solidFill>
              <a:latin typeface="Roboto"/>
              <a:ea typeface="Roboto"/>
              <a:cs typeface="Roboto"/>
              <a:sym typeface="Roboto"/>
            </a:endParaRPr>
          </a:p>
          <a:p>
            <a:pPr marL="0" lvl="0" indent="0" algn="l" rtl="0">
              <a:spcBef>
                <a:spcPts val="0"/>
              </a:spcBef>
              <a:spcAft>
                <a:spcPts val="0"/>
              </a:spcAft>
              <a:buNone/>
            </a:pPr>
            <a:endParaRPr sz="1200">
              <a:solidFill>
                <a:srgbClr val="666666"/>
              </a:solidFill>
              <a:latin typeface="Roboto"/>
              <a:ea typeface="Roboto"/>
              <a:cs typeface="Roboto"/>
              <a:sym typeface="Roboto"/>
            </a:endParaRPr>
          </a:p>
        </p:txBody>
      </p:sp>
      <p:sp>
        <p:nvSpPr>
          <p:cNvPr id="477" name="Google Shape;477;p38"/>
          <p:cNvSpPr txBox="1"/>
          <p:nvPr/>
        </p:nvSpPr>
        <p:spPr>
          <a:xfrm>
            <a:off x="5120425" y="2470175"/>
            <a:ext cx="3555600" cy="585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666666"/>
                </a:solidFill>
                <a:latin typeface="Roboto"/>
                <a:ea typeface="Roboto"/>
                <a:cs typeface="Roboto"/>
                <a:sym typeface="Roboto"/>
              </a:rPr>
              <a:t>Targeted  Intervention</a:t>
            </a:r>
            <a:r>
              <a:rPr lang="en">
                <a:solidFill>
                  <a:srgbClr val="666666"/>
                </a:solidFill>
                <a:latin typeface="Roboto"/>
                <a:ea typeface="Roboto"/>
                <a:cs typeface="Roboto"/>
                <a:sym typeface="Roboto"/>
              </a:rPr>
              <a:t> - 15% of students</a:t>
            </a:r>
            <a:endParaRPr>
              <a:solidFill>
                <a:srgbClr val="666666"/>
              </a:solidFill>
              <a:latin typeface="Roboto"/>
              <a:ea typeface="Roboto"/>
              <a:cs typeface="Roboto"/>
              <a:sym typeface="Roboto"/>
            </a:endParaRPr>
          </a:p>
          <a:p>
            <a:pPr marL="0" lvl="0" indent="0" algn="l" rtl="0">
              <a:spcBef>
                <a:spcPts val="0"/>
              </a:spcBef>
              <a:spcAft>
                <a:spcPts val="0"/>
              </a:spcAft>
              <a:buNone/>
            </a:pPr>
            <a:endParaRPr sz="1200">
              <a:solidFill>
                <a:srgbClr val="666666"/>
              </a:solidFill>
              <a:latin typeface="Roboto"/>
              <a:ea typeface="Roboto"/>
              <a:cs typeface="Roboto"/>
              <a:sym typeface="Roboto"/>
            </a:endParaRPr>
          </a:p>
        </p:txBody>
      </p:sp>
      <p:sp>
        <p:nvSpPr>
          <p:cNvPr id="478" name="Google Shape;478;p38"/>
          <p:cNvSpPr txBox="1"/>
          <p:nvPr/>
        </p:nvSpPr>
        <p:spPr>
          <a:xfrm>
            <a:off x="5120425" y="3269250"/>
            <a:ext cx="3555600" cy="585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666666"/>
                </a:solidFill>
                <a:latin typeface="Roboto"/>
                <a:ea typeface="Roboto"/>
                <a:cs typeface="Roboto"/>
                <a:sym typeface="Roboto"/>
              </a:rPr>
              <a:t>Universal Instruction</a:t>
            </a:r>
            <a:r>
              <a:rPr lang="en">
                <a:solidFill>
                  <a:srgbClr val="666666"/>
                </a:solidFill>
                <a:latin typeface="Roboto"/>
                <a:ea typeface="Roboto"/>
                <a:cs typeface="Roboto"/>
                <a:sym typeface="Roboto"/>
              </a:rPr>
              <a:t> - 80% of students</a:t>
            </a:r>
            <a:endParaRPr>
              <a:solidFill>
                <a:srgbClr val="666666"/>
              </a:solidFill>
              <a:latin typeface="Roboto"/>
              <a:ea typeface="Roboto"/>
              <a:cs typeface="Roboto"/>
              <a:sym typeface="Roboto"/>
            </a:endParaRPr>
          </a:p>
          <a:p>
            <a:pPr marL="0" lvl="0" indent="0" algn="l" rtl="0">
              <a:spcBef>
                <a:spcPts val="0"/>
              </a:spcBef>
              <a:spcAft>
                <a:spcPts val="0"/>
              </a:spcAft>
              <a:buNone/>
            </a:pPr>
            <a:endParaRPr sz="1200">
              <a:solidFill>
                <a:srgbClr val="666666"/>
              </a:solidFill>
              <a:latin typeface="Roboto"/>
              <a:ea typeface="Roboto"/>
              <a:cs typeface="Roboto"/>
              <a:sym typeface="Roboto"/>
            </a:endParaRPr>
          </a:p>
        </p:txBody>
      </p:sp>
      <p:sp>
        <p:nvSpPr>
          <p:cNvPr id="479" name="Google Shape;479;p38"/>
          <p:cNvSpPr txBox="1">
            <a:spLocks noGrp="1"/>
          </p:cNvSpPr>
          <p:nvPr>
            <p:ph type="title" idx="4294967295"/>
          </p:nvPr>
        </p:nvSpPr>
        <p:spPr>
          <a:xfrm>
            <a:off x="719999" y="538896"/>
            <a:ext cx="77040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Screening in an MTSS Framework</a:t>
            </a:r>
            <a:endParaRPr/>
          </a:p>
        </p:txBody>
      </p:sp>
      <p:sp>
        <p:nvSpPr>
          <p:cNvPr id="480" name="Google Shape;480;p38"/>
          <p:cNvSpPr/>
          <p:nvPr/>
        </p:nvSpPr>
        <p:spPr>
          <a:xfrm>
            <a:off x="1200150" y="1755875"/>
            <a:ext cx="1762200" cy="7659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66666"/>
              </a:solidFill>
            </a:endParaRPr>
          </a:p>
        </p:txBody>
      </p:sp>
      <p:sp>
        <p:nvSpPr>
          <p:cNvPr id="481" name="Google Shape;481;p38"/>
          <p:cNvSpPr txBox="1"/>
          <p:nvPr/>
        </p:nvSpPr>
        <p:spPr>
          <a:xfrm>
            <a:off x="1247775" y="1895475"/>
            <a:ext cx="1714500" cy="649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Before/After School Intervention Program (BASI)</a:t>
            </a:r>
            <a:endParaRPr sz="900">
              <a:solidFill>
                <a:srgbClr val="FFFFFF"/>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9"/>
          <p:cNvSpPr txBox="1">
            <a:spLocks noGrp="1"/>
          </p:cNvSpPr>
          <p:nvPr>
            <p:ph type="title"/>
          </p:nvPr>
        </p:nvSpPr>
        <p:spPr>
          <a:xfrm>
            <a:off x="720000" y="538896"/>
            <a:ext cx="77085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Winter Screener Data - </a:t>
            </a:r>
            <a:r>
              <a:rPr lang="en">
                <a:solidFill>
                  <a:srgbClr val="434343"/>
                </a:solidFill>
              </a:rPr>
              <a:t>Math</a:t>
            </a:r>
            <a:endParaRPr>
              <a:solidFill>
                <a:srgbClr val="434343"/>
              </a:solidFill>
            </a:endParaRPr>
          </a:p>
        </p:txBody>
      </p:sp>
      <p:sp>
        <p:nvSpPr>
          <p:cNvPr id="487" name="Google Shape;487;p39"/>
          <p:cNvSpPr txBox="1"/>
          <p:nvPr/>
        </p:nvSpPr>
        <p:spPr>
          <a:xfrm>
            <a:off x="3589582" y="1651874"/>
            <a:ext cx="219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488" name="Google Shape;488;p39"/>
          <p:cNvSpPr txBox="1"/>
          <p:nvPr/>
        </p:nvSpPr>
        <p:spPr>
          <a:xfrm>
            <a:off x="633083" y="3048639"/>
            <a:ext cx="110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489" name="Google Shape;489;p39"/>
          <p:cNvSpPr/>
          <p:nvPr/>
        </p:nvSpPr>
        <p:spPr>
          <a:xfrm>
            <a:off x="717459" y="3142456"/>
            <a:ext cx="307500" cy="201300"/>
          </a:xfrm>
          <a:prstGeom prst="rect">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9"/>
          <p:cNvSpPr txBox="1"/>
          <p:nvPr/>
        </p:nvSpPr>
        <p:spPr>
          <a:xfrm>
            <a:off x="1067050" y="3088850"/>
            <a:ext cx="84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Roboto"/>
                <a:ea typeface="Roboto"/>
                <a:cs typeface="Roboto"/>
                <a:sym typeface="Roboto"/>
              </a:rPr>
              <a:t>On-Track</a:t>
            </a:r>
            <a:endParaRPr sz="1200">
              <a:latin typeface="Roboto"/>
              <a:ea typeface="Roboto"/>
              <a:cs typeface="Roboto"/>
              <a:sym typeface="Roboto"/>
            </a:endParaRPr>
          </a:p>
        </p:txBody>
      </p:sp>
      <p:sp>
        <p:nvSpPr>
          <p:cNvPr id="491" name="Google Shape;491;p39"/>
          <p:cNvSpPr txBox="1"/>
          <p:nvPr/>
        </p:nvSpPr>
        <p:spPr>
          <a:xfrm>
            <a:off x="633073" y="3570450"/>
            <a:ext cx="110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492" name="Google Shape;492;p39"/>
          <p:cNvSpPr/>
          <p:nvPr/>
        </p:nvSpPr>
        <p:spPr>
          <a:xfrm>
            <a:off x="717449" y="3664268"/>
            <a:ext cx="307500" cy="201300"/>
          </a:xfrm>
          <a:prstGeom prst="rect">
            <a:avLst/>
          </a:pr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9"/>
          <p:cNvSpPr txBox="1"/>
          <p:nvPr/>
        </p:nvSpPr>
        <p:spPr>
          <a:xfrm>
            <a:off x="1067039" y="3610651"/>
            <a:ext cx="762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Roboto"/>
                <a:ea typeface="Roboto"/>
                <a:cs typeface="Roboto"/>
                <a:sym typeface="Roboto"/>
              </a:rPr>
              <a:t>At-Risk </a:t>
            </a:r>
            <a:endParaRPr sz="1200">
              <a:latin typeface="Roboto"/>
              <a:ea typeface="Roboto"/>
              <a:cs typeface="Roboto"/>
              <a:sym typeface="Roboto"/>
            </a:endParaRPr>
          </a:p>
        </p:txBody>
      </p:sp>
      <p:pic>
        <p:nvPicPr>
          <p:cNvPr id="494" name="Google Shape;494;p39"/>
          <p:cNvPicPr preferRelativeResize="0"/>
          <p:nvPr/>
        </p:nvPicPr>
        <p:blipFill>
          <a:blip r:embed="rId3">
            <a:alphaModFix/>
          </a:blip>
          <a:stretch>
            <a:fillRect/>
          </a:stretch>
        </p:blipFill>
        <p:spPr>
          <a:xfrm>
            <a:off x="1912623" y="1453575"/>
            <a:ext cx="4157976" cy="3016825"/>
          </a:xfrm>
          <a:prstGeom prst="rect">
            <a:avLst/>
          </a:prstGeom>
          <a:noFill/>
          <a:ln>
            <a:noFill/>
          </a:ln>
        </p:spPr>
      </p:pic>
      <p:sp>
        <p:nvSpPr>
          <p:cNvPr id="495" name="Google Shape;495;p39"/>
          <p:cNvSpPr txBox="1"/>
          <p:nvPr/>
        </p:nvSpPr>
        <p:spPr>
          <a:xfrm>
            <a:off x="6241050" y="2216275"/>
            <a:ext cx="2623500" cy="23397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317500" algn="l" rtl="0">
              <a:spcBef>
                <a:spcPts val="0"/>
              </a:spcBef>
              <a:spcAft>
                <a:spcPts val="0"/>
              </a:spcAft>
              <a:buClr>
                <a:srgbClr val="44637F"/>
              </a:buClr>
              <a:buSzPts val="1400"/>
              <a:buFont typeface="Roboto Slab"/>
              <a:buChar char="●"/>
            </a:pPr>
            <a:r>
              <a:rPr lang="en">
                <a:solidFill>
                  <a:srgbClr val="44637F"/>
                </a:solidFill>
                <a:latin typeface="Roboto Slab"/>
                <a:ea typeface="Roboto Slab"/>
                <a:cs typeface="Roboto Slab"/>
                <a:sym typeface="Roboto Slab"/>
              </a:rPr>
              <a:t>Surpassing MTSS benchmarks </a:t>
            </a: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317500" algn="l" rtl="0">
              <a:spcBef>
                <a:spcPts val="0"/>
              </a:spcBef>
              <a:spcAft>
                <a:spcPts val="0"/>
              </a:spcAft>
              <a:buClr>
                <a:srgbClr val="44637F"/>
              </a:buClr>
              <a:buSzPts val="1400"/>
              <a:buFont typeface="Roboto Slab"/>
              <a:buChar char="●"/>
            </a:pPr>
            <a:r>
              <a:rPr lang="en">
                <a:solidFill>
                  <a:srgbClr val="44637F"/>
                </a:solidFill>
                <a:latin typeface="Roboto Slab"/>
                <a:ea typeface="Roboto Slab"/>
                <a:cs typeface="Roboto Slab"/>
                <a:sym typeface="Roboto Slab"/>
              </a:rPr>
              <a:t>Some students are still at-risk</a:t>
            </a: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latin typeface="Roboto Slab"/>
              <a:ea typeface="Roboto Slab"/>
              <a:cs typeface="Roboto Slab"/>
              <a:sym typeface="Roboto Slab"/>
            </a:endParaRPr>
          </a:p>
          <a:p>
            <a:pPr marL="4572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0"/>
          <p:cNvSpPr txBox="1">
            <a:spLocks noGrp="1"/>
          </p:cNvSpPr>
          <p:nvPr>
            <p:ph type="title"/>
          </p:nvPr>
        </p:nvSpPr>
        <p:spPr>
          <a:xfrm>
            <a:off x="720000" y="538896"/>
            <a:ext cx="77085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Winter Screener Data - </a:t>
            </a:r>
            <a:r>
              <a:rPr lang="en">
                <a:solidFill>
                  <a:srgbClr val="434343"/>
                </a:solidFill>
              </a:rPr>
              <a:t>Reading</a:t>
            </a:r>
            <a:endParaRPr>
              <a:solidFill>
                <a:srgbClr val="434343"/>
              </a:solidFill>
            </a:endParaRPr>
          </a:p>
        </p:txBody>
      </p:sp>
      <p:sp>
        <p:nvSpPr>
          <p:cNvPr id="501" name="Google Shape;501;p40"/>
          <p:cNvSpPr txBox="1"/>
          <p:nvPr/>
        </p:nvSpPr>
        <p:spPr>
          <a:xfrm>
            <a:off x="5461350" y="1618950"/>
            <a:ext cx="265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502" name="Google Shape;502;p40"/>
          <p:cNvSpPr txBox="1"/>
          <p:nvPr/>
        </p:nvSpPr>
        <p:spPr>
          <a:xfrm>
            <a:off x="3187711" y="3137559"/>
            <a:ext cx="118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503" name="Google Shape;503;p40"/>
          <p:cNvSpPr/>
          <p:nvPr/>
        </p:nvSpPr>
        <p:spPr>
          <a:xfrm>
            <a:off x="3233100" y="3253150"/>
            <a:ext cx="372600" cy="219300"/>
          </a:xfrm>
          <a:prstGeom prst="rect">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txBox="1"/>
          <p:nvPr/>
        </p:nvSpPr>
        <p:spPr>
          <a:xfrm>
            <a:off x="3650671" y="3178150"/>
            <a:ext cx="813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Roboto"/>
                <a:ea typeface="Roboto"/>
                <a:cs typeface="Roboto"/>
                <a:sym typeface="Roboto"/>
              </a:rPr>
              <a:t>On-Track</a:t>
            </a:r>
            <a:endParaRPr sz="1200">
              <a:latin typeface="Roboto"/>
              <a:ea typeface="Roboto"/>
              <a:cs typeface="Roboto"/>
              <a:sym typeface="Roboto"/>
            </a:endParaRPr>
          </a:p>
        </p:txBody>
      </p:sp>
      <p:sp>
        <p:nvSpPr>
          <p:cNvPr id="505" name="Google Shape;505;p40"/>
          <p:cNvSpPr txBox="1"/>
          <p:nvPr/>
        </p:nvSpPr>
        <p:spPr>
          <a:xfrm>
            <a:off x="3187700" y="3664439"/>
            <a:ext cx="118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506" name="Google Shape;506;p40"/>
          <p:cNvSpPr/>
          <p:nvPr/>
        </p:nvSpPr>
        <p:spPr>
          <a:xfrm>
            <a:off x="3233038" y="3754900"/>
            <a:ext cx="372600" cy="219300"/>
          </a:xfrm>
          <a:prstGeom prst="rect">
            <a:avLst/>
          </a:pr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txBox="1"/>
          <p:nvPr/>
        </p:nvSpPr>
        <p:spPr>
          <a:xfrm>
            <a:off x="3650660" y="3705031"/>
            <a:ext cx="813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Roboto"/>
                <a:ea typeface="Roboto"/>
                <a:cs typeface="Roboto"/>
                <a:sym typeface="Roboto"/>
              </a:rPr>
              <a:t>At-Risk </a:t>
            </a:r>
            <a:endParaRPr sz="1200">
              <a:latin typeface="Roboto"/>
              <a:ea typeface="Roboto"/>
              <a:cs typeface="Roboto"/>
              <a:sym typeface="Roboto"/>
            </a:endParaRPr>
          </a:p>
        </p:txBody>
      </p:sp>
      <p:pic>
        <p:nvPicPr>
          <p:cNvPr id="508" name="Google Shape;508;p40"/>
          <p:cNvPicPr preferRelativeResize="0"/>
          <p:nvPr/>
        </p:nvPicPr>
        <p:blipFill>
          <a:blip r:embed="rId3">
            <a:alphaModFix/>
          </a:blip>
          <a:stretch>
            <a:fillRect/>
          </a:stretch>
        </p:blipFill>
        <p:spPr>
          <a:xfrm>
            <a:off x="4508647" y="1618950"/>
            <a:ext cx="4287128" cy="2917551"/>
          </a:xfrm>
          <a:prstGeom prst="rect">
            <a:avLst/>
          </a:prstGeom>
          <a:noFill/>
          <a:ln>
            <a:noFill/>
          </a:ln>
        </p:spPr>
      </p:pic>
      <p:sp>
        <p:nvSpPr>
          <p:cNvPr id="509" name="Google Shape;509;p40"/>
          <p:cNvSpPr txBox="1"/>
          <p:nvPr/>
        </p:nvSpPr>
        <p:spPr>
          <a:xfrm>
            <a:off x="300550" y="1545250"/>
            <a:ext cx="2623500" cy="40635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317500" algn="l" rtl="0">
              <a:spcBef>
                <a:spcPts val="0"/>
              </a:spcBef>
              <a:spcAft>
                <a:spcPts val="0"/>
              </a:spcAft>
              <a:buClr>
                <a:srgbClr val="44637F"/>
              </a:buClr>
              <a:buSzPts val="1400"/>
              <a:buFont typeface="Roboto Slab"/>
              <a:buChar char="●"/>
            </a:pPr>
            <a:r>
              <a:rPr lang="en">
                <a:solidFill>
                  <a:srgbClr val="44637F"/>
                </a:solidFill>
                <a:latin typeface="Roboto Slab"/>
                <a:ea typeface="Roboto Slab"/>
                <a:cs typeface="Roboto Slab"/>
                <a:sym typeface="Roboto Slab"/>
              </a:rPr>
              <a:t>Meeting or surpassing MTSS benchmarks </a:t>
            </a: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317500" algn="l" rtl="0">
              <a:spcBef>
                <a:spcPts val="0"/>
              </a:spcBef>
              <a:spcAft>
                <a:spcPts val="0"/>
              </a:spcAft>
              <a:buClr>
                <a:srgbClr val="44637F"/>
              </a:buClr>
              <a:buSzPts val="1400"/>
              <a:buFont typeface="Roboto Slab"/>
              <a:buChar char="●"/>
            </a:pPr>
            <a:r>
              <a:rPr lang="en">
                <a:solidFill>
                  <a:srgbClr val="44637F"/>
                </a:solidFill>
                <a:latin typeface="Roboto Slab"/>
                <a:ea typeface="Roboto Slab"/>
                <a:cs typeface="Roboto Slab"/>
                <a:sym typeface="Roboto Slab"/>
              </a:rPr>
              <a:t>Reading skills were affected by learning environment during the pandemic </a:t>
            </a:r>
            <a:endParaRPr>
              <a:solidFill>
                <a:srgbClr val="44637F"/>
              </a:solidFill>
              <a:latin typeface="Roboto Slab"/>
              <a:ea typeface="Roboto Slab"/>
              <a:cs typeface="Roboto Slab"/>
              <a:sym typeface="Roboto Slab"/>
            </a:endParaRPr>
          </a:p>
          <a:p>
            <a:pPr marL="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317500" algn="l" rtl="0">
              <a:spcBef>
                <a:spcPts val="0"/>
              </a:spcBef>
              <a:spcAft>
                <a:spcPts val="0"/>
              </a:spcAft>
              <a:buClr>
                <a:srgbClr val="44637F"/>
              </a:buClr>
              <a:buSzPts val="1400"/>
              <a:buFont typeface="Roboto Slab"/>
              <a:buChar char="●"/>
            </a:pPr>
            <a:r>
              <a:rPr lang="en">
                <a:solidFill>
                  <a:srgbClr val="44637F"/>
                </a:solidFill>
                <a:latin typeface="Roboto Slab"/>
                <a:ea typeface="Roboto Slab"/>
                <a:cs typeface="Roboto Slab"/>
                <a:sym typeface="Roboto Slab"/>
              </a:rPr>
              <a:t>Students in lower grades experienced greater learning loss compared to their peers</a:t>
            </a: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solidFill>
                <a:srgbClr val="44637F"/>
              </a:solidFill>
              <a:latin typeface="Roboto Slab"/>
              <a:ea typeface="Roboto Slab"/>
              <a:cs typeface="Roboto Slab"/>
              <a:sym typeface="Roboto Slab"/>
            </a:endParaRPr>
          </a:p>
          <a:p>
            <a:pPr marL="457200" lvl="0" indent="0" algn="l" rtl="0">
              <a:spcBef>
                <a:spcPts val="0"/>
              </a:spcBef>
              <a:spcAft>
                <a:spcPts val="0"/>
              </a:spcAft>
              <a:buNone/>
            </a:pPr>
            <a:endParaRPr>
              <a:latin typeface="Roboto Slab"/>
              <a:ea typeface="Roboto Slab"/>
              <a:cs typeface="Roboto Slab"/>
              <a:sym typeface="Roboto Slab"/>
            </a:endParaRPr>
          </a:p>
          <a:p>
            <a:pPr marL="4572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1"/>
          <p:cNvSpPr/>
          <p:nvPr/>
        </p:nvSpPr>
        <p:spPr>
          <a:xfrm>
            <a:off x="230474" y="1169697"/>
            <a:ext cx="1826100" cy="1826100"/>
          </a:xfrm>
          <a:prstGeom prst="ellipse">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1"/>
          <p:cNvSpPr/>
          <p:nvPr/>
        </p:nvSpPr>
        <p:spPr>
          <a:xfrm>
            <a:off x="911221" y="2682072"/>
            <a:ext cx="1826100" cy="1826100"/>
          </a:xfrm>
          <a:prstGeom prst="ellipse">
            <a:avLst/>
          </a:prstGeom>
          <a:solidFill>
            <a:srgbClr val="A8B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1"/>
          <p:cNvSpPr txBox="1">
            <a:spLocks noGrp="1"/>
          </p:cNvSpPr>
          <p:nvPr>
            <p:ph type="body" idx="4294967295"/>
          </p:nvPr>
        </p:nvSpPr>
        <p:spPr>
          <a:xfrm>
            <a:off x="435225" y="1855175"/>
            <a:ext cx="1416600" cy="36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a:solidFill>
                  <a:srgbClr val="FFD966"/>
                </a:solidFill>
              </a:rPr>
              <a:t>176</a:t>
            </a:r>
            <a:endParaRPr sz="3600" b="1">
              <a:solidFill>
                <a:srgbClr val="FFD966"/>
              </a:solidFill>
            </a:endParaRPr>
          </a:p>
        </p:txBody>
      </p:sp>
      <p:sp>
        <p:nvSpPr>
          <p:cNvPr id="517" name="Google Shape;517;p41"/>
          <p:cNvSpPr txBox="1">
            <a:spLocks noGrp="1"/>
          </p:cNvSpPr>
          <p:nvPr>
            <p:ph type="body" idx="4294967295"/>
          </p:nvPr>
        </p:nvSpPr>
        <p:spPr>
          <a:xfrm>
            <a:off x="435225" y="2034222"/>
            <a:ext cx="1416600" cy="7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200"/>
              <a:t>Before or After School Sessions</a:t>
            </a:r>
            <a:endParaRPr sz="1200"/>
          </a:p>
        </p:txBody>
      </p:sp>
      <p:sp>
        <p:nvSpPr>
          <p:cNvPr id="518" name="Google Shape;518;p41"/>
          <p:cNvSpPr txBox="1">
            <a:spLocks noGrp="1"/>
          </p:cNvSpPr>
          <p:nvPr>
            <p:ph type="body" idx="4294967295"/>
          </p:nvPr>
        </p:nvSpPr>
        <p:spPr>
          <a:xfrm>
            <a:off x="1174475" y="3410925"/>
            <a:ext cx="1416600" cy="36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a:solidFill>
                  <a:srgbClr val="FFD966"/>
                </a:solidFill>
              </a:rPr>
              <a:t>700+</a:t>
            </a:r>
            <a:endParaRPr sz="3600" b="1">
              <a:solidFill>
                <a:srgbClr val="FFD966"/>
              </a:solidFill>
            </a:endParaRPr>
          </a:p>
        </p:txBody>
      </p:sp>
      <p:sp>
        <p:nvSpPr>
          <p:cNvPr id="519" name="Google Shape;519;p41"/>
          <p:cNvSpPr txBox="1">
            <a:spLocks noGrp="1"/>
          </p:cNvSpPr>
          <p:nvPr>
            <p:ph type="body" idx="4294967295"/>
          </p:nvPr>
        </p:nvSpPr>
        <p:spPr>
          <a:xfrm>
            <a:off x="1115975" y="3554897"/>
            <a:ext cx="1416600" cy="7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200"/>
              <a:t>Students Being Served </a:t>
            </a:r>
            <a:endParaRPr sz="1200"/>
          </a:p>
        </p:txBody>
      </p:sp>
      <p:sp>
        <p:nvSpPr>
          <p:cNvPr id="520" name="Google Shape;520;p41"/>
          <p:cNvSpPr txBox="1">
            <a:spLocks noGrp="1"/>
          </p:cNvSpPr>
          <p:nvPr>
            <p:ph type="title" idx="4294967295"/>
          </p:nvPr>
        </p:nvSpPr>
        <p:spPr>
          <a:xfrm>
            <a:off x="719999" y="538896"/>
            <a:ext cx="77040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Before/After School Intervention</a:t>
            </a:r>
            <a:endParaRPr/>
          </a:p>
          <a:p>
            <a:pPr marL="0" lvl="0" indent="0" algn="r" rtl="0">
              <a:spcBef>
                <a:spcPts val="0"/>
              </a:spcBef>
              <a:spcAft>
                <a:spcPts val="0"/>
              </a:spcAft>
              <a:buNone/>
            </a:pPr>
            <a:r>
              <a:rPr lang="en">
                <a:solidFill>
                  <a:srgbClr val="A8BBBF"/>
                </a:solidFill>
              </a:rPr>
              <a:t>Program Details</a:t>
            </a:r>
            <a:endParaRPr>
              <a:solidFill>
                <a:srgbClr val="A8BBBF"/>
              </a:solidFill>
            </a:endParaRPr>
          </a:p>
        </p:txBody>
      </p:sp>
      <p:pic>
        <p:nvPicPr>
          <p:cNvPr id="521" name="Google Shape;521;p41"/>
          <p:cNvPicPr preferRelativeResize="0"/>
          <p:nvPr/>
        </p:nvPicPr>
        <p:blipFill>
          <a:blip r:embed="rId3">
            <a:alphaModFix/>
          </a:blip>
          <a:stretch>
            <a:fillRect/>
          </a:stretch>
        </p:blipFill>
        <p:spPr>
          <a:xfrm>
            <a:off x="3015875" y="1570875"/>
            <a:ext cx="5946499" cy="3375374"/>
          </a:xfrm>
          <a:prstGeom prst="rect">
            <a:avLst/>
          </a:prstGeom>
          <a:noFill/>
          <a:ln>
            <a:noFill/>
          </a:ln>
        </p:spPr>
      </p:pic>
      <p:sp>
        <p:nvSpPr>
          <p:cNvPr id="522" name="Google Shape;522;p41"/>
          <p:cNvSpPr txBox="1"/>
          <p:nvPr/>
        </p:nvSpPr>
        <p:spPr>
          <a:xfrm>
            <a:off x="3053975" y="1870025"/>
            <a:ext cx="621000" cy="231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30000"/>
              </a:lnSpc>
              <a:spcBef>
                <a:spcPts val="0"/>
              </a:spcBef>
              <a:spcAft>
                <a:spcPts val="0"/>
              </a:spcAft>
              <a:buNone/>
            </a:pPr>
            <a:r>
              <a:rPr lang="en" sz="1000" b="1">
                <a:solidFill>
                  <a:srgbClr val="999999"/>
                </a:solidFill>
                <a:latin typeface="Barlow"/>
                <a:ea typeface="Barlow"/>
                <a:cs typeface="Barlow"/>
                <a:sym typeface="Barlow"/>
              </a:rPr>
              <a:t>8%</a:t>
            </a:r>
            <a:endParaRPr sz="1000" b="1">
              <a:solidFill>
                <a:srgbClr val="999999"/>
              </a:solidFill>
              <a:latin typeface="Barlow"/>
              <a:ea typeface="Barlow"/>
              <a:cs typeface="Barlow"/>
              <a:sym typeface="Barlow"/>
            </a:endParaRPr>
          </a:p>
        </p:txBody>
      </p:sp>
      <p:sp>
        <p:nvSpPr>
          <p:cNvPr id="523" name="Google Shape;523;p41"/>
          <p:cNvSpPr txBox="1"/>
          <p:nvPr/>
        </p:nvSpPr>
        <p:spPr>
          <a:xfrm>
            <a:off x="3053975" y="2329300"/>
            <a:ext cx="621000" cy="231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30000"/>
              </a:lnSpc>
              <a:spcBef>
                <a:spcPts val="0"/>
              </a:spcBef>
              <a:spcAft>
                <a:spcPts val="0"/>
              </a:spcAft>
              <a:buNone/>
            </a:pPr>
            <a:r>
              <a:rPr lang="en" sz="1000" b="1">
                <a:solidFill>
                  <a:srgbClr val="999999"/>
                </a:solidFill>
                <a:latin typeface="Barlow"/>
                <a:ea typeface="Barlow"/>
                <a:cs typeface="Barlow"/>
                <a:sym typeface="Barlow"/>
              </a:rPr>
              <a:t>11%</a:t>
            </a:r>
            <a:endParaRPr sz="1000" b="1">
              <a:solidFill>
                <a:srgbClr val="999999"/>
              </a:solidFill>
              <a:latin typeface="Barlow"/>
              <a:ea typeface="Barlow"/>
              <a:cs typeface="Barlow"/>
              <a:sym typeface="Barlow"/>
            </a:endParaRPr>
          </a:p>
        </p:txBody>
      </p:sp>
      <p:sp>
        <p:nvSpPr>
          <p:cNvPr id="524" name="Google Shape;524;p41"/>
          <p:cNvSpPr txBox="1"/>
          <p:nvPr/>
        </p:nvSpPr>
        <p:spPr>
          <a:xfrm>
            <a:off x="3053975" y="3410925"/>
            <a:ext cx="621000" cy="231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30000"/>
              </a:lnSpc>
              <a:spcBef>
                <a:spcPts val="0"/>
              </a:spcBef>
              <a:spcAft>
                <a:spcPts val="0"/>
              </a:spcAft>
              <a:buNone/>
            </a:pPr>
            <a:r>
              <a:rPr lang="en" sz="1000" b="1">
                <a:solidFill>
                  <a:srgbClr val="999999"/>
                </a:solidFill>
                <a:latin typeface="Barlow"/>
                <a:ea typeface="Barlow"/>
                <a:cs typeface="Barlow"/>
                <a:sym typeface="Barlow"/>
              </a:rPr>
              <a:t>14%</a:t>
            </a:r>
            <a:endParaRPr sz="1000" b="1">
              <a:solidFill>
                <a:srgbClr val="999999"/>
              </a:solidFill>
              <a:latin typeface="Barlow"/>
              <a:ea typeface="Barlow"/>
              <a:cs typeface="Barlow"/>
              <a:sym typeface="Barlow"/>
            </a:endParaRPr>
          </a:p>
        </p:txBody>
      </p:sp>
      <p:sp>
        <p:nvSpPr>
          <p:cNvPr id="525" name="Google Shape;525;p41"/>
          <p:cNvSpPr txBox="1"/>
          <p:nvPr/>
        </p:nvSpPr>
        <p:spPr>
          <a:xfrm>
            <a:off x="3053975" y="4409425"/>
            <a:ext cx="621000" cy="231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30000"/>
              </a:lnSpc>
              <a:spcBef>
                <a:spcPts val="0"/>
              </a:spcBef>
              <a:spcAft>
                <a:spcPts val="0"/>
              </a:spcAft>
              <a:buNone/>
            </a:pPr>
            <a:r>
              <a:rPr lang="en" sz="1000" b="1">
                <a:solidFill>
                  <a:srgbClr val="999999"/>
                </a:solidFill>
                <a:latin typeface="Barlow"/>
                <a:ea typeface="Barlow"/>
                <a:cs typeface="Barlow"/>
                <a:sym typeface="Barlow"/>
              </a:rPr>
              <a:t>10%</a:t>
            </a:r>
            <a:endParaRPr sz="1000" b="1">
              <a:solidFill>
                <a:srgbClr val="999999"/>
              </a:solidFill>
              <a:latin typeface="Barlow"/>
              <a:ea typeface="Barlow"/>
              <a:cs typeface="Barlow"/>
              <a:sym typeface="Barlow"/>
            </a:endParaRPr>
          </a:p>
        </p:txBody>
      </p:sp>
      <p:sp>
        <p:nvSpPr>
          <p:cNvPr id="526" name="Google Shape;526;p41"/>
          <p:cNvSpPr txBox="1"/>
          <p:nvPr/>
        </p:nvSpPr>
        <p:spPr>
          <a:xfrm>
            <a:off x="8153575" y="2596800"/>
            <a:ext cx="756600" cy="231000"/>
          </a:xfrm>
          <a:prstGeom prst="rect">
            <a:avLst/>
          </a:prstGeom>
          <a:solidFill>
            <a:schemeClr val="lt1"/>
          </a:solidFill>
          <a:ln>
            <a:noFill/>
          </a:ln>
        </p:spPr>
        <p:txBody>
          <a:bodyPr spcFirstLastPara="1" wrap="square" lIns="91425" tIns="91425" rIns="91425" bIns="91425" anchor="t" anchorCtr="0">
            <a:spAutoFit/>
          </a:bodyPr>
          <a:lstStyle/>
          <a:p>
            <a:pPr marL="0" lvl="0" indent="0" algn="r" rtl="0">
              <a:lnSpc>
                <a:spcPct val="30000"/>
              </a:lnSpc>
              <a:spcBef>
                <a:spcPts val="0"/>
              </a:spcBef>
              <a:spcAft>
                <a:spcPts val="0"/>
              </a:spcAft>
              <a:buNone/>
            </a:pPr>
            <a:r>
              <a:rPr lang="en" sz="1000" b="1">
                <a:solidFill>
                  <a:srgbClr val="999999"/>
                </a:solidFill>
                <a:latin typeface="Barlow"/>
                <a:ea typeface="Barlow"/>
                <a:cs typeface="Barlow"/>
                <a:sym typeface="Barlow"/>
              </a:rPr>
              <a:t>35%</a:t>
            </a:r>
            <a:endParaRPr sz="1000" b="1">
              <a:solidFill>
                <a:srgbClr val="999999"/>
              </a:solidFill>
              <a:latin typeface="Barlow"/>
              <a:ea typeface="Barlow"/>
              <a:cs typeface="Barlow"/>
              <a:sym typeface="Barlow"/>
            </a:endParaRPr>
          </a:p>
        </p:txBody>
      </p:sp>
      <p:sp>
        <p:nvSpPr>
          <p:cNvPr id="527" name="Google Shape;527;p41"/>
          <p:cNvSpPr txBox="1"/>
          <p:nvPr/>
        </p:nvSpPr>
        <p:spPr>
          <a:xfrm>
            <a:off x="8094100" y="4715250"/>
            <a:ext cx="756600" cy="231000"/>
          </a:xfrm>
          <a:prstGeom prst="rect">
            <a:avLst/>
          </a:prstGeom>
          <a:solidFill>
            <a:schemeClr val="lt1"/>
          </a:solidFill>
          <a:ln>
            <a:noFill/>
          </a:ln>
        </p:spPr>
        <p:txBody>
          <a:bodyPr spcFirstLastPara="1" wrap="square" lIns="91425" tIns="91425" rIns="91425" bIns="91425" anchor="t" anchorCtr="0">
            <a:spAutoFit/>
          </a:bodyPr>
          <a:lstStyle/>
          <a:p>
            <a:pPr marL="0" lvl="0" indent="0" algn="r" rtl="0">
              <a:lnSpc>
                <a:spcPct val="30000"/>
              </a:lnSpc>
              <a:spcBef>
                <a:spcPts val="0"/>
              </a:spcBef>
              <a:spcAft>
                <a:spcPts val="0"/>
              </a:spcAft>
              <a:buNone/>
            </a:pPr>
            <a:r>
              <a:rPr lang="en" sz="1000" b="1">
                <a:solidFill>
                  <a:srgbClr val="999999"/>
                </a:solidFill>
                <a:latin typeface="Barlow"/>
                <a:ea typeface="Barlow"/>
                <a:cs typeface="Barlow"/>
                <a:sym typeface="Barlow"/>
              </a:rPr>
              <a:t>22%</a:t>
            </a:r>
            <a:endParaRPr sz="1000" b="1">
              <a:solidFill>
                <a:srgbClr val="999999"/>
              </a:solidFill>
              <a:latin typeface="Barlow"/>
              <a:ea typeface="Barlow"/>
              <a:cs typeface="Barlow"/>
              <a:sym typeface="Barlow"/>
            </a:endParaRPr>
          </a:p>
        </p:txBody>
      </p:sp>
      <p:sp>
        <p:nvSpPr>
          <p:cNvPr id="528" name="Google Shape;528;p41"/>
          <p:cNvSpPr/>
          <p:nvPr/>
        </p:nvSpPr>
        <p:spPr>
          <a:xfrm>
            <a:off x="8789075" y="1470850"/>
            <a:ext cx="243600" cy="27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1"/>
          <p:cNvSpPr txBox="1"/>
          <p:nvPr/>
        </p:nvSpPr>
        <p:spPr>
          <a:xfrm>
            <a:off x="131250" y="4774350"/>
            <a:ext cx="2543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solidFill>
                  <a:srgbClr val="434343"/>
                </a:solidFill>
                <a:latin typeface="Roboto"/>
                <a:ea typeface="Roboto"/>
                <a:cs typeface="Roboto"/>
                <a:sym typeface="Roboto"/>
              </a:rPr>
              <a:t>SEWB: Social-Emotional Well-Being</a:t>
            </a:r>
            <a:endParaRPr sz="1000" b="1" i="1">
              <a:solidFill>
                <a:srgbClr val="434343"/>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3"/>
        <p:cNvGrpSpPr/>
        <p:nvPr/>
      </p:nvGrpSpPr>
      <p:grpSpPr>
        <a:xfrm>
          <a:off x="0" y="0"/>
          <a:ext cx="0" cy="0"/>
          <a:chOff x="0" y="0"/>
          <a:chExt cx="0" cy="0"/>
        </a:xfrm>
      </p:grpSpPr>
      <p:sp>
        <p:nvSpPr>
          <p:cNvPr id="534" name="Google Shape;534;p42"/>
          <p:cNvSpPr/>
          <p:nvPr/>
        </p:nvSpPr>
        <p:spPr>
          <a:xfrm>
            <a:off x="222600" y="715475"/>
            <a:ext cx="4054500" cy="4205400"/>
          </a:xfrm>
          <a:prstGeom prst="rect">
            <a:avLst/>
          </a:pr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2"/>
          <p:cNvSpPr/>
          <p:nvPr/>
        </p:nvSpPr>
        <p:spPr>
          <a:xfrm>
            <a:off x="508775" y="508775"/>
            <a:ext cx="3983100" cy="4118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2"/>
          <p:cNvSpPr txBox="1"/>
          <p:nvPr/>
        </p:nvSpPr>
        <p:spPr>
          <a:xfrm>
            <a:off x="4938075" y="1040250"/>
            <a:ext cx="3721800" cy="30246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endParaRPr>
              <a:solidFill>
                <a:schemeClr val="accent1"/>
              </a:solidFill>
              <a:latin typeface="Libre Baskerville"/>
              <a:ea typeface="Libre Baskerville"/>
              <a:cs typeface="Libre Baskerville"/>
              <a:sym typeface="Libre Baskerville"/>
            </a:endParaRPr>
          </a:p>
          <a:p>
            <a:pPr marL="457200" lvl="0" indent="-317500" algn="l" rtl="0">
              <a:lnSpc>
                <a:spcPct val="125000"/>
              </a:lnSpc>
              <a:spcBef>
                <a:spcPts val="0"/>
              </a:spcBef>
              <a:spcAft>
                <a:spcPts val="0"/>
              </a:spcAft>
              <a:buClr>
                <a:schemeClr val="accent1"/>
              </a:buClr>
              <a:buSzPts val="1400"/>
              <a:buFont typeface="Libre Baskerville"/>
              <a:buChar char="●"/>
            </a:pPr>
            <a:r>
              <a:rPr lang="en">
                <a:solidFill>
                  <a:schemeClr val="accent1"/>
                </a:solidFill>
                <a:latin typeface="Libre Baskerville"/>
                <a:ea typeface="Libre Baskerville"/>
                <a:cs typeface="Libre Baskerville"/>
                <a:sym typeface="Libre Baskerville"/>
              </a:rPr>
              <a:t>Focus on reading, math, SEWB </a:t>
            </a:r>
            <a:r>
              <a:rPr lang="en" sz="1200">
                <a:solidFill>
                  <a:schemeClr val="accent1"/>
                </a:solidFill>
                <a:latin typeface="Libre Baskerville"/>
                <a:ea typeface="Libre Baskerville"/>
                <a:cs typeface="Libre Baskerville"/>
                <a:sym typeface="Libre Baskerville"/>
              </a:rPr>
              <a:t>(Social-Emotional Well-Being)</a:t>
            </a:r>
            <a:endParaRPr sz="1200">
              <a:solidFill>
                <a:schemeClr val="accent1"/>
              </a:solidFill>
              <a:latin typeface="Libre Baskerville"/>
              <a:ea typeface="Libre Baskerville"/>
              <a:cs typeface="Libre Baskerville"/>
              <a:sym typeface="Libre Baskerville"/>
            </a:endParaRPr>
          </a:p>
          <a:p>
            <a:pPr marL="457200" lvl="0" indent="-317500" algn="l" rtl="0">
              <a:lnSpc>
                <a:spcPct val="100000"/>
              </a:lnSpc>
              <a:spcBef>
                <a:spcPts val="0"/>
              </a:spcBef>
              <a:spcAft>
                <a:spcPts val="0"/>
              </a:spcAft>
              <a:buClr>
                <a:schemeClr val="accent1"/>
              </a:buClr>
              <a:buSzPts val="1400"/>
              <a:buFont typeface="Libre Baskerville"/>
              <a:buChar char="●"/>
            </a:pPr>
            <a:r>
              <a:rPr lang="en">
                <a:solidFill>
                  <a:schemeClr val="accent1"/>
                </a:solidFill>
                <a:latin typeface="Libre Baskerville"/>
                <a:ea typeface="Libre Baskerville"/>
                <a:cs typeface="Libre Baskerville"/>
                <a:sym typeface="Libre Baskerville"/>
              </a:rPr>
              <a:t>Intervention is targeted to student’s specific need </a:t>
            </a:r>
            <a:endParaRPr>
              <a:solidFill>
                <a:schemeClr val="accent1"/>
              </a:solidFill>
              <a:latin typeface="Libre Baskerville"/>
              <a:ea typeface="Libre Baskerville"/>
              <a:cs typeface="Libre Baskerville"/>
              <a:sym typeface="Libre Baskerville"/>
            </a:endParaRPr>
          </a:p>
          <a:p>
            <a:pPr marL="457200" lvl="0" indent="0" algn="l" rtl="0">
              <a:lnSpc>
                <a:spcPct val="100000"/>
              </a:lnSpc>
              <a:spcBef>
                <a:spcPts val="0"/>
              </a:spcBef>
              <a:spcAft>
                <a:spcPts val="0"/>
              </a:spcAft>
              <a:buNone/>
            </a:pPr>
            <a:endParaRPr sz="500">
              <a:solidFill>
                <a:schemeClr val="accent1"/>
              </a:solidFill>
              <a:latin typeface="Libre Baskerville"/>
              <a:ea typeface="Libre Baskerville"/>
              <a:cs typeface="Libre Baskerville"/>
              <a:sym typeface="Libre Baskerville"/>
            </a:endParaRPr>
          </a:p>
          <a:p>
            <a:pPr marL="457200" lvl="0" indent="-317500" algn="l" rtl="0">
              <a:lnSpc>
                <a:spcPct val="125000"/>
              </a:lnSpc>
              <a:spcBef>
                <a:spcPts val="0"/>
              </a:spcBef>
              <a:spcAft>
                <a:spcPts val="0"/>
              </a:spcAft>
              <a:buClr>
                <a:schemeClr val="accent1"/>
              </a:buClr>
              <a:buSzPts val="1400"/>
              <a:buFont typeface="Libre Baskerville"/>
              <a:buChar char="●"/>
            </a:pPr>
            <a:r>
              <a:rPr lang="en">
                <a:solidFill>
                  <a:schemeClr val="accent1"/>
                </a:solidFill>
                <a:latin typeface="Libre Baskerville"/>
                <a:ea typeface="Libre Baskerville"/>
                <a:cs typeface="Libre Baskerville"/>
                <a:sym typeface="Libre Baskerville"/>
              </a:rPr>
              <a:t>Small groups</a:t>
            </a:r>
            <a:endParaRPr>
              <a:solidFill>
                <a:schemeClr val="accent1"/>
              </a:solidFill>
              <a:latin typeface="Libre Baskerville"/>
              <a:ea typeface="Libre Baskerville"/>
              <a:cs typeface="Libre Baskerville"/>
              <a:sym typeface="Libre Baskerville"/>
            </a:endParaRPr>
          </a:p>
          <a:p>
            <a:pPr marL="457200" lvl="0" indent="-317500" algn="l" rtl="0">
              <a:lnSpc>
                <a:spcPct val="125000"/>
              </a:lnSpc>
              <a:spcBef>
                <a:spcPts val="0"/>
              </a:spcBef>
              <a:spcAft>
                <a:spcPts val="0"/>
              </a:spcAft>
              <a:buClr>
                <a:schemeClr val="accent1"/>
              </a:buClr>
              <a:buSzPts val="1400"/>
              <a:buFont typeface="Libre Baskerville"/>
              <a:buChar char="●"/>
            </a:pPr>
            <a:r>
              <a:rPr lang="en">
                <a:solidFill>
                  <a:schemeClr val="accent1"/>
                </a:solidFill>
                <a:latin typeface="Libre Baskerville"/>
                <a:ea typeface="Libre Baskerville"/>
                <a:cs typeface="Libre Baskerville"/>
                <a:sym typeface="Libre Baskerville"/>
              </a:rPr>
              <a:t>High quality curriculum </a:t>
            </a:r>
            <a:endParaRPr>
              <a:solidFill>
                <a:schemeClr val="accent1"/>
              </a:solidFill>
              <a:latin typeface="Libre Baskerville"/>
              <a:ea typeface="Libre Baskerville"/>
              <a:cs typeface="Libre Baskerville"/>
              <a:sym typeface="Libre Baskerville"/>
            </a:endParaRPr>
          </a:p>
          <a:p>
            <a:pPr marL="457200" lvl="0" indent="-317500" algn="l" rtl="0">
              <a:lnSpc>
                <a:spcPct val="125000"/>
              </a:lnSpc>
              <a:spcBef>
                <a:spcPts val="0"/>
              </a:spcBef>
              <a:spcAft>
                <a:spcPts val="0"/>
              </a:spcAft>
              <a:buClr>
                <a:schemeClr val="accent1"/>
              </a:buClr>
              <a:buSzPts val="1400"/>
              <a:buFont typeface="Libre Baskerville"/>
              <a:buChar char="●"/>
            </a:pPr>
            <a:r>
              <a:rPr lang="en">
                <a:solidFill>
                  <a:schemeClr val="accent1"/>
                </a:solidFill>
                <a:latin typeface="Libre Baskerville"/>
                <a:ea typeface="Libre Baskerville"/>
                <a:cs typeface="Libre Baskerville"/>
                <a:sym typeface="Libre Baskerville"/>
              </a:rPr>
              <a:t>Training for interventionist </a:t>
            </a:r>
            <a:endParaRPr>
              <a:solidFill>
                <a:schemeClr val="accent1"/>
              </a:solidFill>
              <a:latin typeface="Libre Baskerville"/>
              <a:ea typeface="Libre Baskerville"/>
              <a:cs typeface="Libre Baskerville"/>
              <a:sym typeface="Libre Baskerville"/>
            </a:endParaRPr>
          </a:p>
          <a:p>
            <a:pPr marL="457200" lvl="0" indent="-317500" algn="l" rtl="0">
              <a:lnSpc>
                <a:spcPct val="125000"/>
              </a:lnSpc>
              <a:spcBef>
                <a:spcPts val="0"/>
              </a:spcBef>
              <a:spcAft>
                <a:spcPts val="0"/>
              </a:spcAft>
              <a:buClr>
                <a:schemeClr val="accent1"/>
              </a:buClr>
              <a:buSzPts val="1400"/>
              <a:buFont typeface="Libre Baskerville"/>
              <a:buChar char="●"/>
            </a:pPr>
            <a:r>
              <a:rPr lang="en">
                <a:solidFill>
                  <a:schemeClr val="accent1"/>
                </a:solidFill>
                <a:latin typeface="Libre Baskerville"/>
                <a:ea typeface="Libre Baskerville"/>
                <a:cs typeface="Libre Baskerville"/>
                <a:sym typeface="Libre Baskerville"/>
              </a:rPr>
              <a:t>Progress monitoring </a:t>
            </a:r>
            <a:endParaRPr>
              <a:solidFill>
                <a:schemeClr val="accent1"/>
              </a:solidFill>
              <a:latin typeface="Libre Baskerville"/>
              <a:ea typeface="Libre Baskerville"/>
              <a:cs typeface="Libre Baskerville"/>
              <a:sym typeface="Libre Baskerville"/>
            </a:endParaRPr>
          </a:p>
          <a:p>
            <a:pPr marL="457200" lvl="0" indent="-317500" algn="l" rtl="0">
              <a:lnSpc>
                <a:spcPct val="125000"/>
              </a:lnSpc>
              <a:spcBef>
                <a:spcPts val="0"/>
              </a:spcBef>
              <a:spcAft>
                <a:spcPts val="0"/>
              </a:spcAft>
              <a:buClr>
                <a:schemeClr val="accent1"/>
              </a:buClr>
              <a:buSzPts val="1400"/>
              <a:buFont typeface="Libre Baskerville"/>
              <a:buChar char="●"/>
            </a:pPr>
            <a:r>
              <a:rPr lang="en">
                <a:solidFill>
                  <a:schemeClr val="accent1"/>
                </a:solidFill>
                <a:latin typeface="Libre Baskerville"/>
                <a:ea typeface="Libre Baskerville"/>
                <a:cs typeface="Libre Baskerville"/>
                <a:sym typeface="Libre Baskerville"/>
              </a:rPr>
              <a:t>Incentives </a:t>
            </a:r>
            <a:endParaRPr>
              <a:solidFill>
                <a:schemeClr val="accent1"/>
              </a:solidFill>
              <a:latin typeface="Libre Baskerville"/>
              <a:ea typeface="Libre Baskerville"/>
              <a:cs typeface="Libre Baskerville"/>
              <a:sym typeface="Libre Baskerville"/>
            </a:endParaRPr>
          </a:p>
          <a:p>
            <a:pPr marL="457200" lvl="0" indent="0" algn="l" rtl="0">
              <a:lnSpc>
                <a:spcPct val="125000"/>
              </a:lnSpc>
              <a:spcBef>
                <a:spcPts val="0"/>
              </a:spcBef>
              <a:spcAft>
                <a:spcPts val="0"/>
              </a:spcAft>
              <a:buNone/>
            </a:pPr>
            <a:endParaRPr>
              <a:solidFill>
                <a:schemeClr val="accent1"/>
              </a:solidFill>
              <a:latin typeface="Roboto"/>
              <a:ea typeface="Roboto"/>
              <a:cs typeface="Roboto"/>
              <a:sym typeface="Roboto"/>
            </a:endParaRPr>
          </a:p>
        </p:txBody>
      </p:sp>
      <p:sp>
        <p:nvSpPr>
          <p:cNvPr id="537" name="Google Shape;537;p42"/>
          <p:cNvSpPr txBox="1">
            <a:spLocks noGrp="1"/>
          </p:cNvSpPr>
          <p:nvPr>
            <p:ph type="title" idx="4294967295"/>
          </p:nvPr>
        </p:nvSpPr>
        <p:spPr>
          <a:xfrm>
            <a:off x="1216264" y="1662213"/>
            <a:ext cx="3721800" cy="64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Evidence-based Intervention Sessions</a:t>
            </a:r>
            <a:endParaRPr>
              <a:solidFill>
                <a:schemeClr val="lt1"/>
              </a:solidFill>
            </a:endParaRPr>
          </a:p>
        </p:txBody>
      </p:sp>
      <p:sp>
        <p:nvSpPr>
          <p:cNvPr id="538" name="Google Shape;538;p42"/>
          <p:cNvSpPr/>
          <p:nvPr/>
        </p:nvSpPr>
        <p:spPr>
          <a:xfrm>
            <a:off x="0" y="2043100"/>
            <a:ext cx="850500" cy="477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2"/>
          <p:cNvSpPr txBox="1"/>
          <p:nvPr/>
        </p:nvSpPr>
        <p:spPr>
          <a:xfrm>
            <a:off x="5159900" y="607050"/>
            <a:ext cx="3248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496781"/>
                </a:solidFill>
                <a:latin typeface="Roboto Slab"/>
                <a:ea typeface="Roboto Slab"/>
                <a:cs typeface="Roboto Slab"/>
                <a:sym typeface="Roboto Slab"/>
              </a:rPr>
              <a:t>Before/After School Intervention Program Parameters</a:t>
            </a:r>
            <a:endParaRPr sz="1500" b="1">
              <a:solidFill>
                <a:srgbClr val="496781"/>
              </a:solidFill>
              <a:latin typeface="Roboto Slab"/>
              <a:ea typeface="Roboto Slab"/>
              <a:cs typeface="Roboto Slab"/>
              <a:sym typeface="Roboto Sla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43"/>
          <p:cNvPicPr preferRelativeResize="0"/>
          <p:nvPr/>
        </p:nvPicPr>
        <p:blipFill>
          <a:blip r:embed="rId3">
            <a:alphaModFix/>
          </a:blip>
          <a:stretch>
            <a:fillRect/>
          </a:stretch>
        </p:blipFill>
        <p:spPr>
          <a:xfrm>
            <a:off x="5034876" y="2147528"/>
            <a:ext cx="1747300" cy="2329697"/>
          </a:xfrm>
          <a:prstGeom prst="rect">
            <a:avLst/>
          </a:prstGeom>
          <a:noFill/>
          <a:ln w="38100" cap="flat" cmpd="sng">
            <a:solidFill>
              <a:schemeClr val="dk2"/>
            </a:solidFill>
            <a:prstDash val="solid"/>
            <a:round/>
            <a:headEnd type="none" w="sm" len="sm"/>
            <a:tailEnd type="none" w="sm" len="sm"/>
          </a:ln>
        </p:spPr>
      </p:pic>
      <p:pic>
        <p:nvPicPr>
          <p:cNvPr id="545" name="Google Shape;545;p43"/>
          <p:cNvPicPr preferRelativeResize="0"/>
          <p:nvPr/>
        </p:nvPicPr>
        <p:blipFill>
          <a:blip r:embed="rId4">
            <a:alphaModFix/>
          </a:blip>
          <a:stretch>
            <a:fillRect/>
          </a:stretch>
        </p:blipFill>
        <p:spPr>
          <a:xfrm>
            <a:off x="6708350" y="237763"/>
            <a:ext cx="1845600" cy="2460769"/>
          </a:xfrm>
          <a:prstGeom prst="rect">
            <a:avLst/>
          </a:prstGeom>
          <a:noFill/>
          <a:ln w="38100" cap="flat" cmpd="sng">
            <a:solidFill>
              <a:schemeClr val="dk2"/>
            </a:solidFill>
            <a:prstDash val="solid"/>
            <a:round/>
            <a:headEnd type="none" w="sm" len="sm"/>
            <a:tailEnd type="none" w="sm" len="sm"/>
          </a:ln>
        </p:spPr>
      </p:pic>
      <p:sp>
        <p:nvSpPr>
          <p:cNvPr id="546" name="Google Shape;546;p43"/>
          <p:cNvSpPr/>
          <p:nvPr/>
        </p:nvSpPr>
        <p:spPr>
          <a:xfrm>
            <a:off x="6617225" y="3108525"/>
            <a:ext cx="2305200" cy="1747200"/>
          </a:xfrm>
          <a:prstGeom prst="rect">
            <a:avLst/>
          </a:prstGeom>
          <a:solidFill>
            <a:srgbClr val="A8BBBF"/>
          </a:solidFill>
          <a:ln w="762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3"/>
          <p:cNvSpPr/>
          <p:nvPr/>
        </p:nvSpPr>
        <p:spPr>
          <a:xfrm>
            <a:off x="251575" y="237775"/>
            <a:ext cx="2305200" cy="1747200"/>
          </a:xfrm>
          <a:prstGeom prst="rect">
            <a:avLst/>
          </a:prstGeom>
          <a:solidFill>
            <a:srgbClr val="A8BBBF"/>
          </a:solidFill>
          <a:ln w="762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3"/>
          <p:cNvSpPr txBox="1"/>
          <p:nvPr/>
        </p:nvSpPr>
        <p:spPr>
          <a:xfrm>
            <a:off x="388900" y="151775"/>
            <a:ext cx="2041200" cy="484200"/>
          </a:xfrm>
          <a:prstGeom prst="rect">
            <a:avLst/>
          </a:prstGeom>
          <a:solidFill>
            <a:srgbClr val="9E9E9E"/>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Academic Sessions</a:t>
            </a:r>
            <a:endParaRPr sz="1600" b="1">
              <a:solidFill>
                <a:srgbClr val="FFFFFF"/>
              </a:solidFill>
              <a:latin typeface="Roboto"/>
              <a:ea typeface="Roboto"/>
              <a:cs typeface="Roboto"/>
              <a:sym typeface="Roboto"/>
            </a:endParaRPr>
          </a:p>
        </p:txBody>
      </p:sp>
      <p:sp>
        <p:nvSpPr>
          <p:cNvPr id="549" name="Google Shape;549;p43"/>
          <p:cNvSpPr txBox="1"/>
          <p:nvPr/>
        </p:nvSpPr>
        <p:spPr>
          <a:xfrm>
            <a:off x="486700" y="729221"/>
            <a:ext cx="1845600" cy="70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1-4 students</a:t>
            </a:r>
            <a:endParaRPr>
              <a:solidFill>
                <a:srgbClr val="FFFFFF"/>
              </a:solidFill>
              <a:latin typeface="Roboto"/>
              <a:ea typeface="Roboto"/>
              <a:cs typeface="Roboto"/>
              <a:sym typeface="Roboto"/>
            </a:endParaRPr>
          </a:p>
          <a:p>
            <a:pPr marL="0" lvl="0" indent="0" algn="ctr" rtl="0">
              <a:spcBef>
                <a:spcPts val="0"/>
              </a:spcBef>
              <a:spcAft>
                <a:spcPts val="0"/>
              </a:spcAft>
              <a:buNone/>
            </a:pPr>
            <a:r>
              <a:rPr lang="en" b="1">
                <a:solidFill>
                  <a:srgbClr val="4F6F8C"/>
                </a:solidFill>
                <a:latin typeface="Roboto"/>
                <a:ea typeface="Roboto"/>
                <a:cs typeface="Roboto"/>
                <a:sym typeface="Roboto"/>
              </a:rPr>
              <a:t>3x/week</a:t>
            </a:r>
            <a:endParaRPr b="1">
              <a:solidFill>
                <a:srgbClr val="4F6F8C"/>
              </a:solidFill>
              <a:latin typeface="Roboto"/>
              <a:ea typeface="Roboto"/>
              <a:cs typeface="Roboto"/>
              <a:sym typeface="Roboto"/>
            </a:endParaRPr>
          </a:p>
          <a:p>
            <a:pPr marL="0" lvl="0" indent="0" algn="ctr" rtl="0">
              <a:spcBef>
                <a:spcPts val="0"/>
              </a:spcBef>
              <a:spcAft>
                <a:spcPts val="0"/>
              </a:spcAft>
              <a:buNone/>
            </a:pPr>
            <a:r>
              <a:rPr lang="en" b="1">
                <a:solidFill>
                  <a:srgbClr val="F1C232"/>
                </a:solidFill>
                <a:latin typeface="Roboto Slab"/>
                <a:ea typeface="Roboto Slab"/>
                <a:cs typeface="Roboto Slab"/>
                <a:sym typeface="Roboto Slab"/>
              </a:rPr>
              <a:t>up to 12 weeks</a:t>
            </a:r>
            <a:endParaRPr b="1">
              <a:solidFill>
                <a:srgbClr val="F1C232"/>
              </a:solidFill>
              <a:latin typeface="Roboto Slab"/>
              <a:ea typeface="Roboto Slab"/>
              <a:cs typeface="Roboto Slab"/>
              <a:sym typeface="Roboto Slab"/>
            </a:endParaRPr>
          </a:p>
          <a:p>
            <a:pPr marL="0" lvl="0" indent="0" algn="ctr" rtl="0">
              <a:spcBef>
                <a:spcPts val="0"/>
              </a:spcBef>
              <a:spcAft>
                <a:spcPts val="0"/>
              </a:spcAft>
              <a:buNone/>
            </a:pPr>
            <a:r>
              <a:rPr lang="en">
                <a:solidFill>
                  <a:srgbClr val="4F6F8C"/>
                </a:solidFill>
                <a:latin typeface="Roboto"/>
                <a:ea typeface="Roboto"/>
                <a:cs typeface="Roboto"/>
                <a:sym typeface="Roboto"/>
              </a:rPr>
              <a:t>exit when proficient</a:t>
            </a:r>
            <a:endParaRPr>
              <a:solidFill>
                <a:srgbClr val="4F6F8C"/>
              </a:solidFill>
              <a:latin typeface="Roboto"/>
              <a:ea typeface="Roboto"/>
              <a:cs typeface="Roboto"/>
              <a:sym typeface="Roboto"/>
            </a:endParaRPr>
          </a:p>
          <a:p>
            <a:pPr marL="0" lvl="0" indent="0" algn="ctr" rtl="0">
              <a:spcBef>
                <a:spcPts val="0"/>
              </a:spcBef>
              <a:spcAft>
                <a:spcPts val="0"/>
              </a:spcAft>
              <a:buNone/>
            </a:pPr>
            <a:endParaRPr>
              <a:solidFill>
                <a:srgbClr val="4F6F8C"/>
              </a:solidFill>
              <a:latin typeface="Roboto"/>
              <a:ea typeface="Roboto"/>
              <a:cs typeface="Roboto"/>
              <a:sym typeface="Roboto"/>
            </a:endParaRPr>
          </a:p>
          <a:p>
            <a:pPr marL="0" lvl="0" indent="0" algn="ctr" rtl="0">
              <a:spcBef>
                <a:spcPts val="0"/>
              </a:spcBef>
              <a:spcAft>
                <a:spcPts val="0"/>
              </a:spcAft>
              <a:buNone/>
            </a:pPr>
            <a:endParaRPr>
              <a:solidFill>
                <a:srgbClr val="4F6F8C"/>
              </a:solidFill>
              <a:latin typeface="Roboto"/>
              <a:ea typeface="Roboto"/>
              <a:cs typeface="Roboto"/>
              <a:sym typeface="Roboto"/>
            </a:endParaRPr>
          </a:p>
        </p:txBody>
      </p:sp>
      <p:sp>
        <p:nvSpPr>
          <p:cNvPr id="550" name="Google Shape;550;p43"/>
          <p:cNvSpPr txBox="1"/>
          <p:nvPr/>
        </p:nvSpPr>
        <p:spPr>
          <a:xfrm>
            <a:off x="6749225" y="3035080"/>
            <a:ext cx="2041200" cy="484200"/>
          </a:xfrm>
          <a:prstGeom prst="rect">
            <a:avLst/>
          </a:prstGeom>
          <a:solidFill>
            <a:srgbClr val="9E9E9E"/>
          </a:solid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600" b="1">
              <a:solidFill>
                <a:srgbClr val="4F6F8C"/>
              </a:solidFill>
              <a:latin typeface="Roboto"/>
              <a:ea typeface="Roboto"/>
              <a:cs typeface="Roboto"/>
              <a:sym typeface="Roboto"/>
            </a:endParaRPr>
          </a:p>
          <a:p>
            <a:pPr marL="0" lvl="0" indent="0" algn="ctr" rtl="0">
              <a:spcBef>
                <a:spcPts val="0"/>
              </a:spcBef>
              <a:spcAft>
                <a:spcPts val="0"/>
              </a:spcAft>
              <a:buNone/>
            </a:pPr>
            <a:endParaRPr sz="1600" b="1">
              <a:solidFill>
                <a:srgbClr val="4F6F8C"/>
              </a:solidFill>
              <a:latin typeface="Roboto"/>
              <a:ea typeface="Roboto"/>
              <a:cs typeface="Roboto"/>
              <a:sym typeface="Roboto"/>
            </a:endParaRPr>
          </a:p>
          <a:p>
            <a:pPr marL="0" lvl="0" indent="0" algn="ctr" rtl="0">
              <a:spcBef>
                <a:spcPts val="0"/>
              </a:spcBef>
              <a:spcAft>
                <a:spcPts val="0"/>
              </a:spcAft>
              <a:buNone/>
            </a:pPr>
            <a:endParaRPr sz="1600" b="1">
              <a:solidFill>
                <a:srgbClr val="4F6F8C"/>
              </a:solidFill>
              <a:latin typeface="Roboto"/>
              <a:ea typeface="Roboto"/>
              <a:cs typeface="Roboto"/>
              <a:sym typeface="Roboto"/>
            </a:endParaRPr>
          </a:p>
          <a:p>
            <a:pPr marL="0" lvl="0" indent="0" algn="ctr" rtl="0">
              <a:spcBef>
                <a:spcPts val="0"/>
              </a:spcBef>
              <a:spcAft>
                <a:spcPts val="0"/>
              </a:spcAft>
              <a:buNone/>
            </a:pPr>
            <a:r>
              <a:rPr lang="en" sz="1600" b="1">
                <a:solidFill>
                  <a:srgbClr val="FFFFFF"/>
                </a:solidFill>
                <a:latin typeface="Roboto"/>
                <a:ea typeface="Roboto"/>
                <a:cs typeface="Roboto"/>
                <a:sym typeface="Roboto"/>
              </a:rPr>
              <a:t>SEWB Sessions</a:t>
            </a:r>
            <a:endParaRPr sz="1600" b="1">
              <a:solidFill>
                <a:srgbClr val="FFFFFF"/>
              </a:solidFill>
              <a:latin typeface="Roboto"/>
              <a:ea typeface="Roboto"/>
              <a:cs typeface="Roboto"/>
              <a:sym typeface="Roboto"/>
            </a:endParaRPr>
          </a:p>
        </p:txBody>
      </p:sp>
      <p:sp>
        <p:nvSpPr>
          <p:cNvPr id="551" name="Google Shape;551;p43"/>
          <p:cNvSpPr txBox="1"/>
          <p:nvPr/>
        </p:nvSpPr>
        <p:spPr>
          <a:xfrm>
            <a:off x="6847025" y="3519271"/>
            <a:ext cx="1845600" cy="70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1-10 students</a:t>
            </a:r>
            <a:endParaRPr>
              <a:solidFill>
                <a:srgbClr val="FFFFFF"/>
              </a:solidFill>
              <a:latin typeface="Roboto"/>
              <a:ea typeface="Roboto"/>
              <a:cs typeface="Roboto"/>
              <a:sym typeface="Roboto"/>
            </a:endParaRPr>
          </a:p>
          <a:p>
            <a:pPr marL="0" lvl="0" indent="0" algn="ctr" rtl="0">
              <a:spcBef>
                <a:spcPts val="0"/>
              </a:spcBef>
              <a:spcAft>
                <a:spcPts val="0"/>
              </a:spcAft>
              <a:buNone/>
            </a:pPr>
            <a:r>
              <a:rPr lang="en" b="1">
                <a:solidFill>
                  <a:srgbClr val="4F6F8C"/>
                </a:solidFill>
                <a:latin typeface="Roboto"/>
                <a:ea typeface="Roboto"/>
                <a:cs typeface="Roboto"/>
                <a:sym typeface="Roboto"/>
              </a:rPr>
              <a:t>1-3x/week</a:t>
            </a:r>
            <a:endParaRPr b="1">
              <a:solidFill>
                <a:srgbClr val="4F6F8C"/>
              </a:solidFill>
              <a:latin typeface="Roboto"/>
              <a:ea typeface="Roboto"/>
              <a:cs typeface="Roboto"/>
              <a:sym typeface="Roboto"/>
            </a:endParaRPr>
          </a:p>
          <a:p>
            <a:pPr marL="0" lvl="0" indent="0" algn="ctr" rtl="0">
              <a:spcBef>
                <a:spcPts val="0"/>
              </a:spcBef>
              <a:spcAft>
                <a:spcPts val="0"/>
              </a:spcAft>
              <a:buNone/>
            </a:pPr>
            <a:r>
              <a:rPr lang="en" b="1">
                <a:solidFill>
                  <a:srgbClr val="F1C232"/>
                </a:solidFill>
                <a:latin typeface="Roboto Slab"/>
                <a:ea typeface="Roboto Slab"/>
                <a:cs typeface="Roboto Slab"/>
                <a:sym typeface="Roboto Slab"/>
              </a:rPr>
              <a:t>up to 12 weeks</a:t>
            </a:r>
            <a:endParaRPr b="1">
              <a:solidFill>
                <a:srgbClr val="F1C232"/>
              </a:solidFill>
              <a:latin typeface="Roboto Slab"/>
              <a:ea typeface="Roboto Slab"/>
              <a:cs typeface="Roboto Slab"/>
              <a:sym typeface="Roboto Slab"/>
            </a:endParaRPr>
          </a:p>
          <a:p>
            <a:pPr marL="0" lvl="0" indent="0" algn="ctr" rtl="0">
              <a:spcBef>
                <a:spcPts val="0"/>
              </a:spcBef>
              <a:spcAft>
                <a:spcPts val="0"/>
              </a:spcAft>
              <a:buNone/>
            </a:pPr>
            <a:r>
              <a:rPr lang="en">
                <a:solidFill>
                  <a:srgbClr val="4F6F8C"/>
                </a:solidFill>
                <a:latin typeface="Roboto"/>
                <a:ea typeface="Roboto"/>
                <a:cs typeface="Roboto"/>
                <a:sym typeface="Roboto"/>
              </a:rPr>
              <a:t>exit when proficient</a:t>
            </a:r>
            <a:endParaRPr>
              <a:solidFill>
                <a:srgbClr val="4F6F8C"/>
              </a:solidFill>
              <a:latin typeface="Roboto"/>
              <a:ea typeface="Roboto"/>
              <a:cs typeface="Roboto"/>
              <a:sym typeface="Roboto"/>
            </a:endParaRPr>
          </a:p>
          <a:p>
            <a:pPr marL="0" lvl="0" indent="0" algn="ctr" rtl="0">
              <a:spcBef>
                <a:spcPts val="0"/>
              </a:spcBef>
              <a:spcAft>
                <a:spcPts val="0"/>
              </a:spcAft>
              <a:buNone/>
            </a:pPr>
            <a:endParaRPr>
              <a:solidFill>
                <a:srgbClr val="4F6F8C"/>
              </a:solidFill>
              <a:latin typeface="Roboto"/>
              <a:ea typeface="Roboto"/>
              <a:cs typeface="Roboto"/>
              <a:sym typeface="Roboto"/>
            </a:endParaRPr>
          </a:p>
          <a:p>
            <a:pPr marL="0" lvl="0" indent="0" algn="ctr" rtl="0">
              <a:spcBef>
                <a:spcPts val="0"/>
              </a:spcBef>
              <a:spcAft>
                <a:spcPts val="0"/>
              </a:spcAft>
              <a:buNone/>
            </a:pPr>
            <a:endParaRPr>
              <a:solidFill>
                <a:srgbClr val="4F6F8C"/>
              </a:solidFill>
              <a:latin typeface="Roboto"/>
              <a:ea typeface="Roboto"/>
              <a:cs typeface="Roboto"/>
              <a:sym typeface="Roboto"/>
            </a:endParaRPr>
          </a:p>
        </p:txBody>
      </p:sp>
      <p:pic>
        <p:nvPicPr>
          <p:cNvPr id="552" name="Google Shape;552;p43"/>
          <p:cNvPicPr preferRelativeResize="0"/>
          <p:nvPr/>
        </p:nvPicPr>
        <p:blipFill rotWithShape="1">
          <a:blip r:embed="rId5">
            <a:alphaModFix/>
          </a:blip>
          <a:srcRect t="11403" b="35681"/>
          <a:stretch/>
        </p:blipFill>
        <p:spPr>
          <a:xfrm>
            <a:off x="2253850" y="2575472"/>
            <a:ext cx="1845600" cy="2113700"/>
          </a:xfrm>
          <a:prstGeom prst="rect">
            <a:avLst/>
          </a:prstGeom>
          <a:noFill/>
          <a:ln w="38100" cap="flat" cmpd="sng">
            <a:solidFill>
              <a:schemeClr val="dk2"/>
            </a:solidFill>
            <a:prstDash val="solid"/>
            <a:round/>
            <a:headEnd type="none" w="sm" len="sm"/>
            <a:tailEnd type="none" w="sm" len="sm"/>
          </a:ln>
        </p:spPr>
      </p:pic>
      <p:pic>
        <p:nvPicPr>
          <p:cNvPr id="553" name="Google Shape;553;p43"/>
          <p:cNvPicPr preferRelativeResize="0"/>
          <p:nvPr/>
        </p:nvPicPr>
        <p:blipFill>
          <a:blip r:embed="rId6">
            <a:alphaModFix/>
          </a:blip>
          <a:stretch>
            <a:fillRect/>
          </a:stretch>
        </p:blipFill>
        <p:spPr>
          <a:xfrm>
            <a:off x="2729750" y="77950"/>
            <a:ext cx="1907700" cy="2543700"/>
          </a:xfrm>
          <a:prstGeom prst="rect">
            <a:avLst/>
          </a:prstGeom>
          <a:noFill/>
          <a:ln w="38100" cap="flat" cmpd="sng">
            <a:solidFill>
              <a:schemeClr val="dk2"/>
            </a:solidFill>
            <a:prstDash val="solid"/>
            <a:round/>
            <a:headEnd type="none" w="sm" len="sm"/>
            <a:tailEnd type="none" w="sm" len="sm"/>
          </a:ln>
        </p:spPr>
      </p:pic>
      <p:pic>
        <p:nvPicPr>
          <p:cNvPr id="554" name="Google Shape;554;p43"/>
          <p:cNvPicPr preferRelativeResize="0"/>
          <p:nvPr/>
        </p:nvPicPr>
        <p:blipFill>
          <a:blip r:embed="rId7">
            <a:alphaModFix/>
          </a:blip>
          <a:stretch>
            <a:fillRect/>
          </a:stretch>
        </p:blipFill>
        <p:spPr>
          <a:xfrm>
            <a:off x="251575" y="2305150"/>
            <a:ext cx="1747300" cy="2329723"/>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4"/>
          <p:cNvSpPr txBox="1">
            <a:spLocks noGrp="1"/>
          </p:cNvSpPr>
          <p:nvPr>
            <p:ph type="subTitle" idx="1"/>
          </p:nvPr>
        </p:nvSpPr>
        <p:spPr>
          <a:xfrm>
            <a:off x="3765225" y="4353875"/>
            <a:ext cx="5202000" cy="16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Slab"/>
                <a:ea typeface="Roboto Slab"/>
                <a:cs typeface="Roboto Slab"/>
                <a:sym typeface="Roboto Slab"/>
              </a:rPr>
              <a:t>Credits: This presentation template was created with Slidesgo including icons by Flaticon, and infographics and images by Freepik. </a:t>
            </a:r>
            <a:endParaRPr sz="1200">
              <a:latin typeface="Roboto Slab"/>
              <a:ea typeface="Roboto Slab"/>
              <a:cs typeface="Roboto Slab"/>
              <a:sym typeface="Roboto Slab"/>
            </a:endParaRPr>
          </a:p>
        </p:txBody>
      </p:sp>
      <p:sp>
        <p:nvSpPr>
          <p:cNvPr id="560" name="Google Shape;560;p44"/>
          <p:cNvSpPr txBox="1">
            <a:spLocks noGrp="1"/>
          </p:cNvSpPr>
          <p:nvPr>
            <p:ph type="title"/>
          </p:nvPr>
        </p:nvSpPr>
        <p:spPr>
          <a:xfrm>
            <a:off x="481525" y="822288"/>
            <a:ext cx="5518200" cy="86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a:solidFill>
                  <a:srgbClr val="FFFFFF"/>
                </a:solidFill>
              </a:rPr>
              <a:t>Thank</a:t>
            </a:r>
            <a:r>
              <a:rPr lang="en"/>
              <a:t> </a:t>
            </a:r>
            <a:r>
              <a:rPr lang="en" sz="4500"/>
              <a:t>you</a:t>
            </a:r>
            <a:endParaRPr sz="4500">
              <a:solidFill>
                <a:srgbClr val="FFFFFF"/>
              </a:solidFill>
            </a:endParaRPr>
          </a:p>
        </p:txBody>
      </p:sp>
      <p:cxnSp>
        <p:nvCxnSpPr>
          <p:cNvPr id="561" name="Google Shape;561;p44"/>
          <p:cNvCxnSpPr/>
          <p:nvPr/>
        </p:nvCxnSpPr>
        <p:spPr>
          <a:xfrm>
            <a:off x="945425" y="1691100"/>
            <a:ext cx="2127600" cy="0"/>
          </a:xfrm>
          <a:prstGeom prst="straightConnector1">
            <a:avLst/>
          </a:prstGeom>
          <a:noFill/>
          <a:ln w="28575" cap="flat" cmpd="sng">
            <a:solidFill>
              <a:schemeClr val="accent4"/>
            </a:solidFill>
            <a:prstDash val="solid"/>
            <a:round/>
            <a:headEnd type="none" w="med" len="med"/>
            <a:tailEnd type="none" w="med" len="med"/>
          </a:ln>
        </p:spPr>
      </p:cxnSp>
      <p:pic>
        <p:nvPicPr>
          <p:cNvPr id="562" name="Google Shape;562;p44"/>
          <p:cNvPicPr preferRelativeResize="0"/>
          <p:nvPr/>
        </p:nvPicPr>
        <p:blipFill rotWithShape="1">
          <a:blip r:embed="rId3">
            <a:alphaModFix/>
          </a:blip>
          <a:srcRect b="15810"/>
          <a:stretch/>
        </p:blipFill>
        <p:spPr>
          <a:xfrm>
            <a:off x="3949375" y="822300"/>
            <a:ext cx="2155200" cy="3225600"/>
          </a:xfrm>
          <a:prstGeom prst="rect">
            <a:avLst/>
          </a:prstGeom>
          <a:noFill/>
          <a:ln w="38100" cap="flat" cmpd="sng">
            <a:solidFill>
              <a:schemeClr val="dk2"/>
            </a:solidFill>
            <a:prstDash val="solid"/>
            <a:round/>
            <a:headEnd type="none" w="sm" len="sm"/>
            <a:tailEnd type="none" w="sm" len="sm"/>
          </a:ln>
        </p:spPr>
      </p:pic>
      <p:pic>
        <p:nvPicPr>
          <p:cNvPr id="563" name="Google Shape;563;p44"/>
          <p:cNvPicPr preferRelativeResize="0"/>
          <p:nvPr/>
        </p:nvPicPr>
        <p:blipFill>
          <a:blip r:embed="rId4">
            <a:alphaModFix/>
          </a:blip>
          <a:stretch>
            <a:fillRect/>
          </a:stretch>
        </p:blipFill>
        <p:spPr>
          <a:xfrm>
            <a:off x="6465850" y="822300"/>
            <a:ext cx="2419200" cy="3225600"/>
          </a:xfrm>
          <a:prstGeom prst="rect">
            <a:avLst/>
          </a:prstGeom>
          <a:noFill/>
          <a:ln w="38100" cap="flat" cmpd="sng">
            <a:solidFill>
              <a:schemeClr val="dk2"/>
            </a:solidFill>
            <a:prstDash val="solid"/>
            <a:round/>
            <a:headEnd type="none" w="sm" len="sm"/>
            <a:tailEnd type="none" w="sm" len="sm"/>
          </a:ln>
        </p:spPr>
      </p:pic>
      <p:sp>
        <p:nvSpPr>
          <p:cNvPr id="564" name="Google Shape;564;p44"/>
          <p:cNvSpPr txBox="1"/>
          <p:nvPr/>
        </p:nvSpPr>
        <p:spPr>
          <a:xfrm>
            <a:off x="894175" y="3470025"/>
            <a:ext cx="2813700" cy="523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solidFill>
                  <a:srgbClr val="434343"/>
                </a:solidFill>
                <a:latin typeface="Roboto"/>
                <a:ea typeface="Roboto"/>
                <a:cs typeface="Roboto"/>
                <a:sym typeface="Roboto"/>
              </a:rPr>
              <a:t>Students learning in two of our before school intervention sessions</a:t>
            </a:r>
            <a:endParaRPr sz="1100">
              <a:solidFill>
                <a:srgbClr val="434343"/>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F6F8C"/>
        </a:solidFill>
        <a:effectLst/>
      </p:bgPr>
    </p:bg>
    <p:spTree>
      <p:nvGrpSpPr>
        <p:cNvPr id="1" name="Shape 315"/>
        <p:cNvGrpSpPr/>
        <p:nvPr/>
      </p:nvGrpSpPr>
      <p:grpSpPr>
        <a:xfrm>
          <a:off x="0" y="0"/>
          <a:ext cx="0" cy="0"/>
          <a:chOff x="0" y="0"/>
          <a:chExt cx="0" cy="0"/>
        </a:xfrm>
      </p:grpSpPr>
      <p:sp>
        <p:nvSpPr>
          <p:cNvPr id="316" name="Google Shape;316;p27"/>
          <p:cNvSpPr txBox="1">
            <a:spLocks noGrp="1"/>
          </p:cNvSpPr>
          <p:nvPr>
            <p:ph type="ctrTitle"/>
          </p:nvPr>
        </p:nvSpPr>
        <p:spPr>
          <a:xfrm>
            <a:off x="720000" y="1823550"/>
            <a:ext cx="7704000" cy="149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t>Mid-Year LCAP Annual Update</a:t>
            </a:r>
            <a:endParaRPr sz="4000"/>
          </a:p>
        </p:txBody>
      </p:sp>
      <p:sp>
        <p:nvSpPr>
          <p:cNvPr id="317" name="Google Shape;317;p27"/>
          <p:cNvSpPr txBox="1">
            <a:spLocks noGrp="1"/>
          </p:cNvSpPr>
          <p:nvPr>
            <p:ph type="subTitle" idx="1"/>
          </p:nvPr>
        </p:nvSpPr>
        <p:spPr>
          <a:xfrm>
            <a:off x="720000" y="3037325"/>
            <a:ext cx="7704000" cy="45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February 22, 2022</a:t>
            </a:r>
            <a:endParaRPr/>
          </a:p>
        </p:txBody>
      </p:sp>
      <p:graphicFrame>
        <p:nvGraphicFramePr>
          <p:cNvPr id="318" name="Google Shape;318;p27"/>
          <p:cNvGraphicFramePr/>
          <p:nvPr/>
        </p:nvGraphicFramePr>
        <p:xfrm>
          <a:off x="1031688" y="3997425"/>
          <a:ext cx="3000000" cy="3000000"/>
        </p:xfrm>
        <a:graphic>
          <a:graphicData uri="http://schemas.openxmlformats.org/drawingml/2006/table">
            <a:tbl>
              <a:tblPr>
                <a:noFill/>
                <a:tableStyleId>{2EF43243-7A96-46B5-AFD0-7D845ECF8464}</a:tableStyleId>
              </a:tblPr>
              <a:tblGrid>
                <a:gridCol w="3420550">
                  <a:extLst>
                    <a:ext uri="{9D8B030D-6E8A-4147-A177-3AD203B41FA5}">
                      <a16:colId xmlns:a16="http://schemas.microsoft.com/office/drawing/2014/main" val="20000"/>
                    </a:ext>
                  </a:extLst>
                </a:gridCol>
                <a:gridCol w="3420550">
                  <a:extLst>
                    <a:ext uri="{9D8B030D-6E8A-4147-A177-3AD203B41FA5}">
                      <a16:colId xmlns:a16="http://schemas.microsoft.com/office/drawing/2014/main" val="20001"/>
                    </a:ext>
                  </a:extLst>
                </a:gridCol>
              </a:tblGrid>
              <a:tr h="317000">
                <a:tc>
                  <a:txBody>
                    <a:bodyPr/>
                    <a:lstStyle/>
                    <a:p>
                      <a:pPr marL="0" lvl="0" indent="0" algn="ctr" rtl="0">
                        <a:spcBef>
                          <a:spcPts val="0"/>
                        </a:spcBef>
                        <a:spcAft>
                          <a:spcPts val="0"/>
                        </a:spcAft>
                        <a:buClr>
                          <a:schemeClr val="dk1"/>
                        </a:buClr>
                        <a:buSzPts val="1100"/>
                        <a:buFont typeface="Arial"/>
                        <a:buNone/>
                      </a:pPr>
                      <a:r>
                        <a:rPr lang="en">
                          <a:solidFill>
                            <a:schemeClr val="accent6"/>
                          </a:solidFill>
                          <a:latin typeface="Roboto Slab Light"/>
                          <a:ea typeface="Roboto Slab Light"/>
                          <a:cs typeface="Roboto Slab Light"/>
                          <a:sym typeface="Roboto Slab Light"/>
                        </a:rPr>
                        <a:t>Jon Campopiano </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accent6"/>
                          </a:solidFill>
                          <a:latin typeface="Roboto Slab Light"/>
                          <a:ea typeface="Roboto Slab Light"/>
                          <a:cs typeface="Roboto Slab Light"/>
                          <a:sym typeface="Roboto Slab Light"/>
                        </a:rPr>
                        <a:t>Sarah Acosta Landry</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829075">
                <a:tc>
                  <a:txBody>
                    <a:bodyPr/>
                    <a:lstStyle/>
                    <a:p>
                      <a:pPr marL="0" lvl="0" indent="0" algn="ctr" rtl="0">
                        <a:spcBef>
                          <a:spcPts val="0"/>
                        </a:spcBef>
                        <a:spcAft>
                          <a:spcPts val="0"/>
                        </a:spcAft>
                        <a:buNone/>
                      </a:pPr>
                      <a:r>
                        <a:rPr lang="en">
                          <a:solidFill>
                            <a:schemeClr val="accent3"/>
                          </a:solidFill>
                          <a:latin typeface="Roboto"/>
                          <a:ea typeface="Roboto"/>
                          <a:cs typeface="Roboto"/>
                          <a:sym typeface="Roboto"/>
                        </a:rPr>
                        <a:t>Executive Director, </a:t>
                      </a:r>
                      <a:endParaRPr>
                        <a:solidFill>
                          <a:schemeClr val="accent3"/>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a:solidFill>
                            <a:schemeClr val="accent3"/>
                          </a:solidFill>
                          <a:latin typeface="Roboto"/>
                          <a:ea typeface="Roboto"/>
                          <a:cs typeface="Roboto"/>
                          <a:sym typeface="Roboto"/>
                        </a:rPr>
                        <a:t>Secondary Education</a:t>
                      </a:r>
                      <a:endParaRPr>
                        <a:solidFill>
                          <a:schemeClr val="accent3"/>
                        </a:solidFill>
                        <a:latin typeface="Roboto"/>
                        <a:ea typeface="Roboto"/>
                        <a:cs typeface="Roboto"/>
                        <a:sym typeface="Roboto"/>
                      </a:endParaRPr>
                    </a:p>
                    <a:p>
                      <a:pPr marL="0" lvl="0" indent="0" algn="ctr"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accent3"/>
                          </a:solidFill>
                          <a:latin typeface="Roboto"/>
                          <a:ea typeface="Roboto"/>
                          <a:cs typeface="Roboto"/>
                          <a:sym typeface="Roboto"/>
                        </a:rPr>
                        <a:t>Coordinator, </a:t>
                      </a:r>
                      <a:endParaRPr>
                        <a:solidFill>
                          <a:schemeClr val="accent3"/>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a:solidFill>
                            <a:schemeClr val="accent3"/>
                          </a:solidFill>
                          <a:latin typeface="Roboto"/>
                          <a:ea typeface="Roboto"/>
                          <a:cs typeface="Roboto"/>
                          <a:sym typeface="Roboto"/>
                        </a:rPr>
                        <a:t>Research, Evaluation, &amp; Student Support</a:t>
                      </a:r>
                      <a:endParaRPr>
                        <a:solidFill>
                          <a:schemeClr val="accent3"/>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a:solidFill>
                          <a:srgbClr val="434343"/>
                        </a:solidFill>
                        <a:latin typeface="Roboto"/>
                        <a:ea typeface="Roboto"/>
                        <a:cs typeface="Roboto"/>
                        <a:sym typeface="Roboto"/>
                      </a:endParaRPr>
                    </a:p>
                    <a:p>
                      <a:pPr marL="0" lvl="0" indent="0" algn="ctr"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319" name="Google Shape;319;p27"/>
          <p:cNvGrpSpPr/>
          <p:nvPr/>
        </p:nvGrpSpPr>
        <p:grpSpPr>
          <a:xfrm>
            <a:off x="4313994" y="1143254"/>
            <a:ext cx="516504" cy="346978"/>
            <a:chOff x="7955145" y="2019192"/>
            <a:chExt cx="365176" cy="271013"/>
          </a:xfrm>
        </p:grpSpPr>
        <p:sp>
          <p:nvSpPr>
            <p:cNvPr id="320" name="Google Shape;320;p27"/>
            <p:cNvSpPr/>
            <p:nvPr/>
          </p:nvSpPr>
          <p:spPr>
            <a:xfrm>
              <a:off x="7977729" y="2019192"/>
              <a:ext cx="320243" cy="271013"/>
            </a:xfrm>
            <a:custGeom>
              <a:avLst/>
              <a:gdLst/>
              <a:ahLst/>
              <a:cxnLst/>
              <a:rect l="l" t="t" r="r" b="b"/>
              <a:pathLst>
                <a:path w="12223" h="10344" extrusionOk="0">
                  <a:moveTo>
                    <a:pt x="8676" y="1"/>
                  </a:moveTo>
                  <a:cubicBezTo>
                    <a:pt x="7707" y="1"/>
                    <a:pt x="6778" y="394"/>
                    <a:pt x="6107" y="1103"/>
                  </a:cubicBezTo>
                  <a:cubicBezTo>
                    <a:pt x="5428" y="385"/>
                    <a:pt x="4496" y="5"/>
                    <a:pt x="3546" y="5"/>
                  </a:cubicBezTo>
                  <a:cubicBezTo>
                    <a:pt x="3101" y="5"/>
                    <a:pt x="2653" y="88"/>
                    <a:pt x="2225" y="260"/>
                  </a:cubicBezTo>
                  <a:cubicBezTo>
                    <a:pt x="883" y="796"/>
                    <a:pt x="1" y="2100"/>
                    <a:pt x="1" y="3547"/>
                  </a:cubicBezTo>
                  <a:cubicBezTo>
                    <a:pt x="1" y="5541"/>
                    <a:pt x="1372" y="6921"/>
                    <a:pt x="2570" y="7909"/>
                  </a:cubicBezTo>
                  <a:cubicBezTo>
                    <a:pt x="3087" y="8330"/>
                    <a:pt x="3624" y="8733"/>
                    <a:pt x="4180" y="9097"/>
                  </a:cubicBezTo>
                  <a:lnTo>
                    <a:pt x="6107" y="10343"/>
                  </a:lnTo>
                  <a:lnTo>
                    <a:pt x="8033" y="9097"/>
                  </a:lnTo>
                  <a:cubicBezTo>
                    <a:pt x="8589" y="8733"/>
                    <a:pt x="9126" y="8340"/>
                    <a:pt x="9644" y="7909"/>
                  </a:cubicBezTo>
                  <a:cubicBezTo>
                    <a:pt x="10842" y="6931"/>
                    <a:pt x="12222" y="5531"/>
                    <a:pt x="12222" y="3547"/>
                  </a:cubicBezTo>
                  <a:cubicBezTo>
                    <a:pt x="12222" y="1889"/>
                    <a:pt x="11072" y="451"/>
                    <a:pt x="9452" y="87"/>
                  </a:cubicBezTo>
                  <a:cubicBezTo>
                    <a:pt x="9193" y="30"/>
                    <a:pt x="8934" y="1"/>
                    <a:pt x="8676" y="1"/>
                  </a:cubicBezTo>
                  <a:close/>
                </a:path>
              </a:pathLst>
            </a:custGeom>
            <a:solidFill>
              <a:srgbClr val="4F6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8084468" y="2023226"/>
              <a:ext cx="213504" cy="266978"/>
            </a:xfrm>
            <a:custGeom>
              <a:avLst/>
              <a:gdLst/>
              <a:ahLst/>
              <a:cxnLst/>
              <a:rect l="l" t="t" r="r" b="b"/>
              <a:pathLst>
                <a:path w="8149" h="10190" extrusionOk="0">
                  <a:moveTo>
                    <a:pt x="5618" y="0"/>
                  </a:moveTo>
                  <a:lnTo>
                    <a:pt x="5618" y="0"/>
                  </a:lnTo>
                  <a:cubicBezTo>
                    <a:pt x="6020" y="2166"/>
                    <a:pt x="6298" y="7400"/>
                    <a:pt x="1" y="8876"/>
                  </a:cubicBezTo>
                  <a:cubicBezTo>
                    <a:pt x="58" y="8905"/>
                    <a:pt x="87" y="8934"/>
                    <a:pt x="106" y="8943"/>
                  </a:cubicBezTo>
                  <a:lnTo>
                    <a:pt x="2033" y="10189"/>
                  </a:lnTo>
                  <a:lnTo>
                    <a:pt x="3959" y="8943"/>
                  </a:lnTo>
                  <a:cubicBezTo>
                    <a:pt x="4515" y="8579"/>
                    <a:pt x="5052" y="8186"/>
                    <a:pt x="5570" y="7764"/>
                  </a:cubicBezTo>
                  <a:cubicBezTo>
                    <a:pt x="6768" y="6777"/>
                    <a:pt x="8139" y="5387"/>
                    <a:pt x="8139" y="3403"/>
                  </a:cubicBezTo>
                  <a:cubicBezTo>
                    <a:pt x="8148" y="1831"/>
                    <a:pt x="7113" y="451"/>
                    <a:pt x="5618" y="0"/>
                  </a:cubicBezTo>
                  <a:close/>
                </a:path>
              </a:pathLst>
            </a:custGeom>
            <a:solidFill>
              <a:srgbClr val="496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a:off x="8182377" y="2136437"/>
              <a:ext cx="95735" cy="76163"/>
            </a:xfrm>
            <a:custGeom>
              <a:avLst/>
              <a:gdLst/>
              <a:ahLst/>
              <a:cxnLst/>
              <a:rect l="l" t="t" r="r" b="b"/>
              <a:pathLst>
                <a:path w="3654" h="2907" extrusionOk="0">
                  <a:moveTo>
                    <a:pt x="2082" y="1"/>
                  </a:moveTo>
                  <a:cubicBezTo>
                    <a:pt x="2076" y="1"/>
                    <a:pt x="2069" y="1"/>
                    <a:pt x="2063" y="2"/>
                  </a:cubicBezTo>
                  <a:cubicBezTo>
                    <a:pt x="1977" y="2"/>
                    <a:pt x="1909" y="60"/>
                    <a:pt x="1881" y="136"/>
                  </a:cubicBezTo>
                  <a:lnTo>
                    <a:pt x="1238" y="2140"/>
                  </a:lnTo>
                  <a:lnTo>
                    <a:pt x="443" y="318"/>
                  </a:lnTo>
                  <a:cubicBezTo>
                    <a:pt x="406" y="231"/>
                    <a:pt x="336" y="194"/>
                    <a:pt x="265" y="194"/>
                  </a:cubicBezTo>
                  <a:cubicBezTo>
                    <a:pt x="134" y="194"/>
                    <a:pt x="1" y="320"/>
                    <a:pt x="69" y="481"/>
                  </a:cubicBezTo>
                  <a:lnTo>
                    <a:pt x="1085" y="2791"/>
                  </a:lnTo>
                  <a:cubicBezTo>
                    <a:pt x="1114" y="2859"/>
                    <a:pt x="1191" y="2906"/>
                    <a:pt x="1267" y="2906"/>
                  </a:cubicBezTo>
                  <a:lnTo>
                    <a:pt x="1277" y="2906"/>
                  </a:lnTo>
                  <a:cubicBezTo>
                    <a:pt x="1363" y="2906"/>
                    <a:pt x="1440" y="2849"/>
                    <a:pt x="1459" y="2772"/>
                  </a:cubicBezTo>
                  <a:lnTo>
                    <a:pt x="2120" y="731"/>
                  </a:lnTo>
                  <a:lnTo>
                    <a:pt x="2657" y="1814"/>
                  </a:lnTo>
                  <a:cubicBezTo>
                    <a:pt x="2686" y="1881"/>
                    <a:pt x="2753" y="1929"/>
                    <a:pt x="2830" y="1929"/>
                  </a:cubicBezTo>
                  <a:lnTo>
                    <a:pt x="3366" y="1929"/>
                  </a:lnTo>
                  <a:cubicBezTo>
                    <a:pt x="3462" y="1795"/>
                    <a:pt x="3558" y="1660"/>
                    <a:pt x="3654" y="1517"/>
                  </a:cubicBezTo>
                  <a:lnTo>
                    <a:pt x="2954" y="1517"/>
                  </a:lnTo>
                  <a:lnTo>
                    <a:pt x="2254" y="108"/>
                  </a:lnTo>
                  <a:cubicBezTo>
                    <a:pt x="2219" y="46"/>
                    <a:pt x="2152" y="1"/>
                    <a:pt x="2082"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a:off x="7997327" y="2098866"/>
              <a:ext cx="191601" cy="125026"/>
            </a:xfrm>
            <a:custGeom>
              <a:avLst/>
              <a:gdLst/>
              <a:ahLst/>
              <a:cxnLst/>
              <a:rect l="l" t="t" r="r" b="b"/>
              <a:pathLst>
                <a:path w="7313" h="4772" extrusionOk="0">
                  <a:moveTo>
                    <a:pt x="6600" y="1"/>
                  </a:moveTo>
                  <a:cubicBezTo>
                    <a:pt x="6523" y="1"/>
                    <a:pt x="6447" y="41"/>
                    <a:pt x="6413" y="123"/>
                  </a:cubicBezTo>
                  <a:lnTo>
                    <a:pt x="5464" y="2471"/>
                  </a:lnTo>
                  <a:lnTo>
                    <a:pt x="4659" y="1129"/>
                  </a:lnTo>
                  <a:cubicBezTo>
                    <a:pt x="4621" y="1062"/>
                    <a:pt x="4555" y="1029"/>
                    <a:pt x="4489" y="1029"/>
                  </a:cubicBezTo>
                  <a:cubicBezTo>
                    <a:pt x="4405" y="1029"/>
                    <a:pt x="4322" y="1081"/>
                    <a:pt x="4295" y="1177"/>
                  </a:cubicBezTo>
                  <a:lnTo>
                    <a:pt x="3480" y="3909"/>
                  </a:lnTo>
                  <a:lnTo>
                    <a:pt x="2445" y="861"/>
                  </a:lnTo>
                  <a:cubicBezTo>
                    <a:pt x="2416" y="784"/>
                    <a:pt x="2349" y="736"/>
                    <a:pt x="2272" y="727"/>
                  </a:cubicBezTo>
                  <a:cubicBezTo>
                    <a:pt x="2186" y="727"/>
                    <a:pt x="2109" y="775"/>
                    <a:pt x="2071" y="851"/>
                  </a:cubicBezTo>
                  <a:lnTo>
                    <a:pt x="1045" y="2951"/>
                  </a:lnTo>
                  <a:lnTo>
                    <a:pt x="0" y="2951"/>
                  </a:lnTo>
                  <a:cubicBezTo>
                    <a:pt x="96" y="3094"/>
                    <a:pt x="192" y="3229"/>
                    <a:pt x="298" y="3363"/>
                  </a:cubicBezTo>
                  <a:lnTo>
                    <a:pt x="1170" y="3363"/>
                  </a:lnTo>
                  <a:cubicBezTo>
                    <a:pt x="1256" y="3353"/>
                    <a:pt x="1323" y="3315"/>
                    <a:pt x="1352" y="3238"/>
                  </a:cubicBezTo>
                  <a:lnTo>
                    <a:pt x="2224" y="1465"/>
                  </a:lnTo>
                  <a:lnTo>
                    <a:pt x="3298" y="4638"/>
                  </a:lnTo>
                  <a:cubicBezTo>
                    <a:pt x="3327" y="4714"/>
                    <a:pt x="3403" y="4772"/>
                    <a:pt x="3490" y="4772"/>
                  </a:cubicBezTo>
                  <a:cubicBezTo>
                    <a:pt x="3576" y="4772"/>
                    <a:pt x="3653" y="4714"/>
                    <a:pt x="3681" y="4628"/>
                  </a:cubicBezTo>
                  <a:lnTo>
                    <a:pt x="4534" y="1733"/>
                  </a:lnTo>
                  <a:lnTo>
                    <a:pt x="5301" y="3027"/>
                  </a:lnTo>
                  <a:cubicBezTo>
                    <a:pt x="5341" y="3094"/>
                    <a:pt x="5409" y="3126"/>
                    <a:pt x="5476" y="3126"/>
                  </a:cubicBezTo>
                  <a:cubicBezTo>
                    <a:pt x="5553" y="3126"/>
                    <a:pt x="5630" y="3085"/>
                    <a:pt x="5665" y="3008"/>
                  </a:cubicBezTo>
                  <a:lnTo>
                    <a:pt x="6595" y="727"/>
                  </a:lnTo>
                  <a:lnTo>
                    <a:pt x="6864" y="1359"/>
                  </a:lnTo>
                  <a:cubicBezTo>
                    <a:pt x="6904" y="1447"/>
                    <a:pt x="6976" y="1484"/>
                    <a:pt x="7048" y="1484"/>
                  </a:cubicBezTo>
                  <a:cubicBezTo>
                    <a:pt x="7181" y="1484"/>
                    <a:pt x="7312" y="1358"/>
                    <a:pt x="7237" y="1196"/>
                  </a:cubicBezTo>
                  <a:lnTo>
                    <a:pt x="6787" y="123"/>
                  </a:lnTo>
                  <a:cubicBezTo>
                    <a:pt x="6753" y="41"/>
                    <a:pt x="6677" y="1"/>
                    <a:pt x="6600"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a:off x="8182220" y="2122917"/>
              <a:ext cx="138100" cy="76373"/>
            </a:xfrm>
            <a:custGeom>
              <a:avLst/>
              <a:gdLst/>
              <a:ahLst/>
              <a:cxnLst/>
              <a:rect l="l" t="t" r="r" b="b"/>
              <a:pathLst>
                <a:path w="5271" h="2915" extrusionOk="0">
                  <a:moveTo>
                    <a:pt x="2059" y="1"/>
                  </a:moveTo>
                  <a:cubicBezTo>
                    <a:pt x="1983" y="10"/>
                    <a:pt x="1915" y="68"/>
                    <a:pt x="1887" y="144"/>
                  </a:cubicBezTo>
                  <a:lnTo>
                    <a:pt x="1244" y="2138"/>
                  </a:lnTo>
                  <a:lnTo>
                    <a:pt x="449" y="326"/>
                  </a:lnTo>
                  <a:cubicBezTo>
                    <a:pt x="408" y="239"/>
                    <a:pt x="336" y="202"/>
                    <a:pt x="264" y="202"/>
                  </a:cubicBezTo>
                  <a:cubicBezTo>
                    <a:pt x="132" y="202"/>
                    <a:pt x="0" y="328"/>
                    <a:pt x="75" y="489"/>
                  </a:cubicBezTo>
                  <a:lnTo>
                    <a:pt x="1081" y="2799"/>
                  </a:lnTo>
                  <a:cubicBezTo>
                    <a:pt x="1120" y="2867"/>
                    <a:pt x="1187" y="2914"/>
                    <a:pt x="1273" y="2914"/>
                  </a:cubicBezTo>
                  <a:lnTo>
                    <a:pt x="1283" y="2914"/>
                  </a:lnTo>
                  <a:cubicBezTo>
                    <a:pt x="1359" y="2905"/>
                    <a:pt x="1436" y="2847"/>
                    <a:pt x="1465" y="2771"/>
                  </a:cubicBezTo>
                  <a:lnTo>
                    <a:pt x="2117" y="739"/>
                  </a:lnTo>
                  <a:lnTo>
                    <a:pt x="2653" y="1812"/>
                  </a:lnTo>
                  <a:cubicBezTo>
                    <a:pt x="2682" y="1879"/>
                    <a:pt x="2759" y="1927"/>
                    <a:pt x="2836" y="1927"/>
                  </a:cubicBezTo>
                  <a:lnTo>
                    <a:pt x="5002" y="1927"/>
                  </a:lnTo>
                  <a:cubicBezTo>
                    <a:pt x="5270" y="1927"/>
                    <a:pt x="5270" y="1525"/>
                    <a:pt x="5002" y="1525"/>
                  </a:cubicBezTo>
                  <a:lnTo>
                    <a:pt x="2960" y="1525"/>
                  </a:lnTo>
                  <a:lnTo>
                    <a:pt x="2260" y="116"/>
                  </a:lnTo>
                  <a:cubicBezTo>
                    <a:pt x="2222" y="39"/>
                    <a:pt x="2145" y="1"/>
                    <a:pt x="2059" y="1"/>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a:off x="7955145" y="2085504"/>
              <a:ext cx="234123" cy="125341"/>
            </a:xfrm>
            <a:custGeom>
              <a:avLst/>
              <a:gdLst/>
              <a:ahLst/>
              <a:cxnLst/>
              <a:rect l="l" t="t" r="r" b="b"/>
              <a:pathLst>
                <a:path w="8936" h="4784" extrusionOk="0">
                  <a:moveTo>
                    <a:pt x="8205" y="0"/>
                  </a:moveTo>
                  <a:cubicBezTo>
                    <a:pt x="8129" y="0"/>
                    <a:pt x="8052" y="48"/>
                    <a:pt x="8023" y="125"/>
                  </a:cubicBezTo>
                  <a:lnTo>
                    <a:pt x="7074" y="2483"/>
                  </a:lnTo>
                  <a:lnTo>
                    <a:pt x="6279" y="1131"/>
                  </a:lnTo>
                  <a:cubicBezTo>
                    <a:pt x="6244" y="1071"/>
                    <a:pt x="6171" y="1034"/>
                    <a:pt x="6101" y="1034"/>
                  </a:cubicBezTo>
                  <a:cubicBezTo>
                    <a:pt x="6093" y="1034"/>
                    <a:pt x="6085" y="1035"/>
                    <a:pt x="6077" y="1036"/>
                  </a:cubicBezTo>
                  <a:cubicBezTo>
                    <a:pt x="6001" y="1045"/>
                    <a:pt x="5934" y="1103"/>
                    <a:pt x="5905" y="1179"/>
                  </a:cubicBezTo>
                  <a:lnTo>
                    <a:pt x="5100" y="3911"/>
                  </a:lnTo>
                  <a:lnTo>
                    <a:pt x="4064" y="863"/>
                  </a:lnTo>
                  <a:cubicBezTo>
                    <a:pt x="4036" y="786"/>
                    <a:pt x="3969" y="738"/>
                    <a:pt x="3882" y="729"/>
                  </a:cubicBezTo>
                  <a:cubicBezTo>
                    <a:pt x="3806" y="729"/>
                    <a:pt x="3729" y="777"/>
                    <a:pt x="3691" y="853"/>
                  </a:cubicBezTo>
                  <a:lnTo>
                    <a:pt x="2665" y="2953"/>
                  </a:lnTo>
                  <a:lnTo>
                    <a:pt x="269" y="2953"/>
                  </a:lnTo>
                  <a:cubicBezTo>
                    <a:pt x="0" y="2953"/>
                    <a:pt x="0" y="3355"/>
                    <a:pt x="269" y="3355"/>
                  </a:cubicBezTo>
                  <a:lnTo>
                    <a:pt x="2790" y="3355"/>
                  </a:lnTo>
                  <a:cubicBezTo>
                    <a:pt x="2866" y="3355"/>
                    <a:pt x="2943" y="3307"/>
                    <a:pt x="2972" y="3240"/>
                  </a:cubicBezTo>
                  <a:lnTo>
                    <a:pt x="3844" y="1457"/>
                  </a:lnTo>
                  <a:lnTo>
                    <a:pt x="4917" y="4640"/>
                  </a:lnTo>
                  <a:cubicBezTo>
                    <a:pt x="4946" y="4716"/>
                    <a:pt x="5023" y="4774"/>
                    <a:pt x="5109" y="4774"/>
                  </a:cubicBezTo>
                  <a:cubicBezTo>
                    <a:pt x="5109" y="4774"/>
                    <a:pt x="5109" y="4783"/>
                    <a:pt x="5109" y="4783"/>
                  </a:cubicBezTo>
                  <a:cubicBezTo>
                    <a:pt x="5205" y="4774"/>
                    <a:pt x="5282" y="4716"/>
                    <a:pt x="5301" y="4640"/>
                  </a:cubicBezTo>
                  <a:lnTo>
                    <a:pt x="6154" y="1726"/>
                  </a:lnTo>
                  <a:lnTo>
                    <a:pt x="6930" y="3020"/>
                  </a:lnTo>
                  <a:cubicBezTo>
                    <a:pt x="6969" y="3087"/>
                    <a:pt x="7045" y="3125"/>
                    <a:pt x="7113" y="3125"/>
                  </a:cubicBezTo>
                  <a:cubicBezTo>
                    <a:pt x="7189" y="3116"/>
                    <a:pt x="7256" y="3068"/>
                    <a:pt x="7285" y="3000"/>
                  </a:cubicBezTo>
                  <a:lnTo>
                    <a:pt x="8215" y="729"/>
                  </a:lnTo>
                  <a:lnTo>
                    <a:pt x="8493" y="1352"/>
                  </a:lnTo>
                  <a:cubicBezTo>
                    <a:pt x="8530" y="1439"/>
                    <a:pt x="8600" y="1476"/>
                    <a:pt x="8671" y="1476"/>
                  </a:cubicBezTo>
                  <a:cubicBezTo>
                    <a:pt x="8802" y="1476"/>
                    <a:pt x="8935" y="1351"/>
                    <a:pt x="8867" y="1189"/>
                  </a:cubicBezTo>
                  <a:lnTo>
                    <a:pt x="8397" y="125"/>
                  </a:lnTo>
                  <a:cubicBezTo>
                    <a:pt x="8368" y="48"/>
                    <a:pt x="8292" y="0"/>
                    <a:pt x="8205" y="0"/>
                  </a:cubicBezTo>
                  <a:close/>
                </a:path>
              </a:pathLst>
            </a:cu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27"/>
          <p:cNvGrpSpPr/>
          <p:nvPr/>
        </p:nvGrpSpPr>
        <p:grpSpPr>
          <a:xfrm>
            <a:off x="4012106" y="809939"/>
            <a:ext cx="1119780" cy="1013614"/>
            <a:chOff x="1105200" y="2323875"/>
            <a:chExt cx="791700" cy="791700"/>
          </a:xfrm>
        </p:grpSpPr>
        <p:sp>
          <p:nvSpPr>
            <p:cNvPr id="327" name="Google Shape;327;p27"/>
            <p:cNvSpPr/>
            <p:nvPr/>
          </p:nvSpPr>
          <p:spPr>
            <a:xfrm>
              <a:off x="1181400" y="2400075"/>
              <a:ext cx="639300" cy="639300"/>
            </a:xfrm>
            <a:prstGeom prst="ellipse">
              <a:avLst/>
            </a:prstGeom>
            <a:solidFill>
              <a:srgbClr val="EB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a:off x="1105200" y="2323875"/>
              <a:ext cx="791700" cy="791700"/>
            </a:xfrm>
            <a:prstGeom prst="ellipse">
              <a:avLst/>
            </a:prstGeom>
            <a:noFill/>
            <a:ln w="28575" cap="flat" cmpd="sng">
              <a:solidFill>
                <a:srgbClr val="A8BB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9" name="Google Shape;329;p27"/>
          <p:cNvPicPr preferRelativeResize="0"/>
          <p:nvPr/>
        </p:nvPicPr>
        <p:blipFill>
          <a:blip r:embed="rId3">
            <a:alphaModFix/>
          </a:blip>
          <a:stretch>
            <a:fillRect/>
          </a:stretch>
        </p:blipFill>
        <p:spPr>
          <a:xfrm>
            <a:off x="4115084" y="901203"/>
            <a:ext cx="913678" cy="8311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8"/>
          <p:cNvPicPr preferRelativeResize="0"/>
          <p:nvPr/>
        </p:nvPicPr>
        <p:blipFill rotWithShape="1">
          <a:blip r:embed="rId3">
            <a:alphaModFix/>
          </a:blip>
          <a:srcRect r="23265"/>
          <a:stretch/>
        </p:blipFill>
        <p:spPr>
          <a:xfrm>
            <a:off x="1803475" y="153450"/>
            <a:ext cx="5216952" cy="4836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29"/>
          <p:cNvPicPr preferRelativeResize="0"/>
          <p:nvPr/>
        </p:nvPicPr>
        <p:blipFill>
          <a:blip r:embed="rId3">
            <a:alphaModFix/>
          </a:blip>
          <a:stretch>
            <a:fillRect/>
          </a:stretch>
        </p:blipFill>
        <p:spPr>
          <a:xfrm>
            <a:off x="2070100" y="1451875"/>
            <a:ext cx="5003802" cy="2053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0"/>
          <p:cNvSpPr txBox="1">
            <a:spLocks noGrp="1"/>
          </p:cNvSpPr>
          <p:nvPr>
            <p:ph type="title"/>
          </p:nvPr>
        </p:nvSpPr>
        <p:spPr>
          <a:xfrm>
            <a:off x="3691800" y="389725"/>
            <a:ext cx="4338000" cy="106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666666"/>
                </a:solidFill>
              </a:rPr>
              <a:t>Background</a:t>
            </a:r>
            <a:endParaRPr b="1">
              <a:solidFill>
                <a:srgbClr val="666666"/>
              </a:solidFill>
            </a:endParaRPr>
          </a:p>
        </p:txBody>
      </p:sp>
      <p:sp>
        <p:nvSpPr>
          <p:cNvPr id="345" name="Google Shape;345;p30"/>
          <p:cNvSpPr txBox="1"/>
          <p:nvPr/>
        </p:nvSpPr>
        <p:spPr>
          <a:xfrm>
            <a:off x="3594100" y="1522550"/>
            <a:ext cx="5207100" cy="2738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2100">
                <a:solidFill>
                  <a:schemeClr val="accent1"/>
                </a:solidFill>
                <a:latin typeface="Roboto"/>
                <a:ea typeface="Roboto"/>
                <a:cs typeface="Roboto"/>
                <a:sym typeface="Roboto"/>
              </a:rPr>
              <a:t>Section 124(e) of Assembly Bill 130 requires LEAs to present an update on the annual update to the 2021–22 LCAP and budget overview for parents on or before February 28, 2022, at a regularly scheduled meeting of the governing board or body of the LEA. </a:t>
            </a:r>
            <a:endParaRPr sz="2100">
              <a:solidFill>
                <a:schemeClr val="accen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1"/>
          <p:cNvSpPr txBox="1">
            <a:spLocks noGrp="1"/>
          </p:cNvSpPr>
          <p:nvPr>
            <p:ph type="title" idx="4294967295"/>
          </p:nvPr>
        </p:nvSpPr>
        <p:spPr>
          <a:xfrm>
            <a:off x="311700" y="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F6F8C"/>
                </a:solidFill>
              </a:rPr>
              <a:t>Impact to the Budget Overview for Parents</a:t>
            </a:r>
            <a:endParaRPr>
              <a:solidFill>
                <a:srgbClr val="4F6F8C"/>
              </a:solidFill>
            </a:endParaRPr>
          </a:p>
        </p:txBody>
      </p:sp>
      <p:sp>
        <p:nvSpPr>
          <p:cNvPr id="351" name="Google Shape;351;p31"/>
          <p:cNvSpPr txBox="1">
            <a:spLocks noGrp="1"/>
          </p:cNvSpPr>
          <p:nvPr>
            <p:ph type="body" idx="4294967295"/>
          </p:nvPr>
        </p:nvSpPr>
        <p:spPr>
          <a:xfrm>
            <a:off x="407525" y="600250"/>
            <a:ext cx="8343300" cy="33027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600"/>
              </a:spcAft>
              <a:buSzPts val="523"/>
              <a:buNone/>
            </a:pPr>
            <a:r>
              <a:rPr lang="en" sz="1593"/>
              <a:t>When SRVUSD approved the LCAP and Budget for 2021-22 on June 15, 2021, the state budget was not complete.  The adopted state budget included additional funds for our district. The impact to our adopted Budget Overview for Parents is as follows:</a:t>
            </a:r>
            <a:endParaRPr sz="355"/>
          </a:p>
        </p:txBody>
      </p:sp>
      <p:graphicFrame>
        <p:nvGraphicFramePr>
          <p:cNvPr id="352" name="Google Shape;352;p31"/>
          <p:cNvGraphicFramePr/>
          <p:nvPr/>
        </p:nvGraphicFramePr>
        <p:xfrm>
          <a:off x="407525" y="1553325"/>
          <a:ext cx="3000000" cy="3000000"/>
        </p:xfrm>
        <a:graphic>
          <a:graphicData uri="http://schemas.openxmlformats.org/drawingml/2006/table">
            <a:tbl>
              <a:tblPr>
                <a:noFill/>
                <a:tableStyleId>{2EF43243-7A96-46B5-AFD0-7D845ECF8464}</a:tableStyleId>
              </a:tblPr>
              <a:tblGrid>
                <a:gridCol w="2381475">
                  <a:extLst>
                    <a:ext uri="{9D8B030D-6E8A-4147-A177-3AD203B41FA5}">
                      <a16:colId xmlns:a16="http://schemas.microsoft.com/office/drawing/2014/main" val="20000"/>
                    </a:ext>
                  </a:extLst>
                </a:gridCol>
                <a:gridCol w="1701575">
                  <a:extLst>
                    <a:ext uri="{9D8B030D-6E8A-4147-A177-3AD203B41FA5}">
                      <a16:colId xmlns:a16="http://schemas.microsoft.com/office/drawing/2014/main" val="20001"/>
                    </a:ext>
                  </a:extLst>
                </a:gridCol>
                <a:gridCol w="1708175">
                  <a:extLst>
                    <a:ext uri="{9D8B030D-6E8A-4147-A177-3AD203B41FA5}">
                      <a16:colId xmlns:a16="http://schemas.microsoft.com/office/drawing/2014/main" val="20002"/>
                    </a:ext>
                  </a:extLst>
                </a:gridCol>
                <a:gridCol w="2374875">
                  <a:extLst>
                    <a:ext uri="{9D8B030D-6E8A-4147-A177-3AD203B41FA5}">
                      <a16:colId xmlns:a16="http://schemas.microsoft.com/office/drawing/2014/main" val="20003"/>
                    </a:ext>
                  </a:extLst>
                </a:gridCol>
              </a:tblGrid>
              <a:tr h="312725">
                <a:tc>
                  <a:txBody>
                    <a:bodyPr/>
                    <a:lstStyle/>
                    <a:p>
                      <a:pPr marL="0" lvl="0" indent="0" algn="ctr" rtl="0">
                        <a:spcBef>
                          <a:spcPts val="0"/>
                        </a:spcBef>
                        <a:spcAft>
                          <a:spcPts val="0"/>
                        </a:spcAft>
                        <a:buNone/>
                      </a:pPr>
                      <a:r>
                        <a:rPr lang="en" sz="1000" b="1"/>
                        <a:t>Item</a:t>
                      </a:r>
                      <a:endParaRPr sz="1000" b="1"/>
                    </a:p>
                  </a:txBody>
                  <a:tcPr marL="91425" marR="91425" marT="91425" marB="91425">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ctr" rtl="0">
                        <a:spcBef>
                          <a:spcPts val="0"/>
                        </a:spcBef>
                        <a:spcAft>
                          <a:spcPts val="0"/>
                        </a:spcAft>
                        <a:buNone/>
                      </a:pPr>
                      <a:r>
                        <a:rPr lang="en" sz="1000" b="1"/>
                        <a:t>Projected Budget (Adopted in BOP)</a:t>
                      </a:r>
                      <a:endParaRPr sz="1000" b="1"/>
                    </a:p>
                  </a:txBody>
                  <a:tcPr marL="91425" marR="91425" marT="91425" marB="91425">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ctr" rtl="0">
                        <a:spcBef>
                          <a:spcPts val="0"/>
                        </a:spcBef>
                        <a:spcAft>
                          <a:spcPts val="0"/>
                        </a:spcAft>
                        <a:buNone/>
                      </a:pPr>
                      <a:r>
                        <a:rPr lang="en" sz="1000" b="1"/>
                        <a:t>Actual Amount per State Budget</a:t>
                      </a:r>
                      <a:endParaRPr sz="1000" b="1"/>
                    </a:p>
                  </a:txBody>
                  <a:tcPr marL="91425" marR="91425" marT="91425" marB="91425">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ctr" rtl="0">
                        <a:spcBef>
                          <a:spcPts val="0"/>
                        </a:spcBef>
                        <a:spcAft>
                          <a:spcPts val="0"/>
                        </a:spcAft>
                        <a:buNone/>
                      </a:pPr>
                      <a:r>
                        <a:rPr lang="en" sz="1000" b="1"/>
                        <a:t>Difference</a:t>
                      </a:r>
                      <a:endParaRPr sz="1000" b="1"/>
                    </a:p>
                  </a:txBody>
                  <a:tcPr marL="91425" marR="91425" marT="91425" marB="91425">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extLst>
                  <a:ext uri="{0D108BD9-81ED-4DB2-BD59-A6C34878D82A}">
                    <a16:rowId xmlns:a16="http://schemas.microsoft.com/office/drawing/2014/main" val="10000"/>
                  </a:ext>
                </a:extLst>
              </a:tr>
              <a:tr h="355350">
                <a:tc>
                  <a:txBody>
                    <a:bodyPr/>
                    <a:lstStyle/>
                    <a:p>
                      <a:pPr marL="0" lvl="0" indent="0" algn="l" rtl="0">
                        <a:spcBef>
                          <a:spcPts val="0"/>
                        </a:spcBef>
                        <a:spcAft>
                          <a:spcPts val="0"/>
                        </a:spcAft>
                        <a:buNone/>
                      </a:pPr>
                      <a:r>
                        <a:rPr lang="en" sz="1300"/>
                        <a:t>Total LCFF Funds</a:t>
                      </a:r>
                      <a:endParaRPr sz="1300"/>
                    </a:p>
                  </a:txBody>
                  <a:tcPr marL="91425" marR="91425" marT="91425" marB="91425">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$287,991,481</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$288,046,214</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$54,733</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extLst>
                  <a:ext uri="{0D108BD9-81ED-4DB2-BD59-A6C34878D82A}">
                    <a16:rowId xmlns:a16="http://schemas.microsoft.com/office/drawing/2014/main" val="10001"/>
                  </a:ext>
                </a:extLst>
              </a:tr>
              <a:tr h="540175">
                <a:tc>
                  <a:txBody>
                    <a:bodyPr/>
                    <a:lstStyle/>
                    <a:p>
                      <a:pPr marL="0" lvl="0" indent="0" algn="l" rtl="0">
                        <a:spcBef>
                          <a:spcPts val="0"/>
                        </a:spcBef>
                        <a:spcAft>
                          <a:spcPts val="0"/>
                        </a:spcAft>
                        <a:buNone/>
                      </a:pPr>
                      <a:r>
                        <a:rPr lang="en" sz="1300"/>
                        <a:t>LCFF Supplemental &amp;  Concentration Grants</a:t>
                      </a:r>
                      <a:endParaRPr sz="1300"/>
                    </a:p>
                  </a:txBody>
                  <a:tcPr marL="91425" marR="91425" marT="91425" marB="91425">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$5,099,625</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$5,139,258</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$39,633</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extLst>
                  <a:ext uri="{0D108BD9-81ED-4DB2-BD59-A6C34878D82A}">
                    <a16:rowId xmlns:a16="http://schemas.microsoft.com/office/drawing/2014/main" val="10002"/>
                  </a:ext>
                </a:extLst>
              </a:tr>
              <a:tr h="355350">
                <a:tc>
                  <a:txBody>
                    <a:bodyPr/>
                    <a:lstStyle/>
                    <a:p>
                      <a:pPr marL="0" lvl="0" indent="0" algn="l" rtl="0">
                        <a:spcBef>
                          <a:spcPts val="0"/>
                        </a:spcBef>
                        <a:spcAft>
                          <a:spcPts val="0"/>
                        </a:spcAft>
                        <a:buNone/>
                      </a:pPr>
                      <a:r>
                        <a:rPr lang="en" sz="1300"/>
                        <a:t>All Other State Funds</a:t>
                      </a:r>
                      <a:endParaRPr sz="1300"/>
                    </a:p>
                  </a:txBody>
                  <a:tcPr marL="91425" marR="91425" marT="91425" marB="91425">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$46,113,360</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$60,309,010</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$14,195,650</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extLst>
                  <a:ext uri="{0D108BD9-81ED-4DB2-BD59-A6C34878D82A}">
                    <a16:rowId xmlns:a16="http://schemas.microsoft.com/office/drawing/2014/main" val="10003"/>
                  </a:ext>
                </a:extLst>
              </a:tr>
              <a:tr h="355350">
                <a:tc>
                  <a:txBody>
                    <a:bodyPr/>
                    <a:lstStyle/>
                    <a:p>
                      <a:pPr marL="0" lvl="0" indent="0" algn="l" rtl="0">
                        <a:spcBef>
                          <a:spcPts val="0"/>
                        </a:spcBef>
                        <a:spcAft>
                          <a:spcPts val="0"/>
                        </a:spcAft>
                        <a:buNone/>
                      </a:pPr>
                      <a:r>
                        <a:rPr lang="en" sz="1300"/>
                        <a:t>All Local Funds</a:t>
                      </a:r>
                      <a:endParaRPr sz="1300"/>
                    </a:p>
                  </a:txBody>
                  <a:tcPr marL="91425" marR="91425" marT="91425" marB="91425">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$24,249,971</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$26,076,431</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$1,826,460</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extLst>
                  <a:ext uri="{0D108BD9-81ED-4DB2-BD59-A6C34878D82A}">
                    <a16:rowId xmlns:a16="http://schemas.microsoft.com/office/drawing/2014/main" val="10004"/>
                  </a:ext>
                </a:extLst>
              </a:tr>
              <a:tr h="355350">
                <a:tc>
                  <a:txBody>
                    <a:bodyPr/>
                    <a:lstStyle/>
                    <a:p>
                      <a:pPr marL="0" lvl="0" indent="0" algn="l" rtl="0">
                        <a:spcBef>
                          <a:spcPts val="0"/>
                        </a:spcBef>
                        <a:spcAft>
                          <a:spcPts val="0"/>
                        </a:spcAft>
                        <a:buNone/>
                      </a:pPr>
                      <a:r>
                        <a:rPr lang="en" sz="1300"/>
                        <a:t>All Federal Funds</a:t>
                      </a:r>
                      <a:endParaRPr sz="1300"/>
                    </a:p>
                  </a:txBody>
                  <a:tcPr marL="91425" marR="91425" marT="91425" marB="91425">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$6,849,930</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$21,898,664</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$15,048,734</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extLst>
                  <a:ext uri="{0D108BD9-81ED-4DB2-BD59-A6C34878D82A}">
                    <a16:rowId xmlns:a16="http://schemas.microsoft.com/office/drawing/2014/main" val="10005"/>
                  </a:ext>
                </a:extLst>
              </a:tr>
              <a:tr h="355350">
                <a:tc>
                  <a:txBody>
                    <a:bodyPr/>
                    <a:lstStyle/>
                    <a:p>
                      <a:pPr marL="0" lvl="0" indent="0" algn="l" rtl="0">
                        <a:spcBef>
                          <a:spcPts val="0"/>
                        </a:spcBef>
                        <a:spcAft>
                          <a:spcPts val="0"/>
                        </a:spcAft>
                        <a:buNone/>
                      </a:pPr>
                      <a:r>
                        <a:rPr lang="en" sz="1300"/>
                        <a:t>Total Projected Revenue</a:t>
                      </a:r>
                      <a:endParaRPr sz="1300"/>
                    </a:p>
                  </a:txBody>
                  <a:tcPr marL="91425" marR="91425" marT="91425" marB="91425">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$365,204,742</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$396,330,319</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$31,125,577</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extLst>
                  <a:ext uri="{0D108BD9-81ED-4DB2-BD59-A6C34878D82A}">
                    <a16:rowId xmlns:a16="http://schemas.microsoft.com/office/drawing/2014/main" val="10006"/>
                  </a:ext>
                </a:extLst>
              </a:tr>
              <a:tr h="540175">
                <a:tc>
                  <a:txBody>
                    <a:bodyPr/>
                    <a:lstStyle/>
                    <a:p>
                      <a:pPr marL="0" lvl="0" indent="0" algn="l" rtl="0">
                        <a:spcBef>
                          <a:spcPts val="0"/>
                        </a:spcBef>
                        <a:spcAft>
                          <a:spcPts val="0"/>
                        </a:spcAft>
                        <a:buNone/>
                      </a:pPr>
                      <a:r>
                        <a:rPr lang="en" sz="1300"/>
                        <a:t>Total Budgeted General Fund Expenditures</a:t>
                      </a:r>
                      <a:endParaRPr sz="1300"/>
                    </a:p>
                  </a:txBody>
                  <a:tcPr marL="91425" marR="91425" marT="91425" marB="91425">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$369,977,546</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$409,634,167</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tc>
                  <a:txBody>
                    <a:bodyPr/>
                    <a:lstStyle/>
                    <a:p>
                      <a:pPr marL="0" lvl="0" indent="0" algn="r" rtl="0">
                        <a:spcBef>
                          <a:spcPts val="0"/>
                        </a:spcBef>
                        <a:spcAft>
                          <a:spcPts val="0"/>
                        </a:spcAft>
                        <a:buNone/>
                      </a:pPr>
                      <a:r>
                        <a:rPr lang="en" sz="1300"/>
                        <a:t>$39,656,621</a:t>
                      </a:r>
                      <a:endParaRPr sz="1300"/>
                    </a:p>
                  </a:txBody>
                  <a:tcPr marL="91425" marR="91425" marT="91425" marB="91425" anchor="ctr">
                    <a:lnL w="9525" cap="flat" cmpd="sng">
                      <a:solidFill>
                        <a:srgbClr val="4F6F8C"/>
                      </a:solidFill>
                      <a:prstDash val="solid"/>
                      <a:round/>
                      <a:headEnd type="none" w="sm" len="sm"/>
                      <a:tailEnd type="none" w="sm" len="sm"/>
                    </a:lnL>
                    <a:lnR w="9525" cap="flat" cmpd="sng">
                      <a:solidFill>
                        <a:srgbClr val="4F6F8C"/>
                      </a:solidFill>
                      <a:prstDash val="solid"/>
                      <a:round/>
                      <a:headEnd type="none" w="sm" len="sm"/>
                      <a:tailEnd type="none" w="sm" len="sm"/>
                    </a:lnR>
                    <a:lnT w="9525" cap="flat" cmpd="sng">
                      <a:solidFill>
                        <a:srgbClr val="4F6F8C"/>
                      </a:solidFill>
                      <a:prstDash val="solid"/>
                      <a:round/>
                      <a:headEnd type="none" w="sm" len="sm"/>
                      <a:tailEnd type="none" w="sm" len="sm"/>
                    </a:lnT>
                    <a:lnB w="9525" cap="flat" cmpd="sng">
                      <a:solidFill>
                        <a:srgbClr val="4F6F8C"/>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6"/>
        <p:cNvGrpSpPr/>
        <p:nvPr/>
      </p:nvGrpSpPr>
      <p:grpSpPr>
        <a:xfrm>
          <a:off x="0" y="0"/>
          <a:ext cx="0" cy="0"/>
          <a:chOff x="0" y="0"/>
          <a:chExt cx="0" cy="0"/>
        </a:xfrm>
      </p:grpSpPr>
      <p:sp>
        <p:nvSpPr>
          <p:cNvPr id="357" name="Google Shape;357;p32"/>
          <p:cNvSpPr txBox="1">
            <a:spLocks noGrp="1"/>
          </p:cNvSpPr>
          <p:nvPr>
            <p:ph type="ctrTitle"/>
          </p:nvPr>
        </p:nvSpPr>
        <p:spPr>
          <a:xfrm>
            <a:off x="365925" y="1667075"/>
            <a:ext cx="4392600" cy="11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Before &amp; After School Intervention Program </a:t>
            </a:r>
            <a:endParaRPr sz="3600">
              <a:solidFill>
                <a:schemeClr val="accent4"/>
              </a:solidFill>
              <a:latin typeface="Roboto Slab Black"/>
              <a:ea typeface="Roboto Slab Black"/>
              <a:cs typeface="Roboto Slab Black"/>
              <a:sym typeface="Roboto Slab Black"/>
            </a:endParaRPr>
          </a:p>
        </p:txBody>
      </p:sp>
      <p:sp>
        <p:nvSpPr>
          <p:cNvPr id="358" name="Google Shape;358;p32"/>
          <p:cNvSpPr txBox="1">
            <a:spLocks noGrp="1"/>
          </p:cNvSpPr>
          <p:nvPr>
            <p:ph type="body" idx="4294967295"/>
          </p:nvPr>
        </p:nvSpPr>
        <p:spPr>
          <a:xfrm>
            <a:off x="-1083750" y="3363345"/>
            <a:ext cx="7704000" cy="47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In a Multi-Tiered System of Support (MTSS)</a:t>
            </a:r>
            <a:endParaRPr>
              <a:solidFill>
                <a:srgbClr val="FFFFFF"/>
              </a:solidFill>
            </a:endParaRPr>
          </a:p>
        </p:txBody>
      </p:sp>
      <p:pic>
        <p:nvPicPr>
          <p:cNvPr id="359" name="Google Shape;359;p32"/>
          <p:cNvPicPr preferRelativeResize="0"/>
          <p:nvPr/>
        </p:nvPicPr>
        <p:blipFill>
          <a:blip r:embed="rId3">
            <a:alphaModFix/>
          </a:blip>
          <a:stretch>
            <a:fillRect/>
          </a:stretch>
        </p:blipFill>
        <p:spPr>
          <a:xfrm>
            <a:off x="5317075" y="0"/>
            <a:ext cx="3826925" cy="51025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33"/>
          <p:cNvPicPr preferRelativeResize="0"/>
          <p:nvPr/>
        </p:nvPicPr>
        <p:blipFill>
          <a:blip r:embed="rId3">
            <a:alphaModFix/>
          </a:blip>
          <a:stretch>
            <a:fillRect/>
          </a:stretch>
        </p:blipFill>
        <p:spPr>
          <a:xfrm>
            <a:off x="91518700" y="3182900"/>
            <a:ext cx="3972474" cy="1639686"/>
          </a:xfrm>
          <a:prstGeom prst="rect">
            <a:avLst/>
          </a:prstGeom>
          <a:noFill/>
          <a:ln>
            <a:noFill/>
          </a:ln>
        </p:spPr>
      </p:pic>
      <p:pic>
        <p:nvPicPr>
          <p:cNvPr id="365" name="Google Shape;365;p33"/>
          <p:cNvPicPr preferRelativeResize="0"/>
          <p:nvPr/>
        </p:nvPicPr>
        <p:blipFill>
          <a:blip r:embed="rId4">
            <a:alphaModFix/>
          </a:blip>
          <a:stretch>
            <a:fillRect/>
          </a:stretch>
        </p:blipFill>
        <p:spPr>
          <a:xfrm>
            <a:off x="636120" y="2011000"/>
            <a:ext cx="3586119" cy="1426200"/>
          </a:xfrm>
          <a:prstGeom prst="rect">
            <a:avLst/>
          </a:prstGeom>
          <a:noFill/>
          <a:ln>
            <a:noFill/>
          </a:ln>
        </p:spPr>
      </p:pic>
      <p:pic>
        <p:nvPicPr>
          <p:cNvPr id="366" name="Google Shape;366;p33"/>
          <p:cNvPicPr preferRelativeResize="0"/>
          <p:nvPr/>
        </p:nvPicPr>
        <p:blipFill>
          <a:blip r:embed="rId5">
            <a:alphaModFix/>
          </a:blip>
          <a:stretch>
            <a:fillRect/>
          </a:stretch>
        </p:blipFill>
        <p:spPr>
          <a:xfrm>
            <a:off x="701550" y="441542"/>
            <a:ext cx="3455251" cy="1443281"/>
          </a:xfrm>
          <a:prstGeom prst="rect">
            <a:avLst/>
          </a:prstGeom>
          <a:noFill/>
          <a:ln>
            <a:noFill/>
          </a:ln>
        </p:spPr>
      </p:pic>
      <p:sp>
        <p:nvSpPr>
          <p:cNvPr id="367" name="Google Shape;367;p33"/>
          <p:cNvSpPr txBox="1">
            <a:spLocks noGrp="1"/>
          </p:cNvSpPr>
          <p:nvPr>
            <p:ph type="title" idx="4294967295"/>
          </p:nvPr>
        </p:nvSpPr>
        <p:spPr>
          <a:xfrm>
            <a:off x="4397575" y="342575"/>
            <a:ext cx="42129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How does our MTSS  connect to our Strategic Directions?</a:t>
            </a:r>
            <a:endParaRPr/>
          </a:p>
        </p:txBody>
      </p:sp>
      <p:pic>
        <p:nvPicPr>
          <p:cNvPr id="368" name="Google Shape;368;p33"/>
          <p:cNvPicPr preferRelativeResize="0"/>
          <p:nvPr/>
        </p:nvPicPr>
        <p:blipFill>
          <a:blip r:embed="rId3">
            <a:alphaModFix/>
          </a:blip>
          <a:stretch>
            <a:fillRect/>
          </a:stretch>
        </p:blipFill>
        <p:spPr>
          <a:xfrm>
            <a:off x="701563" y="3563375"/>
            <a:ext cx="3455249" cy="1426200"/>
          </a:xfrm>
          <a:prstGeom prst="rect">
            <a:avLst/>
          </a:prstGeom>
          <a:noFill/>
          <a:ln>
            <a:noFill/>
          </a:ln>
        </p:spPr>
      </p:pic>
      <p:sp>
        <p:nvSpPr>
          <p:cNvPr id="369" name="Google Shape;369;p33"/>
          <p:cNvSpPr/>
          <p:nvPr/>
        </p:nvSpPr>
        <p:spPr>
          <a:xfrm>
            <a:off x="6775070" y="2653612"/>
            <a:ext cx="1321885" cy="1321837"/>
          </a:xfrm>
          <a:custGeom>
            <a:avLst/>
            <a:gdLst/>
            <a:ahLst/>
            <a:cxnLst/>
            <a:rect l="l" t="t" r="r" b="b"/>
            <a:pathLst>
              <a:path w="27545" h="27544" extrusionOk="0">
                <a:moveTo>
                  <a:pt x="13773" y="0"/>
                </a:moveTo>
                <a:cubicBezTo>
                  <a:pt x="6173" y="0"/>
                  <a:pt x="1" y="6172"/>
                  <a:pt x="1" y="13772"/>
                </a:cubicBezTo>
                <a:cubicBezTo>
                  <a:pt x="1" y="21372"/>
                  <a:pt x="6173" y="27544"/>
                  <a:pt x="13773" y="27544"/>
                </a:cubicBezTo>
                <a:cubicBezTo>
                  <a:pt x="21372" y="27544"/>
                  <a:pt x="27544" y="21372"/>
                  <a:pt x="27544" y="13772"/>
                </a:cubicBezTo>
                <a:cubicBezTo>
                  <a:pt x="27544" y="6172"/>
                  <a:pt x="21372" y="0"/>
                  <a:pt x="13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5776265" y="2674426"/>
            <a:ext cx="293545" cy="251679"/>
          </a:xfrm>
          <a:custGeom>
            <a:avLst/>
            <a:gdLst/>
            <a:ahLst/>
            <a:cxnLst/>
            <a:rect l="l" t="t" r="r" b="b"/>
            <a:pathLst>
              <a:path w="4901" h="4202" extrusionOk="0">
                <a:moveTo>
                  <a:pt x="2817" y="0"/>
                </a:moveTo>
                <a:cubicBezTo>
                  <a:pt x="965" y="0"/>
                  <a:pt x="1" y="2238"/>
                  <a:pt x="1351" y="3588"/>
                </a:cubicBezTo>
                <a:cubicBezTo>
                  <a:pt x="1774" y="4011"/>
                  <a:pt x="2294" y="4201"/>
                  <a:pt x="2804" y="4201"/>
                </a:cubicBezTo>
                <a:cubicBezTo>
                  <a:pt x="3874" y="4201"/>
                  <a:pt x="4900" y="3363"/>
                  <a:pt x="4900" y="2083"/>
                </a:cubicBezTo>
                <a:cubicBezTo>
                  <a:pt x="4900" y="926"/>
                  <a:pt x="3974" y="0"/>
                  <a:pt x="2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5776265" y="3635876"/>
            <a:ext cx="293545" cy="251679"/>
          </a:xfrm>
          <a:custGeom>
            <a:avLst/>
            <a:gdLst/>
            <a:ahLst/>
            <a:cxnLst/>
            <a:rect l="l" t="t" r="r" b="b"/>
            <a:pathLst>
              <a:path w="4901" h="4202" extrusionOk="0">
                <a:moveTo>
                  <a:pt x="2817" y="0"/>
                </a:moveTo>
                <a:cubicBezTo>
                  <a:pt x="965" y="0"/>
                  <a:pt x="1" y="2238"/>
                  <a:pt x="1351" y="3588"/>
                </a:cubicBezTo>
                <a:cubicBezTo>
                  <a:pt x="1774" y="4011"/>
                  <a:pt x="2294" y="4201"/>
                  <a:pt x="2804" y="4201"/>
                </a:cubicBezTo>
                <a:cubicBezTo>
                  <a:pt x="3874" y="4201"/>
                  <a:pt x="4900" y="3363"/>
                  <a:pt x="4900" y="2083"/>
                </a:cubicBezTo>
                <a:cubicBezTo>
                  <a:pt x="4900" y="926"/>
                  <a:pt x="3974" y="0"/>
                  <a:pt x="2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 name="Google Shape;372;p33"/>
          <p:cNvPicPr preferRelativeResize="0"/>
          <p:nvPr/>
        </p:nvPicPr>
        <p:blipFill rotWithShape="1">
          <a:blip r:embed="rId6">
            <a:alphaModFix/>
          </a:blip>
          <a:srcRect r="29587"/>
          <a:stretch/>
        </p:blipFill>
        <p:spPr>
          <a:xfrm>
            <a:off x="4458075" y="1748375"/>
            <a:ext cx="4362000" cy="3132300"/>
          </a:xfrm>
          <a:prstGeom prst="triangle">
            <a:avLst>
              <a:gd name="adj" fmla="val 43882"/>
            </a:avLst>
          </a:prstGeom>
          <a:noFill/>
          <a:ln>
            <a:noFill/>
          </a:ln>
        </p:spPr>
      </p:pic>
      <p:sp>
        <p:nvSpPr>
          <p:cNvPr id="373" name="Google Shape;373;p33"/>
          <p:cNvSpPr/>
          <p:nvPr/>
        </p:nvSpPr>
        <p:spPr>
          <a:xfrm rot="3660849">
            <a:off x="6003508" y="2864289"/>
            <a:ext cx="2865082" cy="716547"/>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6648175" y="2313963"/>
            <a:ext cx="1962300" cy="972600"/>
          </a:xfrm>
          <a:prstGeom prst="leftArrow">
            <a:avLst>
              <a:gd name="adj1" fmla="val 50000"/>
              <a:gd name="adj2" fmla="val 50000"/>
            </a:avLst>
          </a:prstGeom>
          <a:solidFill>
            <a:srgbClr val="5F8195"/>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900">
                <a:solidFill>
                  <a:srgbClr val="FFFFFF"/>
                </a:solidFill>
                <a:latin typeface="Roboto"/>
                <a:ea typeface="Roboto"/>
                <a:cs typeface="Roboto"/>
                <a:sym typeface="Roboto"/>
              </a:rPr>
              <a:t>Before/After School Intervention Program (BASI)</a:t>
            </a:r>
            <a:endParaRPr sz="900">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4"/>
          <p:cNvSpPr/>
          <p:nvPr/>
        </p:nvSpPr>
        <p:spPr>
          <a:xfrm>
            <a:off x="4398719" y="1602352"/>
            <a:ext cx="1083000" cy="5724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34"/>
          <p:cNvGrpSpPr/>
          <p:nvPr/>
        </p:nvGrpSpPr>
        <p:grpSpPr>
          <a:xfrm>
            <a:off x="86319" y="1602264"/>
            <a:ext cx="4593038" cy="572676"/>
            <a:chOff x="3462750" y="2438725"/>
            <a:chExt cx="4593038" cy="518400"/>
          </a:xfrm>
        </p:grpSpPr>
        <p:grpSp>
          <p:nvGrpSpPr>
            <p:cNvPr id="381" name="Google Shape;381;p34"/>
            <p:cNvGrpSpPr/>
            <p:nvPr/>
          </p:nvGrpSpPr>
          <p:grpSpPr>
            <a:xfrm>
              <a:off x="6423925" y="2438725"/>
              <a:ext cx="1631863" cy="518250"/>
              <a:chOff x="3005563" y="2438725"/>
              <a:chExt cx="1631863" cy="518250"/>
            </a:xfrm>
          </p:grpSpPr>
          <p:sp>
            <p:nvSpPr>
              <p:cNvPr id="382" name="Google Shape;382;p34"/>
              <p:cNvSpPr/>
              <p:nvPr/>
            </p:nvSpPr>
            <p:spPr>
              <a:xfrm rot="-5400000">
                <a:off x="4053100" y="2372650"/>
                <a:ext cx="517950" cy="65070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4"/>
              <p:cNvSpPr/>
              <p:nvPr/>
            </p:nvSpPr>
            <p:spPr>
              <a:xfrm>
                <a:off x="3005563" y="2438725"/>
                <a:ext cx="1083000" cy="51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34"/>
            <p:cNvGrpSpPr/>
            <p:nvPr/>
          </p:nvGrpSpPr>
          <p:grpSpPr>
            <a:xfrm>
              <a:off x="4943350" y="2439025"/>
              <a:ext cx="1631856" cy="518075"/>
              <a:chOff x="3005569" y="2439025"/>
              <a:chExt cx="1631856" cy="518075"/>
            </a:xfrm>
          </p:grpSpPr>
          <p:sp>
            <p:nvSpPr>
              <p:cNvPr id="385" name="Google Shape;385;p34"/>
              <p:cNvSpPr/>
              <p:nvPr/>
            </p:nvSpPr>
            <p:spPr>
              <a:xfrm rot="-5400000">
                <a:off x="4053100" y="2372650"/>
                <a:ext cx="517950" cy="650700"/>
              </a:xfrm>
              <a:prstGeom prst="flowChartOffpageConnector">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p:cNvSpPr/>
              <p:nvPr/>
            </p:nvSpPr>
            <p:spPr>
              <a:xfrm>
                <a:off x="3005569" y="2439300"/>
                <a:ext cx="1083000" cy="517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34"/>
            <p:cNvGrpSpPr/>
            <p:nvPr/>
          </p:nvGrpSpPr>
          <p:grpSpPr>
            <a:xfrm>
              <a:off x="3462750" y="2439025"/>
              <a:ext cx="1631875" cy="518100"/>
              <a:chOff x="3005550" y="2439025"/>
              <a:chExt cx="1631875" cy="518100"/>
            </a:xfrm>
          </p:grpSpPr>
          <p:sp>
            <p:nvSpPr>
              <p:cNvPr id="388" name="Google Shape;388;p34"/>
              <p:cNvSpPr/>
              <p:nvPr/>
            </p:nvSpPr>
            <p:spPr>
              <a:xfrm rot="-5400000">
                <a:off x="4053100" y="2372650"/>
                <a:ext cx="517950" cy="650700"/>
              </a:xfrm>
              <a:prstGeom prst="flowChartOffpageConnec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4"/>
              <p:cNvSpPr/>
              <p:nvPr/>
            </p:nvSpPr>
            <p:spPr>
              <a:xfrm>
                <a:off x="3005550" y="2439025"/>
                <a:ext cx="1083000" cy="51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0" name="Google Shape;390;p34"/>
          <p:cNvSpPr txBox="1"/>
          <p:nvPr/>
        </p:nvSpPr>
        <p:spPr>
          <a:xfrm>
            <a:off x="262050" y="2248128"/>
            <a:ext cx="1345500" cy="10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accent1"/>
                </a:solidFill>
                <a:latin typeface="Roboto"/>
                <a:ea typeface="Roboto"/>
                <a:cs typeface="Roboto"/>
                <a:sym typeface="Roboto"/>
              </a:rPr>
              <a:t>CAASPP state testing paused </a:t>
            </a:r>
            <a:endParaRPr>
              <a:solidFill>
                <a:schemeClr val="accent1"/>
              </a:solidFill>
              <a:latin typeface="Roboto"/>
              <a:ea typeface="Roboto"/>
              <a:cs typeface="Roboto"/>
              <a:sym typeface="Roboto"/>
            </a:endParaRPr>
          </a:p>
        </p:txBody>
      </p:sp>
      <p:sp>
        <p:nvSpPr>
          <p:cNvPr id="391" name="Google Shape;391;p34"/>
          <p:cNvSpPr txBox="1"/>
          <p:nvPr/>
        </p:nvSpPr>
        <p:spPr>
          <a:xfrm>
            <a:off x="1699794" y="2248128"/>
            <a:ext cx="1207200" cy="10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accent1"/>
                </a:solidFill>
                <a:latin typeface="Roboto"/>
                <a:ea typeface="Roboto"/>
                <a:cs typeface="Roboto"/>
                <a:sym typeface="Roboto"/>
              </a:rPr>
              <a:t>Begin of universal screener 3x/year in  support of intervention </a:t>
            </a:r>
            <a:endParaRPr>
              <a:solidFill>
                <a:schemeClr val="accent1"/>
              </a:solidFill>
              <a:latin typeface="Roboto"/>
              <a:ea typeface="Roboto"/>
              <a:cs typeface="Roboto"/>
              <a:sym typeface="Roboto"/>
            </a:endParaRPr>
          </a:p>
        </p:txBody>
      </p:sp>
      <p:sp>
        <p:nvSpPr>
          <p:cNvPr id="392" name="Google Shape;392;p34"/>
          <p:cNvSpPr txBox="1"/>
          <p:nvPr/>
        </p:nvSpPr>
        <p:spPr>
          <a:xfrm>
            <a:off x="4672696" y="2248128"/>
            <a:ext cx="1279200" cy="10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accent1"/>
                </a:solidFill>
                <a:latin typeface="Roboto"/>
                <a:ea typeface="Roboto"/>
                <a:cs typeface="Roboto"/>
                <a:sym typeface="Roboto"/>
              </a:rPr>
              <a:t>Student results reported to families in lieu of CAASPP data</a:t>
            </a:r>
            <a:endParaRPr>
              <a:solidFill>
                <a:schemeClr val="accent1"/>
              </a:solidFill>
              <a:latin typeface="Roboto"/>
              <a:ea typeface="Roboto"/>
              <a:cs typeface="Roboto"/>
              <a:sym typeface="Roboto"/>
            </a:endParaRPr>
          </a:p>
        </p:txBody>
      </p:sp>
      <p:sp>
        <p:nvSpPr>
          <p:cNvPr id="393" name="Google Shape;393;p34"/>
          <p:cNvSpPr txBox="1">
            <a:spLocks noGrp="1"/>
          </p:cNvSpPr>
          <p:nvPr>
            <p:ph type="title" idx="4294967295"/>
          </p:nvPr>
        </p:nvSpPr>
        <p:spPr>
          <a:xfrm>
            <a:off x="719999" y="538896"/>
            <a:ext cx="77040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Assessment Journey</a:t>
            </a:r>
            <a:endParaRPr/>
          </a:p>
        </p:txBody>
      </p:sp>
      <p:sp>
        <p:nvSpPr>
          <p:cNvPr id="394" name="Google Shape;394;p34"/>
          <p:cNvSpPr txBox="1"/>
          <p:nvPr/>
        </p:nvSpPr>
        <p:spPr>
          <a:xfrm>
            <a:off x="3132324" y="2248125"/>
            <a:ext cx="1401600" cy="10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latin typeface="Roboto"/>
                <a:ea typeface="Roboto"/>
                <a:cs typeface="Roboto"/>
                <a:sym typeface="Roboto"/>
              </a:rPr>
              <a:t>Screener administered in lieu of  CAASPP based on CDE &amp; Board Guidance</a:t>
            </a:r>
            <a:endParaRPr>
              <a:solidFill>
                <a:schemeClr val="accent1"/>
              </a:solidFill>
              <a:latin typeface="Roboto"/>
              <a:ea typeface="Roboto"/>
              <a:cs typeface="Roboto"/>
              <a:sym typeface="Roboto"/>
            </a:endParaRPr>
          </a:p>
          <a:p>
            <a:pPr marL="0" lvl="0" indent="0" algn="l" rtl="0">
              <a:spcBef>
                <a:spcPts val="0"/>
              </a:spcBef>
              <a:spcAft>
                <a:spcPts val="0"/>
              </a:spcAft>
              <a:buNone/>
            </a:pPr>
            <a:endParaRPr>
              <a:solidFill>
                <a:schemeClr val="accent1"/>
              </a:solidFill>
              <a:latin typeface="Roboto"/>
              <a:ea typeface="Roboto"/>
              <a:cs typeface="Roboto"/>
              <a:sym typeface="Roboto"/>
            </a:endParaRPr>
          </a:p>
        </p:txBody>
      </p:sp>
      <p:sp>
        <p:nvSpPr>
          <p:cNvPr id="395" name="Google Shape;395;p34"/>
          <p:cNvSpPr txBox="1">
            <a:spLocks noGrp="1"/>
          </p:cNvSpPr>
          <p:nvPr>
            <p:ph type="body" idx="4294967295"/>
          </p:nvPr>
        </p:nvSpPr>
        <p:spPr>
          <a:xfrm>
            <a:off x="6490971" y="1294620"/>
            <a:ext cx="1154400" cy="387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rgbClr val="FFFFFF"/>
                </a:solidFill>
              </a:rPr>
              <a:t>2014</a:t>
            </a:r>
            <a:endParaRPr b="1">
              <a:solidFill>
                <a:srgbClr val="FFFFFF"/>
              </a:solidFill>
            </a:endParaRPr>
          </a:p>
        </p:txBody>
      </p:sp>
      <p:sp>
        <p:nvSpPr>
          <p:cNvPr id="396" name="Google Shape;396;p34"/>
          <p:cNvSpPr txBox="1">
            <a:spLocks noGrp="1"/>
          </p:cNvSpPr>
          <p:nvPr>
            <p:ph type="body" idx="4294967295"/>
          </p:nvPr>
        </p:nvSpPr>
        <p:spPr>
          <a:xfrm>
            <a:off x="3266734" y="1555432"/>
            <a:ext cx="1154400" cy="3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Spring</a:t>
            </a:r>
            <a:endParaRPr>
              <a:solidFill>
                <a:srgbClr val="FFFFFF"/>
              </a:solidFill>
            </a:endParaRPr>
          </a:p>
          <a:p>
            <a:pPr marL="0" lvl="0" indent="0" algn="l" rtl="0">
              <a:spcBef>
                <a:spcPts val="0"/>
              </a:spcBef>
              <a:spcAft>
                <a:spcPts val="1600"/>
              </a:spcAft>
              <a:buNone/>
            </a:pPr>
            <a:r>
              <a:rPr lang="en" b="1">
                <a:solidFill>
                  <a:srgbClr val="FFFFFF"/>
                </a:solidFill>
              </a:rPr>
              <a:t>2021</a:t>
            </a:r>
            <a:endParaRPr b="1">
              <a:solidFill>
                <a:srgbClr val="FFFFFF"/>
              </a:solidFill>
            </a:endParaRPr>
          </a:p>
        </p:txBody>
      </p:sp>
      <p:sp>
        <p:nvSpPr>
          <p:cNvPr id="397" name="Google Shape;397;p34"/>
          <p:cNvSpPr txBox="1">
            <a:spLocks noGrp="1"/>
          </p:cNvSpPr>
          <p:nvPr>
            <p:ph type="body" idx="4294967295"/>
          </p:nvPr>
        </p:nvSpPr>
        <p:spPr>
          <a:xfrm>
            <a:off x="1757194" y="1555432"/>
            <a:ext cx="1251300" cy="3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Fall </a:t>
            </a:r>
            <a:endParaRPr>
              <a:solidFill>
                <a:srgbClr val="FFFFFF"/>
              </a:solidFill>
            </a:endParaRPr>
          </a:p>
          <a:p>
            <a:pPr marL="0" lvl="0" indent="0" algn="l" rtl="0">
              <a:spcBef>
                <a:spcPts val="0"/>
              </a:spcBef>
              <a:spcAft>
                <a:spcPts val="1600"/>
              </a:spcAft>
              <a:buNone/>
            </a:pPr>
            <a:r>
              <a:rPr lang="en" b="1">
                <a:solidFill>
                  <a:srgbClr val="FFFFFF"/>
                </a:solidFill>
              </a:rPr>
              <a:t>2020</a:t>
            </a:r>
            <a:endParaRPr b="1">
              <a:solidFill>
                <a:srgbClr val="FFFFFF"/>
              </a:solidFill>
            </a:endParaRPr>
          </a:p>
        </p:txBody>
      </p:sp>
      <p:sp>
        <p:nvSpPr>
          <p:cNvPr id="398" name="Google Shape;398;p34"/>
          <p:cNvSpPr txBox="1">
            <a:spLocks noGrp="1"/>
          </p:cNvSpPr>
          <p:nvPr>
            <p:ph type="body" idx="4294967295"/>
          </p:nvPr>
        </p:nvSpPr>
        <p:spPr>
          <a:xfrm>
            <a:off x="308026" y="1555432"/>
            <a:ext cx="1035900" cy="387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Spring</a:t>
            </a:r>
            <a:endParaRPr/>
          </a:p>
          <a:p>
            <a:pPr marL="0" lvl="0" indent="0" algn="l" rtl="0">
              <a:lnSpc>
                <a:spcPct val="100000"/>
              </a:lnSpc>
              <a:spcBef>
                <a:spcPts val="0"/>
              </a:spcBef>
              <a:spcAft>
                <a:spcPts val="0"/>
              </a:spcAft>
              <a:buNone/>
            </a:pPr>
            <a:r>
              <a:rPr lang="en" b="1"/>
              <a:t>2020</a:t>
            </a:r>
            <a:endParaRPr b="1"/>
          </a:p>
        </p:txBody>
      </p:sp>
      <p:sp>
        <p:nvSpPr>
          <p:cNvPr id="399" name="Google Shape;399;p34"/>
          <p:cNvSpPr/>
          <p:nvPr/>
        </p:nvSpPr>
        <p:spPr>
          <a:xfrm rot="-5400000">
            <a:off x="11396730" y="1779298"/>
            <a:ext cx="572179" cy="650700"/>
          </a:xfrm>
          <a:prstGeom prst="flowChartOffpageConnector">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34"/>
          <p:cNvGrpSpPr/>
          <p:nvPr/>
        </p:nvGrpSpPr>
        <p:grpSpPr>
          <a:xfrm>
            <a:off x="5945244" y="1602264"/>
            <a:ext cx="3112437" cy="572649"/>
            <a:chOff x="4943350" y="2438725"/>
            <a:chExt cx="3112438" cy="518375"/>
          </a:xfrm>
        </p:grpSpPr>
        <p:grpSp>
          <p:nvGrpSpPr>
            <p:cNvPr id="401" name="Google Shape;401;p34"/>
            <p:cNvGrpSpPr/>
            <p:nvPr/>
          </p:nvGrpSpPr>
          <p:grpSpPr>
            <a:xfrm>
              <a:off x="6423925" y="2438725"/>
              <a:ext cx="1631863" cy="518250"/>
              <a:chOff x="3005563" y="2438725"/>
              <a:chExt cx="1631863" cy="518250"/>
            </a:xfrm>
          </p:grpSpPr>
          <p:sp>
            <p:nvSpPr>
              <p:cNvPr id="402" name="Google Shape;402;p34"/>
              <p:cNvSpPr/>
              <p:nvPr/>
            </p:nvSpPr>
            <p:spPr>
              <a:xfrm rot="-5400000">
                <a:off x="4053100" y="2372650"/>
                <a:ext cx="517950" cy="650700"/>
              </a:xfrm>
              <a:prstGeom prst="flowChartOffpageConnector">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p:cNvSpPr/>
              <p:nvPr/>
            </p:nvSpPr>
            <p:spPr>
              <a:xfrm>
                <a:off x="3005563" y="2438725"/>
                <a:ext cx="1083000" cy="518100"/>
              </a:xfrm>
              <a:prstGeom prst="rect">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34"/>
            <p:cNvGrpSpPr/>
            <p:nvPr/>
          </p:nvGrpSpPr>
          <p:grpSpPr>
            <a:xfrm>
              <a:off x="4943350" y="2439025"/>
              <a:ext cx="1631856" cy="518075"/>
              <a:chOff x="3005569" y="2439025"/>
              <a:chExt cx="1631856" cy="518075"/>
            </a:xfrm>
          </p:grpSpPr>
          <p:sp>
            <p:nvSpPr>
              <p:cNvPr id="405" name="Google Shape;405;p34"/>
              <p:cNvSpPr/>
              <p:nvPr/>
            </p:nvSpPr>
            <p:spPr>
              <a:xfrm rot="-5400000">
                <a:off x="4053100" y="2372650"/>
                <a:ext cx="517950" cy="650700"/>
              </a:xfrm>
              <a:prstGeom prst="flowChartOffpageConnector">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3005569" y="2439300"/>
                <a:ext cx="1083000" cy="517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7" name="Google Shape;407;p34"/>
          <p:cNvSpPr txBox="1"/>
          <p:nvPr/>
        </p:nvSpPr>
        <p:spPr>
          <a:xfrm>
            <a:off x="6148394" y="2248128"/>
            <a:ext cx="1207200" cy="10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accent1"/>
              </a:solidFill>
              <a:latin typeface="Roboto"/>
              <a:ea typeface="Roboto"/>
              <a:cs typeface="Roboto"/>
              <a:sym typeface="Roboto"/>
            </a:endParaRPr>
          </a:p>
          <a:p>
            <a:pPr marL="0" lvl="0" indent="0" algn="l" rtl="0">
              <a:spcBef>
                <a:spcPts val="1600"/>
              </a:spcBef>
              <a:spcAft>
                <a:spcPts val="1600"/>
              </a:spcAft>
              <a:buNone/>
            </a:pPr>
            <a:endParaRPr>
              <a:solidFill>
                <a:schemeClr val="accent1"/>
              </a:solidFill>
              <a:highlight>
                <a:srgbClr val="F6B26B"/>
              </a:highlight>
              <a:latin typeface="Roboto"/>
              <a:ea typeface="Roboto"/>
              <a:cs typeface="Roboto"/>
              <a:sym typeface="Roboto"/>
            </a:endParaRPr>
          </a:p>
        </p:txBody>
      </p:sp>
      <p:sp>
        <p:nvSpPr>
          <p:cNvPr id="408" name="Google Shape;408;p34"/>
          <p:cNvSpPr txBox="1">
            <a:spLocks noGrp="1"/>
          </p:cNvSpPr>
          <p:nvPr>
            <p:ph type="body" idx="4294967295"/>
          </p:nvPr>
        </p:nvSpPr>
        <p:spPr>
          <a:xfrm>
            <a:off x="6169494" y="1555432"/>
            <a:ext cx="1251300" cy="3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Fall</a:t>
            </a:r>
            <a:endParaRPr>
              <a:solidFill>
                <a:srgbClr val="FFFFFF"/>
              </a:solidFill>
            </a:endParaRPr>
          </a:p>
          <a:p>
            <a:pPr marL="0" lvl="0" indent="0" algn="l" rtl="0">
              <a:spcBef>
                <a:spcPts val="0"/>
              </a:spcBef>
              <a:spcAft>
                <a:spcPts val="0"/>
              </a:spcAft>
              <a:buNone/>
            </a:pPr>
            <a:r>
              <a:rPr lang="en" b="1">
                <a:solidFill>
                  <a:srgbClr val="FFFFFF"/>
                </a:solidFill>
              </a:rPr>
              <a:t>2021</a:t>
            </a:r>
            <a:endParaRPr b="1">
              <a:solidFill>
                <a:srgbClr val="FFFFFF"/>
              </a:solidFill>
            </a:endParaRPr>
          </a:p>
          <a:p>
            <a:pPr marL="0" lvl="0" indent="0" algn="l" rtl="0">
              <a:spcBef>
                <a:spcPts val="1600"/>
              </a:spcBef>
              <a:spcAft>
                <a:spcPts val="1600"/>
              </a:spcAft>
              <a:buNone/>
            </a:pPr>
            <a:endParaRPr>
              <a:solidFill>
                <a:srgbClr val="FFFFFF"/>
              </a:solidFill>
            </a:endParaRPr>
          </a:p>
        </p:txBody>
      </p:sp>
      <p:sp>
        <p:nvSpPr>
          <p:cNvPr id="409" name="Google Shape;409;p34"/>
          <p:cNvSpPr txBox="1">
            <a:spLocks noGrp="1"/>
          </p:cNvSpPr>
          <p:nvPr>
            <p:ph type="body" idx="4294967295"/>
          </p:nvPr>
        </p:nvSpPr>
        <p:spPr>
          <a:xfrm>
            <a:off x="10597671" y="1890607"/>
            <a:ext cx="1154400" cy="387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rgbClr val="FFFFFF"/>
                </a:solidFill>
              </a:rPr>
              <a:t>2022-23</a:t>
            </a:r>
            <a:endParaRPr b="1">
              <a:solidFill>
                <a:srgbClr val="FFFFFF"/>
              </a:solidFill>
            </a:endParaRPr>
          </a:p>
        </p:txBody>
      </p:sp>
      <p:sp>
        <p:nvSpPr>
          <p:cNvPr id="410" name="Google Shape;410;p34"/>
          <p:cNvSpPr/>
          <p:nvPr/>
        </p:nvSpPr>
        <p:spPr>
          <a:xfrm rot="-5400000">
            <a:off x="5478417" y="1563198"/>
            <a:ext cx="572179" cy="650700"/>
          </a:xfrm>
          <a:prstGeom prst="flowChartOffpageConnector">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txBox="1">
            <a:spLocks noGrp="1"/>
          </p:cNvSpPr>
          <p:nvPr>
            <p:ph type="body" idx="4294967295"/>
          </p:nvPr>
        </p:nvSpPr>
        <p:spPr>
          <a:xfrm>
            <a:off x="4735096" y="1555432"/>
            <a:ext cx="1154400" cy="3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Summer</a:t>
            </a:r>
            <a:endParaRPr>
              <a:solidFill>
                <a:srgbClr val="FFFFFF"/>
              </a:solidFill>
            </a:endParaRPr>
          </a:p>
          <a:p>
            <a:pPr marL="0" lvl="0" indent="0" algn="l" rtl="0">
              <a:spcBef>
                <a:spcPts val="0"/>
              </a:spcBef>
              <a:spcAft>
                <a:spcPts val="1600"/>
              </a:spcAft>
              <a:buNone/>
            </a:pPr>
            <a:r>
              <a:rPr lang="en" b="1">
                <a:solidFill>
                  <a:srgbClr val="FFFFFF"/>
                </a:solidFill>
              </a:rPr>
              <a:t>2021</a:t>
            </a:r>
            <a:endParaRPr b="1">
              <a:solidFill>
                <a:srgbClr val="FFFFFF"/>
              </a:solidFill>
            </a:endParaRPr>
          </a:p>
        </p:txBody>
      </p:sp>
      <p:sp>
        <p:nvSpPr>
          <p:cNvPr id="412" name="Google Shape;412;p34"/>
          <p:cNvSpPr txBox="1"/>
          <p:nvPr/>
        </p:nvSpPr>
        <p:spPr>
          <a:xfrm>
            <a:off x="7567100" y="2459350"/>
            <a:ext cx="1279200" cy="2546100"/>
          </a:xfrm>
          <a:prstGeom prst="rect">
            <a:avLst/>
          </a:prstGeom>
          <a:noFill/>
          <a:ln w="38100" cap="flat" cmpd="sng">
            <a:solidFill>
              <a:srgbClr val="F6B26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latin typeface="Roboto"/>
                <a:ea typeface="Roboto"/>
                <a:cs typeface="Roboto"/>
                <a:sym typeface="Roboto"/>
              </a:rPr>
              <a:t>Report on Spring 2021 data to board</a:t>
            </a:r>
            <a:endParaRPr>
              <a:solidFill>
                <a:schemeClr val="accent1"/>
              </a:solidFill>
              <a:latin typeface="Roboto"/>
              <a:ea typeface="Roboto"/>
              <a:cs typeface="Roboto"/>
              <a:sym typeface="Roboto"/>
            </a:endParaRPr>
          </a:p>
          <a:p>
            <a:pPr marL="0" lvl="0" indent="0" algn="l" rtl="0">
              <a:spcBef>
                <a:spcPts val="0"/>
              </a:spcBef>
              <a:spcAft>
                <a:spcPts val="0"/>
              </a:spcAft>
              <a:buNone/>
            </a:pPr>
            <a:endParaRPr sz="700">
              <a:solidFill>
                <a:schemeClr val="accent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accent1"/>
                </a:solidFill>
                <a:latin typeface="Roboto"/>
                <a:ea typeface="Roboto"/>
                <a:cs typeface="Roboto"/>
                <a:sym typeface="Roboto"/>
              </a:rPr>
              <a:t>Launch of Before/After School Intervention Program (BASI) in response to data</a:t>
            </a:r>
            <a:endParaRPr>
              <a:solidFill>
                <a:schemeClr val="accent1"/>
              </a:solidFill>
              <a:latin typeface="Roboto"/>
              <a:ea typeface="Roboto"/>
              <a:cs typeface="Roboto"/>
              <a:sym typeface="Roboto"/>
            </a:endParaRPr>
          </a:p>
          <a:p>
            <a:pPr marL="0" lvl="0" indent="0" algn="ctr" rtl="0">
              <a:lnSpc>
                <a:spcPct val="80000"/>
              </a:lnSpc>
              <a:spcBef>
                <a:spcPts val="0"/>
              </a:spcBef>
              <a:spcAft>
                <a:spcPts val="0"/>
              </a:spcAft>
              <a:buNone/>
            </a:pPr>
            <a:endParaRPr b="1">
              <a:solidFill>
                <a:schemeClr val="dk2"/>
              </a:solidFill>
              <a:latin typeface="Roboto"/>
              <a:ea typeface="Roboto"/>
              <a:cs typeface="Roboto"/>
              <a:sym typeface="Roboto"/>
            </a:endParaRPr>
          </a:p>
          <a:p>
            <a:pPr marL="0" lvl="0" indent="0" algn="ctr" rtl="0">
              <a:lnSpc>
                <a:spcPct val="80000"/>
              </a:lnSpc>
              <a:spcBef>
                <a:spcPts val="1600"/>
              </a:spcBef>
              <a:spcAft>
                <a:spcPts val="1600"/>
              </a:spcAft>
              <a:buNone/>
            </a:pPr>
            <a:endParaRPr sz="1250" b="1">
              <a:solidFill>
                <a:schemeClr val="dk1"/>
              </a:solidFill>
              <a:latin typeface="Anaheim"/>
              <a:ea typeface="Anaheim"/>
              <a:cs typeface="Anaheim"/>
              <a:sym typeface="Anaheim"/>
            </a:endParaRPr>
          </a:p>
        </p:txBody>
      </p:sp>
      <p:cxnSp>
        <p:nvCxnSpPr>
          <p:cNvPr id="413" name="Google Shape;413;p34"/>
          <p:cNvCxnSpPr/>
          <p:nvPr/>
        </p:nvCxnSpPr>
        <p:spPr>
          <a:xfrm rot="10800000" flipH="1">
            <a:off x="8205809" y="2174944"/>
            <a:ext cx="1800" cy="284400"/>
          </a:xfrm>
          <a:prstGeom prst="straightConnector1">
            <a:avLst/>
          </a:prstGeom>
          <a:noFill/>
          <a:ln w="38100" cap="flat" cmpd="sng">
            <a:solidFill>
              <a:srgbClr val="F6B26B"/>
            </a:solidFill>
            <a:prstDash val="solid"/>
            <a:round/>
            <a:headEnd type="none" w="med" len="med"/>
            <a:tailEnd type="none" w="med" len="med"/>
          </a:ln>
        </p:spPr>
      </p:cxnSp>
      <p:sp>
        <p:nvSpPr>
          <p:cNvPr id="414" name="Google Shape;414;p34"/>
          <p:cNvSpPr txBox="1">
            <a:spLocks noGrp="1"/>
          </p:cNvSpPr>
          <p:nvPr>
            <p:ph type="body" idx="4294967295"/>
          </p:nvPr>
        </p:nvSpPr>
        <p:spPr>
          <a:xfrm>
            <a:off x="7621194" y="1555432"/>
            <a:ext cx="1251300" cy="3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Winter</a:t>
            </a:r>
            <a:endParaRPr>
              <a:solidFill>
                <a:srgbClr val="FFFFFF"/>
              </a:solidFill>
            </a:endParaRPr>
          </a:p>
          <a:p>
            <a:pPr marL="0" lvl="0" indent="0" algn="l" rtl="0">
              <a:spcBef>
                <a:spcPts val="0"/>
              </a:spcBef>
              <a:spcAft>
                <a:spcPts val="1600"/>
              </a:spcAft>
              <a:buNone/>
            </a:pPr>
            <a:r>
              <a:rPr lang="en" b="1">
                <a:solidFill>
                  <a:srgbClr val="FFFFFF"/>
                </a:solidFill>
              </a:rPr>
              <a:t>2021</a:t>
            </a:r>
            <a:endParaRPr>
              <a:solidFill>
                <a:srgbClr val="FFFFFF"/>
              </a:solidFill>
            </a:endParaRPr>
          </a:p>
        </p:txBody>
      </p:sp>
      <p:sp>
        <p:nvSpPr>
          <p:cNvPr id="415" name="Google Shape;415;p34"/>
          <p:cNvSpPr txBox="1"/>
          <p:nvPr/>
        </p:nvSpPr>
        <p:spPr>
          <a:xfrm>
            <a:off x="6058700" y="2248125"/>
            <a:ext cx="1401600" cy="12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accent1"/>
                </a:solidFill>
                <a:latin typeface="Roboto"/>
                <a:ea typeface="Roboto"/>
                <a:cs typeface="Roboto"/>
                <a:sym typeface="Roboto"/>
              </a:rPr>
              <a:t>Start of Year 2 of screener administration</a:t>
            </a:r>
            <a:endParaRPr>
              <a:solidFill>
                <a:schemeClr val="accent1"/>
              </a:solidFill>
              <a:latin typeface="Roboto"/>
              <a:ea typeface="Roboto"/>
              <a:cs typeface="Roboto"/>
              <a:sym typeface="Roboto"/>
            </a:endParaRPr>
          </a:p>
        </p:txBody>
      </p:sp>
      <p:sp>
        <p:nvSpPr>
          <p:cNvPr id="416" name="Google Shape;416;p34"/>
          <p:cNvSpPr txBox="1"/>
          <p:nvPr/>
        </p:nvSpPr>
        <p:spPr>
          <a:xfrm>
            <a:off x="232825" y="4551700"/>
            <a:ext cx="3602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solidFill>
                  <a:srgbClr val="434343"/>
                </a:solidFill>
                <a:latin typeface="Roboto"/>
                <a:ea typeface="Roboto"/>
                <a:cs typeface="Roboto"/>
                <a:sym typeface="Roboto"/>
              </a:rPr>
              <a:t>CAASPP: California Assessment of Student Performance</a:t>
            </a:r>
            <a:endParaRPr sz="1000" b="1" i="1">
              <a:solidFill>
                <a:srgbClr val="434343"/>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Immunology Clinical Case by Slides Go">
  <a:themeElements>
    <a:clrScheme name="Simple Light">
      <a:dk1>
        <a:srgbClr val="000000"/>
      </a:dk1>
      <a:lt1>
        <a:srgbClr val="FFFFFF"/>
      </a:lt1>
      <a:dk2>
        <a:srgbClr val="44637F"/>
      </a:dk2>
      <a:lt2>
        <a:srgbClr val="EBF2F2"/>
      </a:lt2>
      <a:accent1>
        <a:srgbClr val="4F6F8C"/>
      </a:accent1>
      <a:accent2>
        <a:srgbClr val="495F8C"/>
      </a:accent2>
      <a:accent3>
        <a:srgbClr val="A1B2C2"/>
      </a:accent3>
      <a:accent4>
        <a:srgbClr val="A8BBBF"/>
      </a:accent4>
      <a:accent5>
        <a:srgbClr val="CFDAE2"/>
      </a:accent5>
      <a:accent6>
        <a:srgbClr val="ECF0F3"/>
      </a:accent6>
      <a:hlink>
        <a:srgbClr val="4F6F8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1245</Words>
  <Application>Microsoft Office PowerPoint</Application>
  <PresentationFormat>On-screen Show (16:9)</PresentationFormat>
  <Paragraphs>227</Paragraphs>
  <Slides>19</Slides>
  <Notes>19</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Raleway</vt:lpstr>
      <vt:lpstr>Roboto Slab</vt:lpstr>
      <vt:lpstr>Anaheim</vt:lpstr>
      <vt:lpstr>Montserrat</vt:lpstr>
      <vt:lpstr>Roboto Slab Black</vt:lpstr>
      <vt:lpstr>Libre Baskerville</vt:lpstr>
      <vt:lpstr>Barlow</vt:lpstr>
      <vt:lpstr>Nunito</vt:lpstr>
      <vt:lpstr>Old Standard TT</vt:lpstr>
      <vt:lpstr>Roboto Slab Light</vt:lpstr>
      <vt:lpstr>Arial</vt:lpstr>
      <vt:lpstr>Roboto</vt:lpstr>
      <vt:lpstr>Calibri</vt:lpstr>
      <vt:lpstr>Immunology Clinical Case by Slides Go</vt:lpstr>
      <vt:lpstr>Storyline Summary</vt:lpstr>
      <vt:lpstr>Mid-Year LCAP Annual Update</vt:lpstr>
      <vt:lpstr>PowerPoint Presentation</vt:lpstr>
      <vt:lpstr>PowerPoint Presentation</vt:lpstr>
      <vt:lpstr>Background</vt:lpstr>
      <vt:lpstr>Impact to the Budget Overview for Parents</vt:lpstr>
      <vt:lpstr>Before &amp; After School Intervention Program </vt:lpstr>
      <vt:lpstr>How does our MTSS  connect to our Strategic Directions?</vt:lpstr>
      <vt:lpstr>Assessment Journey</vt:lpstr>
      <vt:lpstr>Spring 2021 Fastbridge Data in lieu of 20-21 CAASPP per CDE guidance</vt:lpstr>
      <vt:lpstr>Spring 2021 ELPAC Data</vt:lpstr>
      <vt:lpstr>PowerPoint Presentation</vt:lpstr>
      <vt:lpstr>Screening in an MTSS Framework</vt:lpstr>
      <vt:lpstr>Winter Screener Data - Math</vt:lpstr>
      <vt:lpstr>Winter Screener Data - Reading</vt:lpstr>
      <vt:lpstr>Before/After School Intervention Program Details</vt:lpstr>
      <vt:lpstr>Evidence-based Intervention Sessions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Storyline Summary</dc:title>
  <dc:creator>Fischer, Cindy [EC]</dc:creator>
  <cp:lastModifiedBy>Fischer, Cindy [EC]</cp:lastModifiedBy>
  <cp:revision>1</cp:revision>
  <dcterms:modified xsi:type="dcterms:W3CDTF">2022-02-18T20:58:28Z</dcterms:modified>
</cp:coreProperties>
</file>