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Montserrat" panose="020B0604020202020204" charset="0"/>
      <p:regular r:id="rId9"/>
      <p:bold r:id="rId10"/>
      <p:italic r:id="rId11"/>
      <p:boldItalic r:id="rId12"/>
    </p:embeddedFont>
    <p:embeddedFont>
      <p:font typeface="Montserrat SemiBold" panose="020B0604020202020204" charset="0"/>
      <p:regular r:id="rId13"/>
      <p:bold r:id="rId14"/>
      <p:italic r:id="rId15"/>
      <p:boldItalic r:id="rId16"/>
    </p:embeddedFont>
    <p:embeddedFont>
      <p:font typeface="Fredoka One"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89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962c8e87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962c8e87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b6fd82a84d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b6fd82a84d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93d42c1dd5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9" name="Google Shape;859;g93d42c1dd5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10e587b85c3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10e587b85c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10e587b85c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10e587b85c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10e587b85c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7" name="Google Shape;897;g10e587b85c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6526661" y="3540370"/>
            <a:ext cx="2630144" cy="2479012"/>
          </a:xfrm>
          <a:custGeom>
            <a:avLst/>
            <a:gdLst/>
            <a:ahLst/>
            <a:cxnLst/>
            <a:rect l="l" t="t" r="r" b="b"/>
            <a:pathLst>
              <a:path w="76608" h="72206" extrusionOk="0">
                <a:moveTo>
                  <a:pt x="76608" y="1"/>
                </a:moveTo>
                <a:cubicBezTo>
                  <a:pt x="69419" y="571"/>
                  <a:pt x="62262" y="1806"/>
                  <a:pt x="56181" y="5859"/>
                </a:cubicBezTo>
                <a:cubicBezTo>
                  <a:pt x="48676" y="10926"/>
                  <a:pt x="46300" y="19097"/>
                  <a:pt x="44559" y="27521"/>
                </a:cubicBezTo>
                <a:cubicBezTo>
                  <a:pt x="42817" y="35945"/>
                  <a:pt x="40695" y="45319"/>
                  <a:pt x="32144" y="49309"/>
                </a:cubicBezTo>
                <a:cubicBezTo>
                  <a:pt x="24480" y="52888"/>
                  <a:pt x="15360" y="51843"/>
                  <a:pt x="7981" y="56340"/>
                </a:cubicBezTo>
                <a:cubicBezTo>
                  <a:pt x="1995" y="59982"/>
                  <a:pt x="190" y="65935"/>
                  <a:pt x="0" y="72206"/>
                </a:cubicBezTo>
                <a:lnTo>
                  <a:pt x="76608" y="72206"/>
                </a:lnTo>
                <a:lnTo>
                  <a:pt x="76608" y="1"/>
                </a:ln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28345" y="-504054"/>
            <a:ext cx="5726695" cy="2272503"/>
          </a:xfrm>
          <a:custGeom>
            <a:avLst/>
            <a:gdLst/>
            <a:ahLst/>
            <a:cxnLst/>
            <a:rect l="l" t="t" r="r" b="b"/>
            <a:pathLst>
              <a:path w="166801" h="66191" extrusionOk="0">
                <a:moveTo>
                  <a:pt x="0" y="0"/>
                </a:moveTo>
                <a:lnTo>
                  <a:pt x="0" y="63402"/>
                </a:lnTo>
                <a:cubicBezTo>
                  <a:pt x="0" y="63402"/>
                  <a:pt x="10894" y="57258"/>
                  <a:pt x="7727" y="44337"/>
                </a:cubicBezTo>
                <a:cubicBezTo>
                  <a:pt x="4560" y="31448"/>
                  <a:pt x="8234" y="29136"/>
                  <a:pt x="16215" y="24575"/>
                </a:cubicBezTo>
                <a:cubicBezTo>
                  <a:pt x="24195" y="20015"/>
                  <a:pt x="21915" y="10768"/>
                  <a:pt x="31289" y="6524"/>
                </a:cubicBezTo>
                <a:cubicBezTo>
                  <a:pt x="32283" y="6071"/>
                  <a:pt x="33249" y="5868"/>
                  <a:pt x="34181" y="5868"/>
                </a:cubicBezTo>
                <a:cubicBezTo>
                  <a:pt x="42037" y="5868"/>
                  <a:pt x="47504" y="20268"/>
                  <a:pt x="47504" y="20268"/>
                </a:cubicBezTo>
                <a:cubicBezTo>
                  <a:pt x="50607" y="24670"/>
                  <a:pt x="54566" y="28439"/>
                  <a:pt x="59221" y="30909"/>
                </a:cubicBezTo>
                <a:cubicBezTo>
                  <a:pt x="61691" y="32239"/>
                  <a:pt x="64320" y="33189"/>
                  <a:pt x="67075" y="33696"/>
                </a:cubicBezTo>
                <a:cubicBezTo>
                  <a:pt x="70337" y="34329"/>
                  <a:pt x="73662" y="34424"/>
                  <a:pt x="76988" y="34456"/>
                </a:cubicBezTo>
                <a:cubicBezTo>
                  <a:pt x="80313" y="34488"/>
                  <a:pt x="83638" y="34488"/>
                  <a:pt x="86932" y="34931"/>
                </a:cubicBezTo>
                <a:cubicBezTo>
                  <a:pt x="89750" y="35343"/>
                  <a:pt x="92569" y="36071"/>
                  <a:pt x="95261" y="37021"/>
                </a:cubicBezTo>
                <a:cubicBezTo>
                  <a:pt x="100676" y="38921"/>
                  <a:pt x="105743" y="41835"/>
                  <a:pt x="110430" y="45224"/>
                </a:cubicBezTo>
                <a:cubicBezTo>
                  <a:pt x="115244" y="48739"/>
                  <a:pt x="119709" y="52824"/>
                  <a:pt x="123921" y="57131"/>
                </a:cubicBezTo>
                <a:cubicBezTo>
                  <a:pt x="127677" y="60980"/>
                  <a:pt x="132082" y="66191"/>
                  <a:pt x="137778" y="66191"/>
                </a:cubicBezTo>
                <a:cubicBezTo>
                  <a:pt x="137846" y="66191"/>
                  <a:pt x="137914" y="66190"/>
                  <a:pt x="137982" y="66188"/>
                </a:cubicBezTo>
                <a:cubicBezTo>
                  <a:pt x="143334" y="66062"/>
                  <a:pt x="146596" y="61153"/>
                  <a:pt x="148085" y="56213"/>
                </a:cubicBezTo>
                <a:cubicBezTo>
                  <a:pt x="148971" y="53299"/>
                  <a:pt x="149288" y="50196"/>
                  <a:pt x="149541" y="47124"/>
                </a:cubicBezTo>
                <a:cubicBezTo>
                  <a:pt x="149826" y="43577"/>
                  <a:pt x="149890" y="39967"/>
                  <a:pt x="149985" y="36388"/>
                </a:cubicBezTo>
                <a:cubicBezTo>
                  <a:pt x="150111" y="29927"/>
                  <a:pt x="150333" y="23404"/>
                  <a:pt x="152138" y="17165"/>
                </a:cubicBezTo>
                <a:cubicBezTo>
                  <a:pt x="153627" y="12035"/>
                  <a:pt x="156192" y="6999"/>
                  <a:pt x="160309" y="3674"/>
                </a:cubicBezTo>
                <a:cubicBezTo>
                  <a:pt x="162241" y="2122"/>
                  <a:pt x="164521" y="1077"/>
                  <a:pt x="166801" y="0"/>
                </a:cubicBez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28345" y="3709242"/>
            <a:ext cx="5672347" cy="2310131"/>
          </a:xfrm>
          <a:custGeom>
            <a:avLst/>
            <a:gdLst/>
            <a:ahLst/>
            <a:cxnLst/>
            <a:rect l="l" t="t" r="r" b="b"/>
            <a:pathLst>
              <a:path w="165218" h="67287" extrusionOk="0">
                <a:moveTo>
                  <a:pt x="62963" y="1"/>
                </a:moveTo>
                <a:cubicBezTo>
                  <a:pt x="57638" y="1"/>
                  <a:pt x="52317" y="1221"/>
                  <a:pt x="47504" y="3537"/>
                </a:cubicBezTo>
                <a:cubicBezTo>
                  <a:pt x="47504" y="3537"/>
                  <a:pt x="33443" y="10979"/>
                  <a:pt x="25589" y="21557"/>
                </a:cubicBezTo>
                <a:cubicBezTo>
                  <a:pt x="17975" y="31780"/>
                  <a:pt x="10499" y="35581"/>
                  <a:pt x="3606" y="35581"/>
                </a:cubicBezTo>
                <a:cubicBezTo>
                  <a:pt x="2385" y="35581"/>
                  <a:pt x="1182" y="35462"/>
                  <a:pt x="0" y="35238"/>
                </a:cubicBezTo>
                <a:lnTo>
                  <a:pt x="0" y="67287"/>
                </a:lnTo>
                <a:lnTo>
                  <a:pt x="165218" y="67287"/>
                </a:lnTo>
                <a:cubicBezTo>
                  <a:pt x="164109" y="65133"/>
                  <a:pt x="162874" y="63075"/>
                  <a:pt x="161607" y="61016"/>
                </a:cubicBezTo>
                <a:cubicBezTo>
                  <a:pt x="160055" y="58514"/>
                  <a:pt x="158440" y="56044"/>
                  <a:pt x="156730" y="53669"/>
                </a:cubicBezTo>
                <a:cubicBezTo>
                  <a:pt x="153500" y="49140"/>
                  <a:pt x="149826" y="44833"/>
                  <a:pt x="145329" y="41540"/>
                </a:cubicBezTo>
                <a:cubicBezTo>
                  <a:pt x="143144" y="39956"/>
                  <a:pt x="140737" y="38626"/>
                  <a:pt x="138204" y="37708"/>
                </a:cubicBezTo>
                <a:cubicBezTo>
                  <a:pt x="135406" y="36707"/>
                  <a:pt x="132499" y="36308"/>
                  <a:pt x="129532" y="36308"/>
                </a:cubicBezTo>
                <a:cubicBezTo>
                  <a:pt x="129309" y="36308"/>
                  <a:pt x="129085" y="36310"/>
                  <a:pt x="128861" y="36315"/>
                </a:cubicBezTo>
                <a:cubicBezTo>
                  <a:pt x="124096" y="36384"/>
                  <a:pt x="119298" y="37306"/>
                  <a:pt x="114514" y="37306"/>
                </a:cubicBezTo>
                <a:cubicBezTo>
                  <a:pt x="112717" y="37306"/>
                  <a:pt x="110922" y="37176"/>
                  <a:pt x="109132" y="36821"/>
                </a:cubicBezTo>
                <a:cubicBezTo>
                  <a:pt x="106281" y="36251"/>
                  <a:pt x="103495" y="35079"/>
                  <a:pt x="101341" y="33053"/>
                </a:cubicBezTo>
                <a:cubicBezTo>
                  <a:pt x="99219" y="31026"/>
                  <a:pt x="97857" y="28366"/>
                  <a:pt x="96717" y="25674"/>
                </a:cubicBezTo>
                <a:cubicBezTo>
                  <a:pt x="95577" y="23045"/>
                  <a:pt x="94596" y="20322"/>
                  <a:pt x="93170" y="17788"/>
                </a:cubicBezTo>
                <a:cubicBezTo>
                  <a:pt x="91840" y="15413"/>
                  <a:pt x="90225" y="13228"/>
                  <a:pt x="88357" y="11233"/>
                </a:cubicBezTo>
                <a:cubicBezTo>
                  <a:pt x="84588" y="7211"/>
                  <a:pt x="79901" y="4044"/>
                  <a:pt x="74739" y="2112"/>
                </a:cubicBezTo>
                <a:cubicBezTo>
                  <a:pt x="70952" y="687"/>
                  <a:pt x="66956" y="1"/>
                  <a:pt x="62963" y="1"/>
                </a:cubicBez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3759672" y="613923"/>
            <a:ext cx="679547" cy="1058522"/>
            <a:chOff x="3759672" y="613923"/>
            <a:chExt cx="679547" cy="1058522"/>
          </a:xfrm>
        </p:grpSpPr>
        <p:sp>
          <p:nvSpPr>
            <p:cNvPr id="14" name="Google Shape;14;p2"/>
            <p:cNvSpPr/>
            <p:nvPr/>
          </p:nvSpPr>
          <p:spPr>
            <a:xfrm>
              <a:off x="3759672" y="1210040"/>
              <a:ext cx="89196" cy="116456"/>
            </a:xfrm>
            <a:custGeom>
              <a:avLst/>
              <a:gdLst/>
              <a:ahLst/>
              <a:cxnLst/>
              <a:rect l="l" t="t" r="r" b="b"/>
              <a:pathLst>
                <a:path w="2598" h="3392" extrusionOk="0">
                  <a:moveTo>
                    <a:pt x="916" y="0"/>
                  </a:moveTo>
                  <a:cubicBezTo>
                    <a:pt x="766" y="0"/>
                    <a:pt x="621" y="36"/>
                    <a:pt x="507" y="108"/>
                  </a:cubicBezTo>
                  <a:cubicBezTo>
                    <a:pt x="64" y="362"/>
                    <a:pt x="0" y="868"/>
                    <a:pt x="190" y="1280"/>
                  </a:cubicBezTo>
                  <a:cubicBezTo>
                    <a:pt x="444" y="1850"/>
                    <a:pt x="697" y="2420"/>
                    <a:pt x="950" y="2990"/>
                  </a:cubicBezTo>
                  <a:cubicBezTo>
                    <a:pt x="1074" y="3258"/>
                    <a:pt x="1371" y="3392"/>
                    <a:pt x="1669" y="3392"/>
                  </a:cubicBezTo>
                  <a:cubicBezTo>
                    <a:pt x="1829" y="3392"/>
                    <a:pt x="1989" y="3353"/>
                    <a:pt x="2122" y="3275"/>
                  </a:cubicBezTo>
                  <a:cubicBezTo>
                    <a:pt x="2566" y="3022"/>
                    <a:pt x="2597" y="2547"/>
                    <a:pt x="2407" y="2103"/>
                  </a:cubicBezTo>
                  <a:cubicBezTo>
                    <a:pt x="2154" y="1533"/>
                    <a:pt x="1932" y="995"/>
                    <a:pt x="1679" y="425"/>
                  </a:cubicBezTo>
                  <a:cubicBezTo>
                    <a:pt x="1551" y="148"/>
                    <a:pt x="1223" y="0"/>
                    <a:pt x="916"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865136" y="1140452"/>
              <a:ext cx="97882" cy="131699"/>
            </a:xfrm>
            <a:custGeom>
              <a:avLst/>
              <a:gdLst/>
              <a:ahLst/>
              <a:cxnLst/>
              <a:rect l="l" t="t" r="r" b="b"/>
              <a:pathLst>
                <a:path w="2851" h="3836" extrusionOk="0">
                  <a:moveTo>
                    <a:pt x="908" y="0"/>
                  </a:moveTo>
                  <a:cubicBezTo>
                    <a:pt x="763" y="0"/>
                    <a:pt x="621" y="36"/>
                    <a:pt x="507" y="108"/>
                  </a:cubicBezTo>
                  <a:cubicBezTo>
                    <a:pt x="64" y="362"/>
                    <a:pt x="0" y="868"/>
                    <a:pt x="190" y="1280"/>
                  </a:cubicBezTo>
                  <a:cubicBezTo>
                    <a:pt x="507" y="2009"/>
                    <a:pt x="855" y="2705"/>
                    <a:pt x="1172" y="3434"/>
                  </a:cubicBezTo>
                  <a:cubicBezTo>
                    <a:pt x="1316" y="3701"/>
                    <a:pt x="1621" y="3835"/>
                    <a:pt x="1912" y="3835"/>
                  </a:cubicBezTo>
                  <a:cubicBezTo>
                    <a:pt x="2069" y="3835"/>
                    <a:pt x="2222" y="3796"/>
                    <a:pt x="2344" y="3719"/>
                  </a:cubicBezTo>
                  <a:cubicBezTo>
                    <a:pt x="2787" y="3465"/>
                    <a:pt x="2850" y="2990"/>
                    <a:pt x="2660" y="2547"/>
                  </a:cubicBezTo>
                  <a:cubicBezTo>
                    <a:pt x="2312" y="1850"/>
                    <a:pt x="1995" y="1122"/>
                    <a:pt x="1647" y="425"/>
                  </a:cubicBezTo>
                  <a:cubicBezTo>
                    <a:pt x="1519" y="148"/>
                    <a:pt x="1206" y="0"/>
                    <a:pt x="908"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984710" y="1019162"/>
              <a:ext cx="95719" cy="136884"/>
            </a:xfrm>
            <a:custGeom>
              <a:avLst/>
              <a:gdLst/>
              <a:ahLst/>
              <a:cxnLst/>
              <a:rect l="l" t="t" r="r" b="b"/>
              <a:pathLst>
                <a:path w="2788" h="3987" extrusionOk="0">
                  <a:moveTo>
                    <a:pt x="987" y="1"/>
                  </a:moveTo>
                  <a:cubicBezTo>
                    <a:pt x="914" y="1"/>
                    <a:pt x="838" y="11"/>
                    <a:pt x="761" y="31"/>
                  </a:cubicBezTo>
                  <a:cubicBezTo>
                    <a:pt x="349" y="126"/>
                    <a:pt x="1" y="633"/>
                    <a:pt x="159" y="1076"/>
                  </a:cubicBezTo>
                  <a:cubicBezTo>
                    <a:pt x="444" y="1836"/>
                    <a:pt x="729" y="2596"/>
                    <a:pt x="983" y="3356"/>
                  </a:cubicBezTo>
                  <a:cubicBezTo>
                    <a:pt x="1117" y="3706"/>
                    <a:pt x="1456" y="3986"/>
                    <a:pt x="1846" y="3986"/>
                  </a:cubicBezTo>
                  <a:cubicBezTo>
                    <a:pt x="1916" y="3986"/>
                    <a:pt x="1987" y="3977"/>
                    <a:pt x="2059" y="3958"/>
                  </a:cubicBezTo>
                  <a:cubicBezTo>
                    <a:pt x="2471" y="3831"/>
                    <a:pt x="2788" y="3325"/>
                    <a:pt x="2629" y="2913"/>
                  </a:cubicBezTo>
                  <a:cubicBezTo>
                    <a:pt x="2376" y="2153"/>
                    <a:pt x="2091" y="1361"/>
                    <a:pt x="1806" y="601"/>
                  </a:cubicBezTo>
                  <a:cubicBezTo>
                    <a:pt x="1673" y="257"/>
                    <a:pt x="1363" y="1"/>
                    <a:pt x="987"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068443" y="901614"/>
              <a:ext cx="105504" cy="88887"/>
            </a:xfrm>
            <a:custGeom>
              <a:avLst/>
              <a:gdLst/>
              <a:ahLst/>
              <a:cxnLst/>
              <a:rect l="l" t="t" r="r" b="b"/>
              <a:pathLst>
                <a:path w="3073" h="2589" extrusionOk="0">
                  <a:moveTo>
                    <a:pt x="1002" y="1"/>
                  </a:moveTo>
                  <a:cubicBezTo>
                    <a:pt x="690" y="1"/>
                    <a:pt x="352" y="186"/>
                    <a:pt x="222" y="447"/>
                  </a:cubicBezTo>
                  <a:cubicBezTo>
                    <a:pt x="0" y="890"/>
                    <a:pt x="159" y="1302"/>
                    <a:pt x="539" y="1618"/>
                  </a:cubicBezTo>
                  <a:cubicBezTo>
                    <a:pt x="919" y="1903"/>
                    <a:pt x="1299" y="2188"/>
                    <a:pt x="1679" y="2473"/>
                  </a:cubicBezTo>
                  <a:cubicBezTo>
                    <a:pt x="1788" y="2553"/>
                    <a:pt x="1922" y="2589"/>
                    <a:pt x="2061" y="2589"/>
                  </a:cubicBezTo>
                  <a:cubicBezTo>
                    <a:pt x="2364" y="2589"/>
                    <a:pt x="2689" y="2418"/>
                    <a:pt x="2819" y="2157"/>
                  </a:cubicBezTo>
                  <a:cubicBezTo>
                    <a:pt x="3072" y="1713"/>
                    <a:pt x="2914" y="1270"/>
                    <a:pt x="2534" y="985"/>
                  </a:cubicBezTo>
                  <a:cubicBezTo>
                    <a:pt x="2154" y="700"/>
                    <a:pt x="1774" y="415"/>
                    <a:pt x="1394" y="130"/>
                  </a:cubicBezTo>
                  <a:cubicBezTo>
                    <a:pt x="1284" y="40"/>
                    <a:pt x="1146" y="1"/>
                    <a:pt x="100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128247" y="784306"/>
              <a:ext cx="128335" cy="58743"/>
            </a:xfrm>
            <a:custGeom>
              <a:avLst/>
              <a:gdLst/>
              <a:ahLst/>
              <a:cxnLst/>
              <a:rect l="l" t="t" r="r" b="b"/>
              <a:pathLst>
                <a:path w="3738" h="1711" extrusionOk="0">
                  <a:moveTo>
                    <a:pt x="1077" y="0"/>
                  </a:moveTo>
                  <a:cubicBezTo>
                    <a:pt x="0" y="0"/>
                    <a:pt x="0" y="1710"/>
                    <a:pt x="1077" y="1710"/>
                  </a:cubicBezTo>
                  <a:lnTo>
                    <a:pt x="2660" y="1710"/>
                  </a:lnTo>
                  <a:cubicBezTo>
                    <a:pt x="3737" y="1710"/>
                    <a:pt x="3737" y="0"/>
                    <a:pt x="2660"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202161" y="613923"/>
              <a:ext cx="113126" cy="67532"/>
            </a:xfrm>
            <a:custGeom>
              <a:avLst/>
              <a:gdLst/>
              <a:ahLst/>
              <a:cxnLst/>
              <a:rect l="l" t="t" r="r" b="b"/>
              <a:pathLst>
                <a:path w="3295" h="1967" extrusionOk="0">
                  <a:moveTo>
                    <a:pt x="2328" y="1"/>
                  </a:moveTo>
                  <a:cubicBezTo>
                    <a:pt x="2259" y="1"/>
                    <a:pt x="2191" y="8"/>
                    <a:pt x="2123" y="23"/>
                  </a:cubicBezTo>
                  <a:cubicBezTo>
                    <a:pt x="1647" y="118"/>
                    <a:pt x="1172" y="213"/>
                    <a:pt x="697" y="308"/>
                  </a:cubicBezTo>
                  <a:cubicBezTo>
                    <a:pt x="254" y="371"/>
                    <a:pt x="1" y="909"/>
                    <a:pt x="96" y="1353"/>
                  </a:cubicBezTo>
                  <a:cubicBezTo>
                    <a:pt x="207" y="1769"/>
                    <a:pt x="585" y="1966"/>
                    <a:pt x="975" y="1966"/>
                  </a:cubicBezTo>
                  <a:cubicBezTo>
                    <a:pt x="1030" y="1966"/>
                    <a:pt x="1086" y="1962"/>
                    <a:pt x="1141" y="1954"/>
                  </a:cubicBezTo>
                  <a:cubicBezTo>
                    <a:pt x="1616" y="1859"/>
                    <a:pt x="2091" y="1764"/>
                    <a:pt x="2566" y="1669"/>
                  </a:cubicBezTo>
                  <a:cubicBezTo>
                    <a:pt x="3009" y="1574"/>
                    <a:pt x="3294" y="1036"/>
                    <a:pt x="3168" y="593"/>
                  </a:cubicBezTo>
                  <a:cubicBezTo>
                    <a:pt x="3060" y="217"/>
                    <a:pt x="2704" y="1"/>
                    <a:pt x="2328"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873822" y="1370433"/>
              <a:ext cx="118550" cy="106602"/>
            </a:xfrm>
            <a:custGeom>
              <a:avLst/>
              <a:gdLst/>
              <a:ahLst/>
              <a:cxnLst/>
              <a:rect l="l" t="t" r="r" b="b"/>
              <a:pathLst>
                <a:path w="3453" h="3105" extrusionOk="0">
                  <a:moveTo>
                    <a:pt x="947" y="0"/>
                  </a:moveTo>
                  <a:cubicBezTo>
                    <a:pt x="734" y="0"/>
                    <a:pt x="519" y="80"/>
                    <a:pt x="349" y="250"/>
                  </a:cubicBezTo>
                  <a:cubicBezTo>
                    <a:pt x="32" y="567"/>
                    <a:pt x="1" y="1137"/>
                    <a:pt x="349" y="1453"/>
                  </a:cubicBezTo>
                  <a:cubicBezTo>
                    <a:pt x="887" y="1928"/>
                    <a:pt x="1394" y="2403"/>
                    <a:pt x="1932" y="2878"/>
                  </a:cubicBezTo>
                  <a:cubicBezTo>
                    <a:pt x="2095" y="3025"/>
                    <a:pt x="2316" y="3104"/>
                    <a:pt x="2539" y="3104"/>
                  </a:cubicBezTo>
                  <a:cubicBezTo>
                    <a:pt x="2752" y="3104"/>
                    <a:pt x="2966" y="3033"/>
                    <a:pt x="3136" y="2878"/>
                  </a:cubicBezTo>
                  <a:cubicBezTo>
                    <a:pt x="3453" y="2562"/>
                    <a:pt x="3453" y="1960"/>
                    <a:pt x="3136" y="1675"/>
                  </a:cubicBezTo>
                  <a:cubicBezTo>
                    <a:pt x="2597" y="1200"/>
                    <a:pt x="2091" y="725"/>
                    <a:pt x="1552" y="250"/>
                  </a:cubicBezTo>
                  <a:cubicBezTo>
                    <a:pt x="1390" y="88"/>
                    <a:pt x="1170" y="0"/>
                    <a:pt x="947"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010802" y="1296485"/>
              <a:ext cx="89196" cy="87857"/>
            </a:xfrm>
            <a:custGeom>
              <a:avLst/>
              <a:gdLst/>
              <a:ahLst/>
              <a:cxnLst/>
              <a:rect l="l" t="t" r="r" b="b"/>
              <a:pathLst>
                <a:path w="2598" h="2559" extrusionOk="0">
                  <a:moveTo>
                    <a:pt x="967" y="1"/>
                  </a:moveTo>
                  <a:cubicBezTo>
                    <a:pt x="732" y="1"/>
                    <a:pt x="495" y="88"/>
                    <a:pt x="349" y="250"/>
                  </a:cubicBezTo>
                  <a:cubicBezTo>
                    <a:pt x="1" y="630"/>
                    <a:pt x="33" y="1105"/>
                    <a:pt x="349" y="1454"/>
                  </a:cubicBezTo>
                  <a:lnTo>
                    <a:pt x="1046" y="2309"/>
                  </a:lnTo>
                  <a:cubicBezTo>
                    <a:pt x="1185" y="2479"/>
                    <a:pt x="1407" y="2558"/>
                    <a:pt x="1635" y="2558"/>
                  </a:cubicBezTo>
                  <a:cubicBezTo>
                    <a:pt x="1874" y="2558"/>
                    <a:pt x="2119" y="2471"/>
                    <a:pt x="2281" y="2309"/>
                  </a:cubicBezTo>
                  <a:cubicBezTo>
                    <a:pt x="2598" y="1961"/>
                    <a:pt x="2566" y="1486"/>
                    <a:pt x="2281" y="1105"/>
                  </a:cubicBezTo>
                  <a:lnTo>
                    <a:pt x="1553" y="250"/>
                  </a:lnTo>
                  <a:cubicBezTo>
                    <a:pt x="1414" y="80"/>
                    <a:pt x="1191" y="1"/>
                    <a:pt x="967"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122788" y="1184533"/>
              <a:ext cx="104439" cy="97401"/>
            </a:xfrm>
            <a:custGeom>
              <a:avLst/>
              <a:gdLst/>
              <a:ahLst/>
              <a:cxnLst/>
              <a:rect l="l" t="t" r="r" b="b"/>
              <a:pathLst>
                <a:path w="3042" h="2837" extrusionOk="0">
                  <a:moveTo>
                    <a:pt x="942" y="1"/>
                  </a:moveTo>
                  <a:cubicBezTo>
                    <a:pt x="795" y="1"/>
                    <a:pt x="654" y="40"/>
                    <a:pt x="539" y="123"/>
                  </a:cubicBezTo>
                  <a:cubicBezTo>
                    <a:pt x="128" y="376"/>
                    <a:pt x="1" y="851"/>
                    <a:pt x="223" y="1295"/>
                  </a:cubicBezTo>
                  <a:cubicBezTo>
                    <a:pt x="539" y="1896"/>
                    <a:pt x="1046" y="2403"/>
                    <a:pt x="1679" y="2720"/>
                  </a:cubicBezTo>
                  <a:cubicBezTo>
                    <a:pt x="1812" y="2797"/>
                    <a:pt x="1965" y="2836"/>
                    <a:pt x="2118" y="2836"/>
                  </a:cubicBezTo>
                  <a:cubicBezTo>
                    <a:pt x="2401" y="2836"/>
                    <a:pt x="2686" y="2702"/>
                    <a:pt x="2851" y="2435"/>
                  </a:cubicBezTo>
                  <a:cubicBezTo>
                    <a:pt x="3041" y="2023"/>
                    <a:pt x="2946" y="1485"/>
                    <a:pt x="2534" y="1263"/>
                  </a:cubicBezTo>
                  <a:cubicBezTo>
                    <a:pt x="2439" y="1200"/>
                    <a:pt x="2313" y="1136"/>
                    <a:pt x="2218" y="1073"/>
                  </a:cubicBezTo>
                  <a:cubicBezTo>
                    <a:pt x="2217" y="1072"/>
                    <a:pt x="2216" y="1072"/>
                    <a:pt x="2215" y="1071"/>
                  </a:cubicBezTo>
                  <a:lnTo>
                    <a:pt x="2215" y="1071"/>
                  </a:lnTo>
                  <a:cubicBezTo>
                    <a:pt x="2208" y="1063"/>
                    <a:pt x="2198" y="1053"/>
                    <a:pt x="2186" y="1041"/>
                  </a:cubicBezTo>
                  <a:cubicBezTo>
                    <a:pt x="2123" y="1010"/>
                    <a:pt x="2091" y="946"/>
                    <a:pt x="2028" y="915"/>
                  </a:cubicBezTo>
                  <a:cubicBezTo>
                    <a:pt x="1996" y="883"/>
                    <a:pt x="1964" y="820"/>
                    <a:pt x="1933" y="788"/>
                  </a:cubicBezTo>
                  <a:cubicBezTo>
                    <a:pt x="1920" y="775"/>
                    <a:pt x="1910" y="766"/>
                    <a:pt x="1903" y="759"/>
                  </a:cubicBezTo>
                  <a:lnTo>
                    <a:pt x="1903" y="759"/>
                  </a:lnTo>
                  <a:cubicBezTo>
                    <a:pt x="1902" y="758"/>
                    <a:pt x="1902" y="757"/>
                    <a:pt x="1901" y="756"/>
                  </a:cubicBezTo>
                  <a:cubicBezTo>
                    <a:pt x="1838" y="661"/>
                    <a:pt x="1774" y="535"/>
                    <a:pt x="1711" y="440"/>
                  </a:cubicBezTo>
                  <a:cubicBezTo>
                    <a:pt x="1562" y="163"/>
                    <a:pt x="1242" y="1"/>
                    <a:pt x="94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205423" y="1005121"/>
              <a:ext cx="89196" cy="82398"/>
            </a:xfrm>
            <a:custGeom>
              <a:avLst/>
              <a:gdLst/>
              <a:ahLst/>
              <a:cxnLst/>
              <a:rect l="l" t="t" r="r" b="b"/>
              <a:pathLst>
                <a:path w="2598" h="2400" extrusionOk="0">
                  <a:moveTo>
                    <a:pt x="935" y="1"/>
                  </a:moveTo>
                  <a:cubicBezTo>
                    <a:pt x="719" y="1"/>
                    <a:pt x="504" y="80"/>
                    <a:pt x="349" y="250"/>
                  </a:cubicBezTo>
                  <a:cubicBezTo>
                    <a:pt x="32" y="567"/>
                    <a:pt x="1" y="1105"/>
                    <a:pt x="349" y="1454"/>
                  </a:cubicBezTo>
                  <a:cubicBezTo>
                    <a:pt x="571" y="1675"/>
                    <a:pt x="824" y="1929"/>
                    <a:pt x="1046" y="2150"/>
                  </a:cubicBezTo>
                  <a:cubicBezTo>
                    <a:pt x="1224" y="2312"/>
                    <a:pt x="1460" y="2400"/>
                    <a:pt x="1691" y="2400"/>
                  </a:cubicBezTo>
                  <a:cubicBezTo>
                    <a:pt x="1911" y="2400"/>
                    <a:pt x="2126" y="2320"/>
                    <a:pt x="2281" y="2150"/>
                  </a:cubicBezTo>
                  <a:cubicBezTo>
                    <a:pt x="2566" y="1802"/>
                    <a:pt x="2598" y="1264"/>
                    <a:pt x="2281" y="947"/>
                  </a:cubicBezTo>
                  <a:cubicBezTo>
                    <a:pt x="2028" y="694"/>
                    <a:pt x="1774" y="472"/>
                    <a:pt x="1552" y="250"/>
                  </a:cubicBezTo>
                  <a:cubicBezTo>
                    <a:pt x="1390" y="88"/>
                    <a:pt x="1162" y="1"/>
                    <a:pt x="935"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284795" y="868039"/>
              <a:ext cx="107667" cy="73815"/>
            </a:xfrm>
            <a:custGeom>
              <a:avLst/>
              <a:gdLst/>
              <a:ahLst/>
              <a:cxnLst/>
              <a:rect l="l" t="t" r="r" b="b"/>
              <a:pathLst>
                <a:path w="3136" h="2150" extrusionOk="0">
                  <a:moveTo>
                    <a:pt x="933" y="1"/>
                  </a:moveTo>
                  <a:cubicBezTo>
                    <a:pt x="566" y="1"/>
                    <a:pt x="175" y="261"/>
                    <a:pt x="96" y="633"/>
                  </a:cubicBezTo>
                  <a:cubicBezTo>
                    <a:pt x="1" y="1108"/>
                    <a:pt x="254" y="1520"/>
                    <a:pt x="697" y="1678"/>
                  </a:cubicBezTo>
                  <a:cubicBezTo>
                    <a:pt x="1109" y="1836"/>
                    <a:pt x="1552" y="1963"/>
                    <a:pt x="1964" y="2121"/>
                  </a:cubicBezTo>
                  <a:cubicBezTo>
                    <a:pt x="2031" y="2141"/>
                    <a:pt x="2100" y="2150"/>
                    <a:pt x="2169" y="2150"/>
                  </a:cubicBezTo>
                  <a:cubicBezTo>
                    <a:pt x="2553" y="2150"/>
                    <a:pt x="2933" y="1869"/>
                    <a:pt x="3041" y="1520"/>
                  </a:cubicBezTo>
                  <a:cubicBezTo>
                    <a:pt x="3136" y="1045"/>
                    <a:pt x="2882" y="601"/>
                    <a:pt x="2439" y="475"/>
                  </a:cubicBezTo>
                  <a:cubicBezTo>
                    <a:pt x="1996" y="316"/>
                    <a:pt x="1584" y="190"/>
                    <a:pt x="1141" y="31"/>
                  </a:cubicBezTo>
                  <a:cubicBezTo>
                    <a:pt x="1074" y="11"/>
                    <a:pt x="1004" y="1"/>
                    <a:pt x="933"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327194" y="735351"/>
              <a:ext cx="91359" cy="78347"/>
            </a:xfrm>
            <a:custGeom>
              <a:avLst/>
              <a:gdLst/>
              <a:ahLst/>
              <a:cxnLst/>
              <a:rect l="l" t="t" r="r" b="b"/>
              <a:pathLst>
                <a:path w="2661" h="2282" extrusionOk="0">
                  <a:moveTo>
                    <a:pt x="982" y="1"/>
                  </a:moveTo>
                  <a:cubicBezTo>
                    <a:pt x="761" y="1"/>
                    <a:pt x="507" y="96"/>
                    <a:pt x="381" y="254"/>
                  </a:cubicBezTo>
                  <a:cubicBezTo>
                    <a:pt x="96" y="571"/>
                    <a:pt x="1" y="1173"/>
                    <a:pt x="381" y="1458"/>
                  </a:cubicBezTo>
                  <a:cubicBezTo>
                    <a:pt x="602" y="1648"/>
                    <a:pt x="856" y="1838"/>
                    <a:pt x="1077" y="2028"/>
                  </a:cubicBezTo>
                  <a:cubicBezTo>
                    <a:pt x="1267" y="2186"/>
                    <a:pt x="1426" y="2281"/>
                    <a:pt x="1679" y="2281"/>
                  </a:cubicBezTo>
                  <a:cubicBezTo>
                    <a:pt x="1901" y="2281"/>
                    <a:pt x="2122" y="2186"/>
                    <a:pt x="2281" y="2028"/>
                  </a:cubicBezTo>
                  <a:cubicBezTo>
                    <a:pt x="2566" y="1743"/>
                    <a:pt x="2661" y="1141"/>
                    <a:pt x="2281" y="824"/>
                  </a:cubicBezTo>
                  <a:cubicBezTo>
                    <a:pt x="2027" y="634"/>
                    <a:pt x="1806" y="444"/>
                    <a:pt x="1584" y="254"/>
                  </a:cubicBezTo>
                  <a:cubicBezTo>
                    <a:pt x="1394" y="128"/>
                    <a:pt x="1204" y="1"/>
                    <a:pt x="98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977123" y="1580262"/>
              <a:ext cx="98981" cy="92183"/>
            </a:xfrm>
            <a:custGeom>
              <a:avLst/>
              <a:gdLst/>
              <a:ahLst/>
              <a:cxnLst/>
              <a:rect l="l" t="t" r="r" b="b"/>
              <a:pathLst>
                <a:path w="2883" h="2685" extrusionOk="0">
                  <a:moveTo>
                    <a:pt x="922" y="0"/>
                  </a:moveTo>
                  <a:cubicBezTo>
                    <a:pt x="702" y="0"/>
                    <a:pt x="488" y="80"/>
                    <a:pt x="349" y="250"/>
                  </a:cubicBezTo>
                  <a:cubicBezTo>
                    <a:pt x="32" y="598"/>
                    <a:pt x="0" y="1105"/>
                    <a:pt x="349" y="1453"/>
                  </a:cubicBezTo>
                  <a:lnTo>
                    <a:pt x="1330" y="2435"/>
                  </a:lnTo>
                  <a:cubicBezTo>
                    <a:pt x="1492" y="2597"/>
                    <a:pt x="1721" y="2685"/>
                    <a:pt x="1948" y="2685"/>
                  </a:cubicBezTo>
                  <a:cubicBezTo>
                    <a:pt x="2164" y="2685"/>
                    <a:pt x="2379" y="2605"/>
                    <a:pt x="2534" y="2435"/>
                  </a:cubicBezTo>
                  <a:cubicBezTo>
                    <a:pt x="2850" y="2118"/>
                    <a:pt x="2882" y="1580"/>
                    <a:pt x="2534" y="1232"/>
                  </a:cubicBezTo>
                  <a:lnTo>
                    <a:pt x="1552" y="250"/>
                  </a:lnTo>
                  <a:cubicBezTo>
                    <a:pt x="1390" y="88"/>
                    <a:pt x="1153" y="0"/>
                    <a:pt x="922"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109743" y="1458320"/>
              <a:ext cx="72888" cy="106671"/>
            </a:xfrm>
            <a:custGeom>
              <a:avLst/>
              <a:gdLst/>
              <a:ahLst/>
              <a:cxnLst/>
              <a:rect l="l" t="t" r="r" b="b"/>
              <a:pathLst>
                <a:path w="2123" h="3107" extrusionOk="0">
                  <a:moveTo>
                    <a:pt x="921" y="1"/>
                  </a:moveTo>
                  <a:cubicBezTo>
                    <a:pt x="845" y="1"/>
                    <a:pt x="769" y="11"/>
                    <a:pt x="698" y="33"/>
                  </a:cubicBezTo>
                  <a:cubicBezTo>
                    <a:pt x="222" y="160"/>
                    <a:pt x="1" y="603"/>
                    <a:pt x="96" y="1078"/>
                  </a:cubicBezTo>
                  <a:cubicBezTo>
                    <a:pt x="191" y="1554"/>
                    <a:pt x="286" y="2029"/>
                    <a:pt x="381" y="2504"/>
                  </a:cubicBezTo>
                  <a:cubicBezTo>
                    <a:pt x="459" y="2870"/>
                    <a:pt x="840" y="3106"/>
                    <a:pt x="1202" y="3106"/>
                  </a:cubicBezTo>
                  <a:cubicBezTo>
                    <a:pt x="1279" y="3106"/>
                    <a:pt x="1354" y="3096"/>
                    <a:pt x="1426" y="3074"/>
                  </a:cubicBezTo>
                  <a:cubicBezTo>
                    <a:pt x="1901" y="2947"/>
                    <a:pt x="2123" y="2504"/>
                    <a:pt x="2028" y="2029"/>
                  </a:cubicBezTo>
                  <a:cubicBezTo>
                    <a:pt x="1933" y="1554"/>
                    <a:pt x="1838" y="1078"/>
                    <a:pt x="1743" y="603"/>
                  </a:cubicBezTo>
                  <a:cubicBezTo>
                    <a:pt x="1664" y="237"/>
                    <a:pt x="1283" y="1"/>
                    <a:pt x="921"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184275" y="1361507"/>
              <a:ext cx="111203" cy="116525"/>
            </a:xfrm>
            <a:custGeom>
              <a:avLst/>
              <a:gdLst/>
              <a:ahLst/>
              <a:cxnLst/>
              <a:rect l="l" t="t" r="r" b="b"/>
              <a:pathLst>
                <a:path w="3239" h="3394" extrusionOk="0">
                  <a:moveTo>
                    <a:pt x="1172" y="1"/>
                  </a:moveTo>
                  <a:cubicBezTo>
                    <a:pt x="592" y="1"/>
                    <a:pt x="1" y="613"/>
                    <a:pt x="395" y="1270"/>
                  </a:cubicBezTo>
                  <a:cubicBezTo>
                    <a:pt x="712" y="1840"/>
                    <a:pt x="1060" y="2410"/>
                    <a:pt x="1377" y="2980"/>
                  </a:cubicBezTo>
                  <a:cubicBezTo>
                    <a:pt x="1552" y="3272"/>
                    <a:pt x="1810" y="3393"/>
                    <a:pt x="2069" y="3393"/>
                  </a:cubicBezTo>
                  <a:cubicBezTo>
                    <a:pt x="2653" y="3393"/>
                    <a:pt x="3238" y="2774"/>
                    <a:pt x="2865" y="2093"/>
                  </a:cubicBezTo>
                  <a:cubicBezTo>
                    <a:pt x="2517" y="1555"/>
                    <a:pt x="2200" y="985"/>
                    <a:pt x="1852" y="415"/>
                  </a:cubicBezTo>
                  <a:cubicBezTo>
                    <a:pt x="1686" y="122"/>
                    <a:pt x="1430" y="1"/>
                    <a:pt x="117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291318" y="1204067"/>
              <a:ext cx="92457" cy="122739"/>
            </a:xfrm>
            <a:custGeom>
              <a:avLst/>
              <a:gdLst/>
              <a:ahLst/>
              <a:cxnLst/>
              <a:rect l="l" t="t" r="r" b="b"/>
              <a:pathLst>
                <a:path w="2693" h="3575" extrusionOk="0">
                  <a:moveTo>
                    <a:pt x="972" y="1"/>
                  </a:moveTo>
                  <a:cubicBezTo>
                    <a:pt x="903" y="1"/>
                    <a:pt x="833" y="10"/>
                    <a:pt x="761" y="29"/>
                  </a:cubicBezTo>
                  <a:cubicBezTo>
                    <a:pt x="349" y="156"/>
                    <a:pt x="1" y="662"/>
                    <a:pt x="191" y="1106"/>
                  </a:cubicBezTo>
                  <a:cubicBezTo>
                    <a:pt x="412" y="1707"/>
                    <a:pt x="634" y="2341"/>
                    <a:pt x="887" y="2942"/>
                  </a:cubicBezTo>
                  <a:cubicBezTo>
                    <a:pt x="1020" y="3314"/>
                    <a:pt x="1331" y="3574"/>
                    <a:pt x="1707" y="3574"/>
                  </a:cubicBezTo>
                  <a:cubicBezTo>
                    <a:pt x="1780" y="3574"/>
                    <a:pt x="1855" y="3565"/>
                    <a:pt x="1932" y="3544"/>
                  </a:cubicBezTo>
                  <a:cubicBezTo>
                    <a:pt x="2344" y="3417"/>
                    <a:pt x="2692" y="2911"/>
                    <a:pt x="2534" y="2499"/>
                  </a:cubicBezTo>
                  <a:cubicBezTo>
                    <a:pt x="2281" y="1866"/>
                    <a:pt x="2059" y="1264"/>
                    <a:pt x="1837" y="631"/>
                  </a:cubicBezTo>
                  <a:cubicBezTo>
                    <a:pt x="1676" y="281"/>
                    <a:pt x="1356" y="1"/>
                    <a:pt x="97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351122" y="1077112"/>
              <a:ext cx="88097" cy="87857"/>
            </a:xfrm>
            <a:custGeom>
              <a:avLst/>
              <a:gdLst/>
              <a:ahLst/>
              <a:cxnLst/>
              <a:rect l="l" t="t" r="r" b="b"/>
              <a:pathLst>
                <a:path w="2566" h="2559" extrusionOk="0">
                  <a:moveTo>
                    <a:pt x="981" y="0"/>
                  </a:moveTo>
                  <a:cubicBezTo>
                    <a:pt x="842" y="0"/>
                    <a:pt x="701" y="36"/>
                    <a:pt x="570" y="117"/>
                  </a:cubicBezTo>
                  <a:cubicBezTo>
                    <a:pt x="190" y="338"/>
                    <a:pt x="0" y="877"/>
                    <a:pt x="254" y="1288"/>
                  </a:cubicBezTo>
                  <a:lnTo>
                    <a:pt x="824" y="2143"/>
                  </a:lnTo>
                  <a:cubicBezTo>
                    <a:pt x="996" y="2380"/>
                    <a:pt x="1286" y="2559"/>
                    <a:pt x="1583" y="2559"/>
                  </a:cubicBezTo>
                  <a:cubicBezTo>
                    <a:pt x="1723" y="2559"/>
                    <a:pt x="1864" y="2520"/>
                    <a:pt x="1995" y="2428"/>
                  </a:cubicBezTo>
                  <a:cubicBezTo>
                    <a:pt x="2376" y="2207"/>
                    <a:pt x="2566" y="1668"/>
                    <a:pt x="2312" y="1257"/>
                  </a:cubicBezTo>
                  <a:lnTo>
                    <a:pt x="1742" y="402"/>
                  </a:lnTo>
                  <a:cubicBezTo>
                    <a:pt x="1569" y="164"/>
                    <a:pt x="1279" y="0"/>
                    <a:pt x="981"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p:nvPr/>
        </p:nvSpPr>
        <p:spPr>
          <a:xfrm>
            <a:off x="2945347" y="5445857"/>
            <a:ext cx="107667" cy="129743"/>
          </a:xfrm>
          <a:custGeom>
            <a:avLst/>
            <a:gdLst/>
            <a:ahLst/>
            <a:cxnLst/>
            <a:rect l="l" t="t" r="r" b="b"/>
            <a:pathLst>
              <a:path w="3136" h="3779" extrusionOk="0">
                <a:moveTo>
                  <a:pt x="1951" y="0"/>
                </a:moveTo>
                <a:cubicBezTo>
                  <a:pt x="1684" y="0"/>
                  <a:pt x="1422" y="96"/>
                  <a:pt x="1235" y="297"/>
                </a:cubicBezTo>
                <a:cubicBezTo>
                  <a:pt x="665" y="931"/>
                  <a:pt x="285" y="1659"/>
                  <a:pt x="127" y="2482"/>
                </a:cubicBezTo>
                <a:cubicBezTo>
                  <a:pt x="0" y="2989"/>
                  <a:pt x="254" y="3622"/>
                  <a:pt x="855" y="3749"/>
                </a:cubicBezTo>
                <a:cubicBezTo>
                  <a:pt x="935" y="3769"/>
                  <a:pt x="1019" y="3779"/>
                  <a:pt x="1104" y="3779"/>
                </a:cubicBezTo>
                <a:cubicBezTo>
                  <a:pt x="1558" y="3779"/>
                  <a:pt x="2042" y="3501"/>
                  <a:pt x="2122" y="3021"/>
                </a:cubicBezTo>
                <a:cubicBezTo>
                  <a:pt x="2217" y="2482"/>
                  <a:pt x="2407" y="2102"/>
                  <a:pt x="2724" y="1786"/>
                </a:cubicBezTo>
                <a:cubicBezTo>
                  <a:pt x="3104" y="1374"/>
                  <a:pt x="3135" y="709"/>
                  <a:pt x="2724" y="297"/>
                </a:cubicBezTo>
                <a:cubicBezTo>
                  <a:pt x="2514" y="103"/>
                  <a:pt x="2230" y="0"/>
                  <a:pt x="1951" y="0"/>
                </a:cubicBezTo>
                <a:close/>
              </a:path>
            </a:pathLst>
          </a:custGeom>
          <a:solidFill>
            <a:srgbClr val="F88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056235" y="5557981"/>
            <a:ext cx="97882" cy="110104"/>
          </a:xfrm>
          <a:custGeom>
            <a:avLst/>
            <a:gdLst/>
            <a:ahLst/>
            <a:cxnLst/>
            <a:rect l="l" t="t" r="r" b="b"/>
            <a:pathLst>
              <a:path w="2851" h="3207" extrusionOk="0">
                <a:moveTo>
                  <a:pt x="1702" y="1"/>
                </a:moveTo>
                <a:cubicBezTo>
                  <a:pt x="1344" y="1"/>
                  <a:pt x="989" y="163"/>
                  <a:pt x="824" y="515"/>
                </a:cubicBezTo>
                <a:cubicBezTo>
                  <a:pt x="634" y="895"/>
                  <a:pt x="444" y="1275"/>
                  <a:pt x="254" y="1655"/>
                </a:cubicBezTo>
                <a:cubicBezTo>
                  <a:pt x="0" y="2130"/>
                  <a:pt x="95" y="2795"/>
                  <a:pt x="602" y="3080"/>
                </a:cubicBezTo>
                <a:cubicBezTo>
                  <a:pt x="761" y="3164"/>
                  <a:pt x="944" y="3207"/>
                  <a:pt x="1128" y="3207"/>
                </a:cubicBezTo>
                <a:cubicBezTo>
                  <a:pt x="1496" y="3207"/>
                  <a:pt x="1869" y="3038"/>
                  <a:pt x="2059" y="2700"/>
                </a:cubicBezTo>
                <a:lnTo>
                  <a:pt x="2629" y="1560"/>
                </a:lnTo>
                <a:cubicBezTo>
                  <a:pt x="2851" y="1085"/>
                  <a:pt x="2756" y="420"/>
                  <a:pt x="2249" y="135"/>
                </a:cubicBezTo>
                <a:cubicBezTo>
                  <a:pt x="2084" y="47"/>
                  <a:pt x="1892" y="1"/>
                  <a:pt x="1702" y="1"/>
                </a:cubicBezTo>
                <a:close/>
              </a:path>
            </a:pathLst>
          </a:custGeom>
          <a:solidFill>
            <a:srgbClr val="F88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723797" y="5592552"/>
            <a:ext cx="115289" cy="134721"/>
          </a:xfrm>
          <a:custGeom>
            <a:avLst/>
            <a:gdLst/>
            <a:ahLst/>
            <a:cxnLst/>
            <a:rect l="l" t="t" r="r" b="b"/>
            <a:pathLst>
              <a:path w="3358" h="3924" extrusionOk="0">
                <a:moveTo>
                  <a:pt x="1183" y="0"/>
                </a:moveTo>
                <a:cubicBezTo>
                  <a:pt x="1003" y="0"/>
                  <a:pt x="824" y="46"/>
                  <a:pt x="665" y="141"/>
                </a:cubicBezTo>
                <a:cubicBezTo>
                  <a:pt x="159" y="426"/>
                  <a:pt x="0" y="1060"/>
                  <a:pt x="285" y="1566"/>
                </a:cubicBezTo>
                <a:cubicBezTo>
                  <a:pt x="602" y="2200"/>
                  <a:pt x="950" y="2801"/>
                  <a:pt x="1267" y="3403"/>
                </a:cubicBezTo>
                <a:cubicBezTo>
                  <a:pt x="1457" y="3741"/>
                  <a:pt x="1830" y="3924"/>
                  <a:pt x="2198" y="3924"/>
                </a:cubicBezTo>
                <a:cubicBezTo>
                  <a:pt x="2383" y="3924"/>
                  <a:pt x="2565" y="3878"/>
                  <a:pt x="2724" y="3783"/>
                </a:cubicBezTo>
                <a:cubicBezTo>
                  <a:pt x="3199" y="3498"/>
                  <a:pt x="3357" y="2865"/>
                  <a:pt x="3104" y="2358"/>
                </a:cubicBezTo>
                <a:cubicBezTo>
                  <a:pt x="2755" y="1756"/>
                  <a:pt x="2407" y="1123"/>
                  <a:pt x="2090" y="521"/>
                </a:cubicBezTo>
                <a:cubicBezTo>
                  <a:pt x="1900" y="183"/>
                  <a:pt x="1542" y="0"/>
                  <a:pt x="1183" y="0"/>
                </a:cubicBezTo>
                <a:close/>
              </a:path>
            </a:pathLst>
          </a:custGeom>
          <a:solidFill>
            <a:srgbClr val="F88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845568" y="5543494"/>
            <a:ext cx="97882" cy="110997"/>
          </a:xfrm>
          <a:custGeom>
            <a:avLst/>
            <a:gdLst/>
            <a:ahLst/>
            <a:cxnLst/>
            <a:rect l="l" t="t" r="r" b="b"/>
            <a:pathLst>
              <a:path w="2851" h="3233" extrusionOk="0">
                <a:moveTo>
                  <a:pt x="1247" y="0"/>
                </a:moveTo>
                <a:cubicBezTo>
                  <a:pt x="1151" y="0"/>
                  <a:pt x="1052" y="16"/>
                  <a:pt x="950" y="50"/>
                </a:cubicBezTo>
                <a:cubicBezTo>
                  <a:pt x="444" y="208"/>
                  <a:pt x="0" y="778"/>
                  <a:pt x="222" y="1317"/>
                </a:cubicBezTo>
                <a:cubicBezTo>
                  <a:pt x="349" y="1697"/>
                  <a:pt x="507" y="2077"/>
                  <a:pt x="634" y="2457"/>
                </a:cubicBezTo>
                <a:cubicBezTo>
                  <a:pt x="791" y="2877"/>
                  <a:pt x="1189" y="3233"/>
                  <a:pt x="1645" y="3233"/>
                </a:cubicBezTo>
                <a:cubicBezTo>
                  <a:pt x="1739" y="3233"/>
                  <a:pt x="1835" y="3218"/>
                  <a:pt x="1932" y="3185"/>
                </a:cubicBezTo>
                <a:cubicBezTo>
                  <a:pt x="2407" y="3027"/>
                  <a:pt x="2850" y="2457"/>
                  <a:pt x="2660" y="1887"/>
                </a:cubicBezTo>
                <a:cubicBezTo>
                  <a:pt x="2502" y="1507"/>
                  <a:pt x="2375" y="1127"/>
                  <a:pt x="2217" y="778"/>
                </a:cubicBezTo>
                <a:cubicBezTo>
                  <a:pt x="2061" y="336"/>
                  <a:pt x="1691" y="0"/>
                  <a:pt x="1247" y="0"/>
                </a:cubicBezTo>
                <a:close/>
              </a:path>
            </a:pathLst>
          </a:custGeom>
          <a:solidFill>
            <a:srgbClr val="F88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132641" y="5567971"/>
            <a:ext cx="80372" cy="115392"/>
          </a:xfrm>
          <a:custGeom>
            <a:avLst/>
            <a:gdLst/>
            <a:ahLst/>
            <a:cxnLst/>
            <a:rect l="l" t="t" r="r" b="b"/>
            <a:pathLst>
              <a:path w="2341" h="3361" extrusionOk="0">
                <a:moveTo>
                  <a:pt x="1280" y="1"/>
                </a:moveTo>
                <a:cubicBezTo>
                  <a:pt x="1264" y="1"/>
                  <a:pt x="1249" y="1"/>
                  <a:pt x="1234" y="2"/>
                </a:cubicBezTo>
                <a:cubicBezTo>
                  <a:pt x="632" y="34"/>
                  <a:pt x="252" y="446"/>
                  <a:pt x="189" y="1047"/>
                </a:cubicBezTo>
                <a:cubicBezTo>
                  <a:pt x="157" y="1459"/>
                  <a:pt x="94" y="1902"/>
                  <a:pt x="62" y="2314"/>
                </a:cubicBezTo>
                <a:cubicBezTo>
                  <a:pt x="1" y="2837"/>
                  <a:pt x="537" y="3360"/>
                  <a:pt x="1062" y="3360"/>
                </a:cubicBezTo>
                <a:cubicBezTo>
                  <a:pt x="1077" y="3360"/>
                  <a:pt x="1092" y="3360"/>
                  <a:pt x="1107" y="3359"/>
                </a:cubicBezTo>
                <a:cubicBezTo>
                  <a:pt x="1709" y="3327"/>
                  <a:pt x="2089" y="2916"/>
                  <a:pt x="2152" y="2314"/>
                </a:cubicBezTo>
                <a:cubicBezTo>
                  <a:pt x="2184" y="1902"/>
                  <a:pt x="2247" y="1459"/>
                  <a:pt x="2279" y="1047"/>
                </a:cubicBezTo>
                <a:cubicBezTo>
                  <a:pt x="2341" y="524"/>
                  <a:pt x="1804" y="1"/>
                  <a:pt x="1280" y="1"/>
                </a:cubicBezTo>
                <a:close/>
              </a:path>
            </a:pathLst>
          </a:custGeom>
          <a:solidFill>
            <a:srgbClr val="F88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243049" y="5593067"/>
            <a:ext cx="101590" cy="158170"/>
          </a:xfrm>
          <a:custGeom>
            <a:avLst/>
            <a:gdLst/>
            <a:ahLst/>
            <a:cxnLst/>
            <a:rect l="l" t="t" r="r" b="b"/>
            <a:pathLst>
              <a:path w="2959" h="4607" extrusionOk="0">
                <a:moveTo>
                  <a:pt x="1687" y="1"/>
                </a:moveTo>
                <a:cubicBezTo>
                  <a:pt x="1278" y="1"/>
                  <a:pt x="887" y="229"/>
                  <a:pt x="773" y="760"/>
                </a:cubicBezTo>
                <a:cubicBezTo>
                  <a:pt x="583" y="1615"/>
                  <a:pt x="361" y="2470"/>
                  <a:pt x="171" y="3293"/>
                </a:cubicBezTo>
                <a:cubicBezTo>
                  <a:pt x="0" y="4093"/>
                  <a:pt x="653" y="4606"/>
                  <a:pt x="1270" y="4606"/>
                </a:cubicBezTo>
                <a:cubicBezTo>
                  <a:pt x="1679" y="4606"/>
                  <a:pt x="2072" y="4381"/>
                  <a:pt x="2198" y="3863"/>
                </a:cubicBezTo>
                <a:cubicBezTo>
                  <a:pt x="2388" y="3008"/>
                  <a:pt x="2578" y="2153"/>
                  <a:pt x="2768" y="1298"/>
                </a:cubicBezTo>
                <a:cubicBezTo>
                  <a:pt x="2959" y="518"/>
                  <a:pt x="2303" y="1"/>
                  <a:pt x="1687" y="1"/>
                </a:cubicBezTo>
                <a:close/>
              </a:path>
            </a:pathLst>
          </a:custGeom>
          <a:solidFill>
            <a:srgbClr val="F88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1992944" y="5109692"/>
            <a:ext cx="701300" cy="949856"/>
            <a:chOff x="1992944" y="5109692"/>
            <a:chExt cx="701300" cy="949856"/>
          </a:xfrm>
        </p:grpSpPr>
        <p:sp>
          <p:nvSpPr>
            <p:cNvPr id="38" name="Google Shape;38;p2"/>
            <p:cNvSpPr/>
            <p:nvPr/>
          </p:nvSpPr>
          <p:spPr>
            <a:xfrm>
              <a:off x="2173421" y="5494847"/>
              <a:ext cx="274111" cy="564701"/>
            </a:xfrm>
            <a:custGeom>
              <a:avLst/>
              <a:gdLst/>
              <a:ahLst/>
              <a:cxnLst/>
              <a:rect l="l" t="t" r="r" b="b"/>
              <a:pathLst>
                <a:path w="7984" h="16448" extrusionOk="0">
                  <a:moveTo>
                    <a:pt x="7762" y="0"/>
                  </a:moveTo>
                  <a:cubicBezTo>
                    <a:pt x="7728" y="0"/>
                    <a:pt x="7694" y="13"/>
                    <a:pt x="7664" y="42"/>
                  </a:cubicBezTo>
                  <a:cubicBezTo>
                    <a:pt x="6872" y="929"/>
                    <a:pt x="6112" y="1879"/>
                    <a:pt x="5447" y="2829"/>
                  </a:cubicBezTo>
                  <a:cubicBezTo>
                    <a:pt x="4751" y="3811"/>
                    <a:pt x="4149" y="4824"/>
                    <a:pt x="3579" y="5837"/>
                  </a:cubicBezTo>
                  <a:cubicBezTo>
                    <a:pt x="3009" y="6882"/>
                    <a:pt x="2502" y="7928"/>
                    <a:pt x="2027" y="9036"/>
                  </a:cubicBezTo>
                  <a:cubicBezTo>
                    <a:pt x="1584" y="10113"/>
                    <a:pt x="1204" y="11253"/>
                    <a:pt x="855" y="12393"/>
                  </a:cubicBezTo>
                  <a:cubicBezTo>
                    <a:pt x="539" y="13533"/>
                    <a:pt x="285" y="14673"/>
                    <a:pt x="95" y="15845"/>
                  </a:cubicBezTo>
                  <a:lnTo>
                    <a:pt x="0" y="16288"/>
                  </a:lnTo>
                  <a:cubicBezTo>
                    <a:pt x="0" y="16391"/>
                    <a:pt x="84" y="16447"/>
                    <a:pt x="165" y="16447"/>
                  </a:cubicBezTo>
                  <a:cubicBezTo>
                    <a:pt x="235" y="16447"/>
                    <a:pt x="302" y="16407"/>
                    <a:pt x="317" y="16320"/>
                  </a:cubicBezTo>
                  <a:cubicBezTo>
                    <a:pt x="475" y="15180"/>
                    <a:pt x="729" y="14008"/>
                    <a:pt x="1045" y="12900"/>
                  </a:cubicBezTo>
                  <a:cubicBezTo>
                    <a:pt x="1362" y="11759"/>
                    <a:pt x="1710" y="10651"/>
                    <a:pt x="2154" y="9543"/>
                  </a:cubicBezTo>
                  <a:cubicBezTo>
                    <a:pt x="2597" y="8466"/>
                    <a:pt x="3072" y="7389"/>
                    <a:pt x="3642" y="6344"/>
                  </a:cubicBezTo>
                  <a:cubicBezTo>
                    <a:pt x="4181" y="5331"/>
                    <a:pt x="4782" y="4317"/>
                    <a:pt x="5447" y="3367"/>
                  </a:cubicBezTo>
                  <a:cubicBezTo>
                    <a:pt x="6112" y="2385"/>
                    <a:pt x="6841" y="1467"/>
                    <a:pt x="7601" y="580"/>
                  </a:cubicBezTo>
                  <a:cubicBezTo>
                    <a:pt x="7696" y="454"/>
                    <a:pt x="7791" y="359"/>
                    <a:pt x="7886" y="232"/>
                  </a:cubicBezTo>
                  <a:cubicBezTo>
                    <a:pt x="7983" y="135"/>
                    <a:pt x="7875" y="0"/>
                    <a:pt x="7762" y="0"/>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340852" y="5109692"/>
              <a:ext cx="274008" cy="520378"/>
            </a:xfrm>
            <a:custGeom>
              <a:avLst/>
              <a:gdLst/>
              <a:ahLst/>
              <a:cxnLst/>
              <a:rect l="l" t="t" r="r" b="b"/>
              <a:pathLst>
                <a:path w="7981" h="15157" extrusionOk="0">
                  <a:moveTo>
                    <a:pt x="4896" y="0"/>
                  </a:moveTo>
                  <a:cubicBezTo>
                    <a:pt x="4246" y="0"/>
                    <a:pt x="3635" y="259"/>
                    <a:pt x="3167" y="589"/>
                  </a:cubicBezTo>
                  <a:cubicBezTo>
                    <a:pt x="1077" y="2014"/>
                    <a:pt x="729" y="4706"/>
                    <a:pt x="665" y="7207"/>
                  </a:cubicBezTo>
                  <a:cubicBezTo>
                    <a:pt x="602" y="9456"/>
                    <a:pt x="0" y="12844"/>
                    <a:pt x="222" y="15156"/>
                  </a:cubicBezTo>
                  <a:cubicBezTo>
                    <a:pt x="4149" y="12749"/>
                    <a:pt x="6841" y="9013"/>
                    <a:pt x="7696" y="4706"/>
                  </a:cubicBezTo>
                  <a:cubicBezTo>
                    <a:pt x="7886" y="3850"/>
                    <a:pt x="7981" y="2900"/>
                    <a:pt x="7601" y="1982"/>
                  </a:cubicBezTo>
                  <a:cubicBezTo>
                    <a:pt x="7252" y="1064"/>
                    <a:pt x="6302" y="177"/>
                    <a:pt x="5194" y="19"/>
                  </a:cubicBezTo>
                  <a:cubicBezTo>
                    <a:pt x="5094" y="6"/>
                    <a:pt x="4995" y="0"/>
                    <a:pt x="4896" y="0"/>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992944" y="5343964"/>
              <a:ext cx="297937" cy="499195"/>
            </a:xfrm>
            <a:custGeom>
              <a:avLst/>
              <a:gdLst/>
              <a:ahLst/>
              <a:cxnLst/>
              <a:rect l="l" t="t" r="r" b="b"/>
              <a:pathLst>
                <a:path w="8678" h="14540" extrusionOk="0">
                  <a:moveTo>
                    <a:pt x="3418" y="0"/>
                  </a:moveTo>
                  <a:cubicBezTo>
                    <a:pt x="2932" y="0"/>
                    <a:pt x="2444" y="107"/>
                    <a:pt x="2027" y="352"/>
                  </a:cubicBezTo>
                  <a:cubicBezTo>
                    <a:pt x="1362" y="732"/>
                    <a:pt x="982" y="1333"/>
                    <a:pt x="792" y="1935"/>
                  </a:cubicBezTo>
                  <a:cubicBezTo>
                    <a:pt x="0" y="4247"/>
                    <a:pt x="1299" y="6464"/>
                    <a:pt x="2724" y="8364"/>
                  </a:cubicBezTo>
                  <a:cubicBezTo>
                    <a:pt x="3990" y="10074"/>
                    <a:pt x="5511" y="12956"/>
                    <a:pt x="7031" y="14539"/>
                  </a:cubicBezTo>
                  <a:cubicBezTo>
                    <a:pt x="8677" y="10454"/>
                    <a:pt x="8551" y="6115"/>
                    <a:pt x="6714" y="2410"/>
                  </a:cubicBezTo>
                  <a:cubicBezTo>
                    <a:pt x="6334" y="1650"/>
                    <a:pt x="5859" y="890"/>
                    <a:pt x="5036" y="415"/>
                  </a:cubicBezTo>
                  <a:cubicBezTo>
                    <a:pt x="4586" y="156"/>
                    <a:pt x="4004" y="0"/>
                    <a:pt x="3418" y="0"/>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195152" y="5532817"/>
              <a:ext cx="499092" cy="425586"/>
            </a:xfrm>
            <a:custGeom>
              <a:avLst/>
              <a:gdLst/>
              <a:ahLst/>
              <a:cxnLst/>
              <a:rect l="l" t="t" r="r" b="b"/>
              <a:pathLst>
                <a:path w="14537" h="12396" extrusionOk="0">
                  <a:moveTo>
                    <a:pt x="12096" y="0"/>
                  </a:moveTo>
                  <a:cubicBezTo>
                    <a:pt x="11829" y="0"/>
                    <a:pt x="11561" y="30"/>
                    <a:pt x="11306" y="76"/>
                  </a:cubicBezTo>
                  <a:cubicBezTo>
                    <a:pt x="8615" y="646"/>
                    <a:pt x="6714" y="2990"/>
                    <a:pt x="5163" y="5238"/>
                  </a:cubicBezTo>
                  <a:cubicBezTo>
                    <a:pt x="3738" y="7297"/>
                    <a:pt x="1172" y="10210"/>
                    <a:pt x="1" y="12395"/>
                  </a:cubicBezTo>
                  <a:cubicBezTo>
                    <a:pt x="4846" y="11604"/>
                    <a:pt x="9406" y="9165"/>
                    <a:pt x="12732" y="5523"/>
                  </a:cubicBezTo>
                  <a:cubicBezTo>
                    <a:pt x="13428" y="4795"/>
                    <a:pt x="14062" y="3971"/>
                    <a:pt x="14283" y="2990"/>
                  </a:cubicBezTo>
                  <a:cubicBezTo>
                    <a:pt x="14537" y="2008"/>
                    <a:pt x="14252" y="836"/>
                    <a:pt x="13397" y="329"/>
                  </a:cubicBezTo>
                  <a:cubicBezTo>
                    <a:pt x="13015" y="89"/>
                    <a:pt x="12557" y="0"/>
                    <a:pt x="12096" y="0"/>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2"/>
          <p:cNvSpPr/>
          <p:nvPr/>
        </p:nvSpPr>
        <p:spPr>
          <a:xfrm>
            <a:off x="5996903" y="4466198"/>
            <a:ext cx="550796" cy="1124458"/>
          </a:xfrm>
          <a:custGeom>
            <a:avLst/>
            <a:gdLst/>
            <a:ahLst/>
            <a:cxnLst/>
            <a:rect l="l" t="t" r="r" b="b"/>
            <a:pathLst>
              <a:path w="16043" h="32752" extrusionOk="0">
                <a:moveTo>
                  <a:pt x="177" y="0"/>
                </a:moveTo>
                <a:cubicBezTo>
                  <a:pt x="88" y="0"/>
                  <a:pt x="1" y="118"/>
                  <a:pt x="72" y="236"/>
                </a:cubicBezTo>
                <a:cubicBezTo>
                  <a:pt x="1370" y="2041"/>
                  <a:pt x="2288" y="4132"/>
                  <a:pt x="2954" y="6285"/>
                </a:cubicBezTo>
                <a:cubicBezTo>
                  <a:pt x="3619" y="8407"/>
                  <a:pt x="4094" y="10624"/>
                  <a:pt x="4600" y="12840"/>
                </a:cubicBezTo>
                <a:cubicBezTo>
                  <a:pt x="5107" y="15121"/>
                  <a:pt x="5645" y="17401"/>
                  <a:pt x="6437" y="19618"/>
                </a:cubicBezTo>
                <a:cubicBezTo>
                  <a:pt x="7292" y="21993"/>
                  <a:pt x="8401" y="24305"/>
                  <a:pt x="9731" y="26458"/>
                </a:cubicBezTo>
                <a:cubicBezTo>
                  <a:pt x="11124" y="28675"/>
                  <a:pt x="12771" y="30797"/>
                  <a:pt x="14956" y="32253"/>
                </a:cubicBezTo>
                <a:cubicBezTo>
                  <a:pt x="15241" y="32412"/>
                  <a:pt x="15494" y="32602"/>
                  <a:pt x="15780" y="32729"/>
                </a:cubicBezTo>
                <a:cubicBezTo>
                  <a:pt x="15807" y="32745"/>
                  <a:pt x="15833" y="32752"/>
                  <a:pt x="15857" y="32752"/>
                </a:cubicBezTo>
                <a:cubicBezTo>
                  <a:pt x="15974" y="32752"/>
                  <a:pt x="16043" y="32591"/>
                  <a:pt x="15938" y="32539"/>
                </a:cubicBezTo>
                <a:cubicBezTo>
                  <a:pt x="13626" y="31240"/>
                  <a:pt x="11853" y="29182"/>
                  <a:pt x="10396" y="26996"/>
                </a:cubicBezTo>
                <a:cubicBezTo>
                  <a:pt x="9002" y="24875"/>
                  <a:pt x="7831" y="22563"/>
                  <a:pt x="6912" y="20156"/>
                </a:cubicBezTo>
                <a:cubicBezTo>
                  <a:pt x="6057" y="17939"/>
                  <a:pt x="5487" y="15659"/>
                  <a:pt x="4980" y="13379"/>
                </a:cubicBezTo>
                <a:cubicBezTo>
                  <a:pt x="4474" y="11162"/>
                  <a:pt x="4030" y="8945"/>
                  <a:pt x="3365" y="6792"/>
                </a:cubicBezTo>
                <a:cubicBezTo>
                  <a:pt x="2732" y="4670"/>
                  <a:pt x="1908" y="2580"/>
                  <a:pt x="705" y="711"/>
                </a:cubicBezTo>
                <a:cubicBezTo>
                  <a:pt x="547" y="490"/>
                  <a:pt x="420" y="268"/>
                  <a:pt x="262" y="46"/>
                </a:cubicBezTo>
                <a:cubicBezTo>
                  <a:pt x="237" y="14"/>
                  <a:pt x="207" y="0"/>
                  <a:pt x="177"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256650" y="4658759"/>
            <a:ext cx="64545" cy="610672"/>
          </a:xfrm>
          <a:custGeom>
            <a:avLst/>
            <a:gdLst/>
            <a:ahLst/>
            <a:cxnLst/>
            <a:rect l="l" t="t" r="r" b="b"/>
            <a:pathLst>
              <a:path w="1880" h="17787" extrusionOk="0">
                <a:moveTo>
                  <a:pt x="174" y="0"/>
                </a:moveTo>
                <a:cubicBezTo>
                  <a:pt x="85" y="0"/>
                  <a:pt x="1" y="85"/>
                  <a:pt x="43" y="169"/>
                </a:cubicBezTo>
                <a:cubicBezTo>
                  <a:pt x="581" y="1214"/>
                  <a:pt x="993" y="2354"/>
                  <a:pt x="1246" y="3495"/>
                </a:cubicBezTo>
                <a:cubicBezTo>
                  <a:pt x="1500" y="4635"/>
                  <a:pt x="1626" y="5838"/>
                  <a:pt x="1563" y="7010"/>
                </a:cubicBezTo>
                <a:cubicBezTo>
                  <a:pt x="1531" y="8150"/>
                  <a:pt x="1341" y="9290"/>
                  <a:pt x="1151" y="10430"/>
                </a:cubicBezTo>
                <a:cubicBezTo>
                  <a:pt x="930" y="11570"/>
                  <a:pt x="676" y="12710"/>
                  <a:pt x="550" y="13850"/>
                </a:cubicBezTo>
                <a:cubicBezTo>
                  <a:pt x="391" y="14990"/>
                  <a:pt x="328" y="16130"/>
                  <a:pt x="486" y="17270"/>
                </a:cubicBezTo>
                <a:cubicBezTo>
                  <a:pt x="518" y="17397"/>
                  <a:pt x="518" y="17556"/>
                  <a:pt x="550" y="17682"/>
                </a:cubicBezTo>
                <a:cubicBezTo>
                  <a:pt x="564" y="17754"/>
                  <a:pt x="623" y="17786"/>
                  <a:pt x="681" y="17786"/>
                </a:cubicBezTo>
                <a:cubicBezTo>
                  <a:pt x="752" y="17786"/>
                  <a:pt x="820" y="17738"/>
                  <a:pt x="803" y="17651"/>
                </a:cubicBezTo>
                <a:cubicBezTo>
                  <a:pt x="613" y="16510"/>
                  <a:pt x="613" y="15370"/>
                  <a:pt x="740" y="14230"/>
                </a:cubicBezTo>
                <a:cubicBezTo>
                  <a:pt x="898" y="13090"/>
                  <a:pt x="1120" y="11950"/>
                  <a:pt x="1341" y="10842"/>
                </a:cubicBezTo>
                <a:cubicBezTo>
                  <a:pt x="1563" y="9670"/>
                  <a:pt x="1753" y="8530"/>
                  <a:pt x="1816" y="7358"/>
                </a:cubicBezTo>
                <a:cubicBezTo>
                  <a:pt x="1880" y="6186"/>
                  <a:pt x="1816" y="4983"/>
                  <a:pt x="1563" y="3843"/>
                </a:cubicBezTo>
                <a:cubicBezTo>
                  <a:pt x="1341" y="2671"/>
                  <a:pt x="993" y="1531"/>
                  <a:pt x="486" y="454"/>
                </a:cubicBezTo>
                <a:cubicBezTo>
                  <a:pt x="423" y="328"/>
                  <a:pt x="360" y="201"/>
                  <a:pt x="296" y="74"/>
                </a:cubicBezTo>
                <a:cubicBezTo>
                  <a:pt x="265" y="22"/>
                  <a:pt x="219" y="0"/>
                  <a:pt x="174"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938884" y="4674448"/>
            <a:ext cx="231195" cy="280737"/>
          </a:xfrm>
          <a:custGeom>
            <a:avLst/>
            <a:gdLst/>
            <a:ahLst/>
            <a:cxnLst/>
            <a:rect l="l" t="t" r="r" b="b"/>
            <a:pathLst>
              <a:path w="6734" h="8177" extrusionOk="0">
                <a:moveTo>
                  <a:pt x="160" y="1"/>
                </a:moveTo>
                <a:cubicBezTo>
                  <a:pt x="83" y="1"/>
                  <a:pt x="1" y="61"/>
                  <a:pt x="20" y="156"/>
                </a:cubicBezTo>
                <a:cubicBezTo>
                  <a:pt x="178" y="789"/>
                  <a:pt x="432" y="1422"/>
                  <a:pt x="717" y="1992"/>
                </a:cubicBezTo>
                <a:cubicBezTo>
                  <a:pt x="1033" y="2562"/>
                  <a:pt x="1382" y="3101"/>
                  <a:pt x="1762" y="3639"/>
                </a:cubicBezTo>
                <a:cubicBezTo>
                  <a:pt x="2173" y="4241"/>
                  <a:pt x="2585" y="4811"/>
                  <a:pt x="3028" y="5349"/>
                </a:cubicBezTo>
                <a:cubicBezTo>
                  <a:pt x="3472" y="5919"/>
                  <a:pt x="3978" y="6426"/>
                  <a:pt x="4517" y="6901"/>
                </a:cubicBezTo>
                <a:cubicBezTo>
                  <a:pt x="5055" y="7345"/>
                  <a:pt x="5657" y="7756"/>
                  <a:pt x="6290" y="8041"/>
                </a:cubicBezTo>
                <a:cubicBezTo>
                  <a:pt x="6385" y="8105"/>
                  <a:pt x="6449" y="8136"/>
                  <a:pt x="6544" y="8168"/>
                </a:cubicBezTo>
                <a:cubicBezTo>
                  <a:pt x="6555" y="8174"/>
                  <a:pt x="6567" y="8176"/>
                  <a:pt x="6578" y="8176"/>
                </a:cubicBezTo>
                <a:cubicBezTo>
                  <a:pt x="6629" y="8176"/>
                  <a:pt x="6676" y="8125"/>
                  <a:pt x="6702" y="8073"/>
                </a:cubicBezTo>
                <a:cubicBezTo>
                  <a:pt x="6734" y="8010"/>
                  <a:pt x="6670" y="7946"/>
                  <a:pt x="6607" y="7915"/>
                </a:cubicBezTo>
                <a:cubicBezTo>
                  <a:pt x="5974" y="7661"/>
                  <a:pt x="5404" y="7281"/>
                  <a:pt x="4865" y="6869"/>
                </a:cubicBezTo>
                <a:cubicBezTo>
                  <a:pt x="4327" y="6426"/>
                  <a:pt x="3852" y="5919"/>
                  <a:pt x="3377" y="5381"/>
                </a:cubicBezTo>
                <a:cubicBezTo>
                  <a:pt x="2933" y="4843"/>
                  <a:pt x="2522" y="4273"/>
                  <a:pt x="2110" y="3703"/>
                </a:cubicBezTo>
                <a:cubicBezTo>
                  <a:pt x="1730" y="3196"/>
                  <a:pt x="1382" y="2658"/>
                  <a:pt x="1065" y="2087"/>
                </a:cubicBezTo>
                <a:cubicBezTo>
                  <a:pt x="780" y="1549"/>
                  <a:pt x="495" y="947"/>
                  <a:pt x="337" y="346"/>
                </a:cubicBezTo>
                <a:cubicBezTo>
                  <a:pt x="305" y="251"/>
                  <a:pt x="305" y="187"/>
                  <a:pt x="273" y="92"/>
                </a:cubicBezTo>
                <a:cubicBezTo>
                  <a:pt x="260" y="28"/>
                  <a:pt x="211" y="1"/>
                  <a:pt x="160"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029414" y="5045802"/>
            <a:ext cx="293989" cy="305559"/>
          </a:xfrm>
          <a:custGeom>
            <a:avLst/>
            <a:gdLst/>
            <a:ahLst/>
            <a:cxnLst/>
            <a:rect l="l" t="t" r="r" b="b"/>
            <a:pathLst>
              <a:path w="8563" h="8900" extrusionOk="0">
                <a:moveTo>
                  <a:pt x="165" y="1"/>
                </a:moveTo>
                <a:cubicBezTo>
                  <a:pt x="85" y="1"/>
                  <a:pt x="1" y="85"/>
                  <a:pt x="43" y="169"/>
                </a:cubicBezTo>
                <a:cubicBezTo>
                  <a:pt x="360" y="898"/>
                  <a:pt x="740" y="1626"/>
                  <a:pt x="1183" y="2291"/>
                </a:cubicBezTo>
                <a:cubicBezTo>
                  <a:pt x="1595" y="2956"/>
                  <a:pt x="2070" y="3621"/>
                  <a:pt x="2577" y="4223"/>
                </a:cubicBezTo>
                <a:cubicBezTo>
                  <a:pt x="3083" y="4856"/>
                  <a:pt x="3622" y="5426"/>
                  <a:pt x="4192" y="5965"/>
                </a:cubicBezTo>
                <a:cubicBezTo>
                  <a:pt x="4793" y="6503"/>
                  <a:pt x="5427" y="7042"/>
                  <a:pt x="6060" y="7485"/>
                </a:cubicBezTo>
                <a:cubicBezTo>
                  <a:pt x="6694" y="7960"/>
                  <a:pt x="7390" y="8372"/>
                  <a:pt x="8087" y="8752"/>
                </a:cubicBezTo>
                <a:cubicBezTo>
                  <a:pt x="8182" y="8783"/>
                  <a:pt x="8277" y="8847"/>
                  <a:pt x="8340" y="8878"/>
                </a:cubicBezTo>
                <a:cubicBezTo>
                  <a:pt x="8367" y="8891"/>
                  <a:pt x="8398" y="8899"/>
                  <a:pt x="8429" y="8899"/>
                </a:cubicBezTo>
                <a:cubicBezTo>
                  <a:pt x="8472" y="8899"/>
                  <a:pt x="8512" y="8884"/>
                  <a:pt x="8530" y="8847"/>
                </a:cubicBezTo>
                <a:cubicBezTo>
                  <a:pt x="8562" y="8783"/>
                  <a:pt x="8562" y="8688"/>
                  <a:pt x="8499" y="8657"/>
                </a:cubicBezTo>
                <a:cubicBezTo>
                  <a:pt x="7802" y="8308"/>
                  <a:pt x="7105" y="7897"/>
                  <a:pt x="6472" y="7453"/>
                </a:cubicBezTo>
                <a:cubicBezTo>
                  <a:pt x="5807" y="7010"/>
                  <a:pt x="5205" y="6535"/>
                  <a:pt x="4603" y="5996"/>
                </a:cubicBezTo>
                <a:cubicBezTo>
                  <a:pt x="4033" y="5458"/>
                  <a:pt x="3463" y="4888"/>
                  <a:pt x="2957" y="4286"/>
                </a:cubicBezTo>
                <a:cubicBezTo>
                  <a:pt x="2450" y="3685"/>
                  <a:pt x="1975" y="3051"/>
                  <a:pt x="1563" y="2418"/>
                </a:cubicBezTo>
                <a:cubicBezTo>
                  <a:pt x="1120" y="1753"/>
                  <a:pt x="740" y="1056"/>
                  <a:pt x="391" y="328"/>
                </a:cubicBezTo>
                <a:cubicBezTo>
                  <a:pt x="360" y="233"/>
                  <a:pt x="328" y="169"/>
                  <a:pt x="265" y="74"/>
                </a:cubicBezTo>
                <a:cubicBezTo>
                  <a:pt x="244" y="22"/>
                  <a:pt x="205" y="1"/>
                  <a:pt x="165"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282020" y="4870030"/>
            <a:ext cx="151166" cy="222990"/>
          </a:xfrm>
          <a:custGeom>
            <a:avLst/>
            <a:gdLst/>
            <a:ahLst/>
            <a:cxnLst/>
            <a:rect l="l" t="t" r="r" b="b"/>
            <a:pathLst>
              <a:path w="4403" h="6495" extrusionOk="0">
                <a:moveTo>
                  <a:pt x="4276" y="1"/>
                </a:moveTo>
                <a:cubicBezTo>
                  <a:pt x="4181" y="1"/>
                  <a:pt x="4149" y="32"/>
                  <a:pt x="4118" y="127"/>
                </a:cubicBezTo>
                <a:cubicBezTo>
                  <a:pt x="4118" y="254"/>
                  <a:pt x="4086" y="349"/>
                  <a:pt x="4086" y="476"/>
                </a:cubicBezTo>
                <a:cubicBezTo>
                  <a:pt x="4054" y="571"/>
                  <a:pt x="4023" y="697"/>
                  <a:pt x="3991" y="824"/>
                </a:cubicBezTo>
                <a:cubicBezTo>
                  <a:pt x="3928" y="1077"/>
                  <a:pt x="3864" y="1299"/>
                  <a:pt x="3801" y="1552"/>
                </a:cubicBezTo>
                <a:cubicBezTo>
                  <a:pt x="3706" y="1774"/>
                  <a:pt x="3611" y="2028"/>
                  <a:pt x="3516" y="2249"/>
                </a:cubicBezTo>
                <a:cubicBezTo>
                  <a:pt x="3516" y="2313"/>
                  <a:pt x="3484" y="2344"/>
                  <a:pt x="3453" y="2408"/>
                </a:cubicBezTo>
                <a:cubicBezTo>
                  <a:pt x="3453" y="2408"/>
                  <a:pt x="3453" y="2439"/>
                  <a:pt x="3421" y="2439"/>
                </a:cubicBezTo>
                <a:cubicBezTo>
                  <a:pt x="3453" y="2439"/>
                  <a:pt x="3421" y="2471"/>
                  <a:pt x="3421" y="2471"/>
                </a:cubicBezTo>
                <a:cubicBezTo>
                  <a:pt x="3421" y="2503"/>
                  <a:pt x="3389" y="2534"/>
                  <a:pt x="3389" y="2566"/>
                </a:cubicBezTo>
                <a:cubicBezTo>
                  <a:pt x="3326" y="2661"/>
                  <a:pt x="3263" y="2788"/>
                  <a:pt x="3199" y="2883"/>
                </a:cubicBezTo>
                <a:cubicBezTo>
                  <a:pt x="2977" y="3326"/>
                  <a:pt x="2724" y="3769"/>
                  <a:pt x="2407" y="4149"/>
                </a:cubicBezTo>
                <a:cubicBezTo>
                  <a:pt x="2344" y="4244"/>
                  <a:pt x="2249" y="4339"/>
                  <a:pt x="2186" y="4434"/>
                </a:cubicBezTo>
                <a:cubicBezTo>
                  <a:pt x="2186" y="4434"/>
                  <a:pt x="2154" y="4466"/>
                  <a:pt x="2154" y="4466"/>
                </a:cubicBezTo>
                <a:cubicBezTo>
                  <a:pt x="2154" y="4466"/>
                  <a:pt x="2154" y="4466"/>
                  <a:pt x="2122" y="4498"/>
                </a:cubicBezTo>
                <a:cubicBezTo>
                  <a:pt x="2122" y="4498"/>
                  <a:pt x="2091" y="4529"/>
                  <a:pt x="2059" y="4561"/>
                </a:cubicBezTo>
                <a:cubicBezTo>
                  <a:pt x="2027" y="4624"/>
                  <a:pt x="1996" y="4656"/>
                  <a:pt x="1932" y="4688"/>
                </a:cubicBezTo>
                <a:cubicBezTo>
                  <a:pt x="1774" y="4878"/>
                  <a:pt x="1584" y="5068"/>
                  <a:pt x="1426" y="5226"/>
                </a:cubicBezTo>
                <a:cubicBezTo>
                  <a:pt x="1236" y="5384"/>
                  <a:pt x="1046" y="5543"/>
                  <a:pt x="856" y="5701"/>
                </a:cubicBezTo>
                <a:cubicBezTo>
                  <a:pt x="761" y="5796"/>
                  <a:pt x="666" y="5859"/>
                  <a:pt x="539" y="5923"/>
                </a:cubicBezTo>
                <a:lnTo>
                  <a:pt x="507" y="5954"/>
                </a:lnTo>
                <a:cubicBezTo>
                  <a:pt x="507" y="5954"/>
                  <a:pt x="507" y="5954"/>
                  <a:pt x="507" y="5986"/>
                </a:cubicBezTo>
                <a:cubicBezTo>
                  <a:pt x="476" y="5986"/>
                  <a:pt x="444" y="6018"/>
                  <a:pt x="412" y="6018"/>
                </a:cubicBezTo>
                <a:cubicBezTo>
                  <a:pt x="349" y="6049"/>
                  <a:pt x="317" y="6081"/>
                  <a:pt x="254" y="6113"/>
                </a:cubicBezTo>
                <a:cubicBezTo>
                  <a:pt x="222" y="6144"/>
                  <a:pt x="159" y="6176"/>
                  <a:pt x="96" y="6208"/>
                </a:cubicBezTo>
                <a:cubicBezTo>
                  <a:pt x="32" y="6239"/>
                  <a:pt x="1" y="6334"/>
                  <a:pt x="32" y="6398"/>
                </a:cubicBezTo>
                <a:cubicBezTo>
                  <a:pt x="73" y="6459"/>
                  <a:pt x="114" y="6494"/>
                  <a:pt x="155" y="6494"/>
                </a:cubicBezTo>
                <a:cubicBezTo>
                  <a:pt x="177" y="6494"/>
                  <a:pt x="200" y="6484"/>
                  <a:pt x="222" y="6461"/>
                </a:cubicBezTo>
                <a:cubicBezTo>
                  <a:pt x="666" y="6208"/>
                  <a:pt x="1077" y="5891"/>
                  <a:pt x="1457" y="5574"/>
                </a:cubicBezTo>
                <a:cubicBezTo>
                  <a:pt x="1837" y="5226"/>
                  <a:pt x="2186" y="4846"/>
                  <a:pt x="2502" y="4434"/>
                </a:cubicBezTo>
                <a:cubicBezTo>
                  <a:pt x="2819" y="4054"/>
                  <a:pt x="3104" y="3643"/>
                  <a:pt x="3358" y="3199"/>
                </a:cubicBezTo>
                <a:cubicBezTo>
                  <a:pt x="3611" y="2756"/>
                  <a:pt x="3801" y="2281"/>
                  <a:pt x="3991" y="1806"/>
                </a:cubicBezTo>
                <a:cubicBezTo>
                  <a:pt x="4149" y="1299"/>
                  <a:pt x="4276" y="824"/>
                  <a:pt x="4371" y="317"/>
                </a:cubicBezTo>
                <a:cubicBezTo>
                  <a:pt x="4371" y="254"/>
                  <a:pt x="4371" y="191"/>
                  <a:pt x="4371" y="127"/>
                </a:cubicBezTo>
                <a:cubicBezTo>
                  <a:pt x="4403" y="64"/>
                  <a:pt x="4339" y="1"/>
                  <a:pt x="4276"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730806" y="4151352"/>
            <a:ext cx="240328" cy="290384"/>
          </a:xfrm>
          <a:custGeom>
            <a:avLst/>
            <a:gdLst/>
            <a:ahLst/>
            <a:cxnLst/>
            <a:rect l="l" t="t" r="r" b="b"/>
            <a:pathLst>
              <a:path w="7000" h="8458" extrusionOk="0">
                <a:moveTo>
                  <a:pt x="2385" y="1"/>
                </a:moveTo>
                <a:cubicBezTo>
                  <a:pt x="1332" y="1"/>
                  <a:pt x="440" y="906"/>
                  <a:pt x="222" y="1933"/>
                </a:cubicBezTo>
                <a:cubicBezTo>
                  <a:pt x="0" y="2978"/>
                  <a:pt x="349" y="4087"/>
                  <a:pt x="919" y="5005"/>
                </a:cubicBezTo>
                <a:cubicBezTo>
                  <a:pt x="2091" y="6937"/>
                  <a:pt x="4244" y="8267"/>
                  <a:pt x="6524" y="8457"/>
                </a:cubicBezTo>
                <a:lnTo>
                  <a:pt x="6999" y="7032"/>
                </a:lnTo>
                <a:cubicBezTo>
                  <a:pt x="6841" y="4910"/>
                  <a:pt x="5986" y="2852"/>
                  <a:pt x="4592" y="1237"/>
                </a:cubicBezTo>
                <a:cubicBezTo>
                  <a:pt x="4022" y="603"/>
                  <a:pt x="3294" y="33"/>
                  <a:pt x="2439" y="2"/>
                </a:cubicBezTo>
                <a:cubicBezTo>
                  <a:pt x="2421" y="1"/>
                  <a:pt x="2403" y="1"/>
                  <a:pt x="2385"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929752" y="4389263"/>
            <a:ext cx="78312" cy="85076"/>
          </a:xfrm>
          <a:custGeom>
            <a:avLst/>
            <a:gdLst/>
            <a:ahLst/>
            <a:cxnLst/>
            <a:rect l="l" t="t" r="r" b="b"/>
            <a:pathLst>
              <a:path w="2281" h="2478" extrusionOk="0">
                <a:moveTo>
                  <a:pt x="984" y="1"/>
                </a:moveTo>
                <a:cubicBezTo>
                  <a:pt x="816" y="1"/>
                  <a:pt x="645" y="82"/>
                  <a:pt x="508" y="197"/>
                </a:cubicBezTo>
                <a:cubicBezTo>
                  <a:pt x="318" y="355"/>
                  <a:pt x="223" y="609"/>
                  <a:pt x="128" y="799"/>
                </a:cubicBezTo>
                <a:cubicBezTo>
                  <a:pt x="64" y="925"/>
                  <a:pt x="1" y="1052"/>
                  <a:pt x="1" y="1147"/>
                </a:cubicBezTo>
                <a:cubicBezTo>
                  <a:pt x="32" y="1401"/>
                  <a:pt x="223" y="1591"/>
                  <a:pt x="444" y="1717"/>
                </a:cubicBezTo>
                <a:cubicBezTo>
                  <a:pt x="983" y="2034"/>
                  <a:pt x="1553" y="2319"/>
                  <a:pt x="2154" y="2477"/>
                </a:cubicBezTo>
                <a:cubicBezTo>
                  <a:pt x="2249" y="2192"/>
                  <a:pt x="2281" y="1812"/>
                  <a:pt x="2186" y="1527"/>
                </a:cubicBezTo>
                <a:cubicBezTo>
                  <a:pt x="2123" y="1369"/>
                  <a:pt x="2028" y="1210"/>
                  <a:pt x="1964" y="1084"/>
                </a:cubicBezTo>
                <a:cubicBezTo>
                  <a:pt x="1838" y="862"/>
                  <a:pt x="1711" y="672"/>
                  <a:pt x="1584" y="482"/>
                </a:cubicBezTo>
                <a:cubicBezTo>
                  <a:pt x="1489" y="292"/>
                  <a:pt x="1363" y="102"/>
                  <a:pt x="1173" y="39"/>
                </a:cubicBezTo>
                <a:cubicBezTo>
                  <a:pt x="1112" y="13"/>
                  <a:pt x="1048" y="1"/>
                  <a:pt x="984"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798197" y="4792820"/>
            <a:ext cx="239263" cy="290350"/>
          </a:xfrm>
          <a:custGeom>
            <a:avLst/>
            <a:gdLst/>
            <a:ahLst/>
            <a:cxnLst/>
            <a:rect l="l" t="t" r="r" b="b"/>
            <a:pathLst>
              <a:path w="6969" h="8457" extrusionOk="0">
                <a:moveTo>
                  <a:pt x="2385" y="0"/>
                </a:moveTo>
                <a:cubicBezTo>
                  <a:pt x="1332" y="0"/>
                  <a:pt x="441" y="906"/>
                  <a:pt x="223" y="1933"/>
                </a:cubicBezTo>
                <a:cubicBezTo>
                  <a:pt x="1" y="2978"/>
                  <a:pt x="349" y="4087"/>
                  <a:pt x="888" y="5005"/>
                </a:cubicBezTo>
                <a:cubicBezTo>
                  <a:pt x="2091" y="6937"/>
                  <a:pt x="4245" y="8267"/>
                  <a:pt x="6525" y="8457"/>
                </a:cubicBezTo>
                <a:lnTo>
                  <a:pt x="6968" y="7063"/>
                </a:lnTo>
                <a:cubicBezTo>
                  <a:pt x="6841" y="4910"/>
                  <a:pt x="5986" y="2851"/>
                  <a:pt x="4593" y="1268"/>
                </a:cubicBezTo>
                <a:cubicBezTo>
                  <a:pt x="4023" y="603"/>
                  <a:pt x="3294" y="33"/>
                  <a:pt x="2439" y="1"/>
                </a:cubicBezTo>
                <a:cubicBezTo>
                  <a:pt x="2421" y="1"/>
                  <a:pt x="2403" y="0"/>
                  <a:pt x="2385"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997178" y="5030731"/>
            <a:ext cx="78312" cy="85042"/>
          </a:xfrm>
          <a:custGeom>
            <a:avLst/>
            <a:gdLst/>
            <a:ahLst/>
            <a:cxnLst/>
            <a:rect l="l" t="t" r="r" b="b"/>
            <a:pathLst>
              <a:path w="2281" h="2477" extrusionOk="0">
                <a:moveTo>
                  <a:pt x="979" y="0"/>
                </a:moveTo>
                <a:cubicBezTo>
                  <a:pt x="803" y="0"/>
                  <a:pt x="622" y="82"/>
                  <a:pt x="507" y="197"/>
                </a:cubicBezTo>
                <a:cubicBezTo>
                  <a:pt x="317" y="387"/>
                  <a:pt x="222" y="608"/>
                  <a:pt x="95" y="830"/>
                </a:cubicBezTo>
                <a:cubicBezTo>
                  <a:pt x="64" y="925"/>
                  <a:pt x="0" y="1052"/>
                  <a:pt x="0" y="1178"/>
                </a:cubicBezTo>
                <a:cubicBezTo>
                  <a:pt x="0" y="1400"/>
                  <a:pt x="222" y="1590"/>
                  <a:pt x="444" y="1717"/>
                </a:cubicBezTo>
                <a:cubicBezTo>
                  <a:pt x="950" y="2065"/>
                  <a:pt x="1552" y="2319"/>
                  <a:pt x="2154" y="2477"/>
                </a:cubicBezTo>
                <a:cubicBezTo>
                  <a:pt x="2249" y="2224"/>
                  <a:pt x="2280" y="1812"/>
                  <a:pt x="2185" y="1527"/>
                </a:cubicBezTo>
                <a:cubicBezTo>
                  <a:pt x="2122" y="1368"/>
                  <a:pt x="2027" y="1242"/>
                  <a:pt x="1932" y="1083"/>
                </a:cubicBezTo>
                <a:cubicBezTo>
                  <a:pt x="1837" y="893"/>
                  <a:pt x="1710" y="672"/>
                  <a:pt x="1584" y="482"/>
                </a:cubicBezTo>
                <a:cubicBezTo>
                  <a:pt x="1489" y="292"/>
                  <a:pt x="1362" y="102"/>
                  <a:pt x="1172" y="38"/>
                </a:cubicBezTo>
                <a:cubicBezTo>
                  <a:pt x="1111" y="12"/>
                  <a:pt x="1045" y="0"/>
                  <a:pt x="979"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153726" y="4451299"/>
            <a:ext cx="118550" cy="190477"/>
          </a:xfrm>
          <a:custGeom>
            <a:avLst/>
            <a:gdLst/>
            <a:ahLst/>
            <a:cxnLst/>
            <a:rect l="l" t="t" r="r" b="b"/>
            <a:pathLst>
              <a:path w="3453" h="5548" extrusionOk="0">
                <a:moveTo>
                  <a:pt x="1563" y="1"/>
                </a:moveTo>
                <a:cubicBezTo>
                  <a:pt x="1088" y="1"/>
                  <a:pt x="600" y="308"/>
                  <a:pt x="349" y="734"/>
                </a:cubicBezTo>
                <a:cubicBezTo>
                  <a:pt x="1" y="1272"/>
                  <a:pt x="1" y="1937"/>
                  <a:pt x="127" y="2570"/>
                </a:cubicBezTo>
                <a:cubicBezTo>
                  <a:pt x="412" y="3869"/>
                  <a:pt x="1362" y="5009"/>
                  <a:pt x="2598" y="5547"/>
                </a:cubicBezTo>
                <a:lnTo>
                  <a:pt x="3104" y="4851"/>
                </a:lnTo>
                <a:cubicBezTo>
                  <a:pt x="3453" y="3647"/>
                  <a:pt x="3358" y="2349"/>
                  <a:pt x="2883" y="1177"/>
                </a:cubicBezTo>
                <a:cubicBezTo>
                  <a:pt x="2693" y="702"/>
                  <a:pt x="2408" y="259"/>
                  <a:pt x="1932" y="69"/>
                </a:cubicBezTo>
                <a:cubicBezTo>
                  <a:pt x="1813" y="22"/>
                  <a:pt x="1689" y="1"/>
                  <a:pt x="1563"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229837" y="4614129"/>
            <a:ext cx="41336" cy="55893"/>
          </a:xfrm>
          <a:custGeom>
            <a:avLst/>
            <a:gdLst/>
            <a:ahLst/>
            <a:cxnLst/>
            <a:rect l="l" t="t" r="r" b="b"/>
            <a:pathLst>
              <a:path w="1204" h="1628" extrusionOk="0">
                <a:moveTo>
                  <a:pt x="691" y="0"/>
                </a:moveTo>
                <a:cubicBezTo>
                  <a:pt x="627" y="0"/>
                  <a:pt x="564" y="16"/>
                  <a:pt x="507" y="44"/>
                </a:cubicBezTo>
                <a:cubicBezTo>
                  <a:pt x="381" y="108"/>
                  <a:pt x="286" y="203"/>
                  <a:pt x="191" y="298"/>
                </a:cubicBezTo>
                <a:cubicBezTo>
                  <a:pt x="127" y="361"/>
                  <a:pt x="64" y="393"/>
                  <a:pt x="64" y="488"/>
                </a:cubicBezTo>
                <a:cubicBezTo>
                  <a:pt x="0" y="614"/>
                  <a:pt x="95" y="741"/>
                  <a:pt x="191" y="868"/>
                </a:cubicBezTo>
                <a:cubicBezTo>
                  <a:pt x="412" y="1153"/>
                  <a:pt x="697" y="1406"/>
                  <a:pt x="982" y="1628"/>
                </a:cubicBezTo>
                <a:cubicBezTo>
                  <a:pt x="1109" y="1469"/>
                  <a:pt x="1204" y="1279"/>
                  <a:pt x="1204" y="1089"/>
                </a:cubicBezTo>
                <a:cubicBezTo>
                  <a:pt x="1204" y="994"/>
                  <a:pt x="1172" y="899"/>
                  <a:pt x="1141" y="804"/>
                </a:cubicBezTo>
                <a:cubicBezTo>
                  <a:pt x="1109" y="646"/>
                  <a:pt x="1077" y="519"/>
                  <a:pt x="1046" y="393"/>
                </a:cubicBezTo>
                <a:cubicBezTo>
                  <a:pt x="1046" y="266"/>
                  <a:pt x="1014" y="139"/>
                  <a:pt x="919" y="76"/>
                </a:cubicBezTo>
                <a:cubicBezTo>
                  <a:pt x="849" y="24"/>
                  <a:pt x="770" y="0"/>
                  <a:pt x="691"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846054" y="4492633"/>
            <a:ext cx="118550" cy="190442"/>
          </a:xfrm>
          <a:custGeom>
            <a:avLst/>
            <a:gdLst/>
            <a:ahLst/>
            <a:cxnLst/>
            <a:rect l="l" t="t" r="r" b="b"/>
            <a:pathLst>
              <a:path w="3453" h="5547" extrusionOk="0">
                <a:moveTo>
                  <a:pt x="1578" y="0"/>
                </a:moveTo>
                <a:cubicBezTo>
                  <a:pt x="1087" y="0"/>
                  <a:pt x="599" y="307"/>
                  <a:pt x="349" y="733"/>
                </a:cubicBezTo>
                <a:cubicBezTo>
                  <a:pt x="32" y="1271"/>
                  <a:pt x="0" y="1936"/>
                  <a:pt x="159" y="2538"/>
                </a:cubicBezTo>
                <a:cubicBezTo>
                  <a:pt x="444" y="3868"/>
                  <a:pt x="1394" y="5008"/>
                  <a:pt x="2629" y="5547"/>
                </a:cubicBezTo>
                <a:lnTo>
                  <a:pt x="3136" y="4850"/>
                </a:lnTo>
                <a:cubicBezTo>
                  <a:pt x="3452" y="3647"/>
                  <a:pt x="3389" y="2316"/>
                  <a:pt x="2914" y="1176"/>
                </a:cubicBezTo>
                <a:cubicBezTo>
                  <a:pt x="2724" y="701"/>
                  <a:pt x="2407" y="226"/>
                  <a:pt x="1964" y="68"/>
                </a:cubicBezTo>
                <a:cubicBezTo>
                  <a:pt x="1838" y="22"/>
                  <a:pt x="1708" y="0"/>
                  <a:pt x="1578"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922165" y="4654330"/>
            <a:ext cx="41336" cy="55928"/>
          </a:xfrm>
          <a:custGeom>
            <a:avLst/>
            <a:gdLst/>
            <a:ahLst/>
            <a:cxnLst/>
            <a:rect l="l" t="t" r="r" b="b"/>
            <a:pathLst>
              <a:path w="1204" h="1629" extrusionOk="0">
                <a:moveTo>
                  <a:pt x="702" y="1"/>
                </a:moveTo>
                <a:cubicBezTo>
                  <a:pt x="634" y="1"/>
                  <a:pt x="564" y="16"/>
                  <a:pt x="507" y="45"/>
                </a:cubicBezTo>
                <a:cubicBezTo>
                  <a:pt x="380" y="108"/>
                  <a:pt x="285" y="203"/>
                  <a:pt x="190" y="330"/>
                </a:cubicBezTo>
                <a:cubicBezTo>
                  <a:pt x="127" y="362"/>
                  <a:pt x="63" y="425"/>
                  <a:pt x="63" y="488"/>
                </a:cubicBezTo>
                <a:cubicBezTo>
                  <a:pt x="0" y="647"/>
                  <a:pt x="95" y="773"/>
                  <a:pt x="190" y="868"/>
                </a:cubicBezTo>
                <a:cubicBezTo>
                  <a:pt x="412" y="1185"/>
                  <a:pt x="697" y="1438"/>
                  <a:pt x="1014" y="1628"/>
                </a:cubicBezTo>
                <a:cubicBezTo>
                  <a:pt x="1109" y="1502"/>
                  <a:pt x="1204" y="1280"/>
                  <a:pt x="1204" y="1122"/>
                </a:cubicBezTo>
                <a:cubicBezTo>
                  <a:pt x="1204" y="1027"/>
                  <a:pt x="1172" y="900"/>
                  <a:pt x="1140" y="805"/>
                </a:cubicBezTo>
                <a:cubicBezTo>
                  <a:pt x="1109" y="678"/>
                  <a:pt x="1077" y="552"/>
                  <a:pt x="1045" y="425"/>
                </a:cubicBezTo>
                <a:cubicBezTo>
                  <a:pt x="1045" y="298"/>
                  <a:pt x="1014" y="172"/>
                  <a:pt x="919" y="77"/>
                </a:cubicBezTo>
                <a:cubicBezTo>
                  <a:pt x="866" y="24"/>
                  <a:pt x="785" y="1"/>
                  <a:pt x="702"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359230" y="4609151"/>
            <a:ext cx="148969" cy="243555"/>
          </a:xfrm>
          <a:custGeom>
            <a:avLst/>
            <a:gdLst/>
            <a:ahLst/>
            <a:cxnLst/>
            <a:rect l="l" t="t" r="r" b="b"/>
            <a:pathLst>
              <a:path w="4339" h="7094" extrusionOk="0">
                <a:moveTo>
                  <a:pt x="2668" y="1"/>
                </a:moveTo>
                <a:cubicBezTo>
                  <a:pt x="2297" y="1"/>
                  <a:pt x="1922" y="111"/>
                  <a:pt x="1615" y="316"/>
                </a:cubicBezTo>
                <a:cubicBezTo>
                  <a:pt x="950" y="759"/>
                  <a:pt x="570" y="1519"/>
                  <a:pt x="380" y="2311"/>
                </a:cubicBezTo>
                <a:cubicBezTo>
                  <a:pt x="0" y="3958"/>
                  <a:pt x="443" y="5795"/>
                  <a:pt x="1552" y="7093"/>
                </a:cubicBezTo>
                <a:lnTo>
                  <a:pt x="2534" y="6586"/>
                </a:lnTo>
                <a:cubicBezTo>
                  <a:pt x="3579" y="5383"/>
                  <a:pt x="4212" y="3831"/>
                  <a:pt x="4307" y="2248"/>
                </a:cubicBezTo>
                <a:cubicBezTo>
                  <a:pt x="4339" y="1614"/>
                  <a:pt x="4275" y="918"/>
                  <a:pt x="3832" y="474"/>
                </a:cubicBezTo>
                <a:cubicBezTo>
                  <a:pt x="3525" y="150"/>
                  <a:pt x="3099" y="1"/>
                  <a:pt x="2668"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401628" y="4824370"/>
            <a:ext cx="47860" cy="71789"/>
          </a:xfrm>
          <a:custGeom>
            <a:avLst/>
            <a:gdLst/>
            <a:ahLst/>
            <a:cxnLst/>
            <a:rect l="l" t="t" r="r" b="b"/>
            <a:pathLst>
              <a:path w="1394" h="2091" extrusionOk="0">
                <a:moveTo>
                  <a:pt x="887" y="1"/>
                </a:moveTo>
                <a:cubicBezTo>
                  <a:pt x="697" y="1"/>
                  <a:pt x="539" y="64"/>
                  <a:pt x="380" y="127"/>
                </a:cubicBezTo>
                <a:cubicBezTo>
                  <a:pt x="285" y="159"/>
                  <a:pt x="190" y="191"/>
                  <a:pt x="127" y="254"/>
                </a:cubicBezTo>
                <a:cubicBezTo>
                  <a:pt x="0" y="381"/>
                  <a:pt x="32" y="602"/>
                  <a:pt x="64" y="761"/>
                </a:cubicBezTo>
                <a:cubicBezTo>
                  <a:pt x="159" y="1236"/>
                  <a:pt x="349" y="1679"/>
                  <a:pt x="570" y="2091"/>
                </a:cubicBezTo>
                <a:cubicBezTo>
                  <a:pt x="760" y="1996"/>
                  <a:pt x="982" y="1806"/>
                  <a:pt x="1077" y="1584"/>
                </a:cubicBezTo>
                <a:cubicBezTo>
                  <a:pt x="1140" y="1489"/>
                  <a:pt x="1172" y="1362"/>
                  <a:pt x="1204" y="1236"/>
                </a:cubicBezTo>
                <a:cubicBezTo>
                  <a:pt x="1235" y="1046"/>
                  <a:pt x="1299" y="887"/>
                  <a:pt x="1330" y="729"/>
                </a:cubicBezTo>
                <a:cubicBezTo>
                  <a:pt x="1362" y="571"/>
                  <a:pt x="1394" y="412"/>
                  <a:pt x="1330" y="254"/>
                </a:cubicBezTo>
                <a:cubicBezTo>
                  <a:pt x="1267" y="96"/>
                  <a:pt x="1077" y="1"/>
                  <a:pt x="887"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4640" y="3321855"/>
            <a:ext cx="1163425" cy="1634124"/>
          </a:xfrm>
          <a:custGeom>
            <a:avLst/>
            <a:gdLst/>
            <a:ahLst/>
            <a:cxnLst/>
            <a:rect l="l" t="t" r="r" b="b"/>
            <a:pathLst>
              <a:path w="33887" h="47597" extrusionOk="0">
                <a:moveTo>
                  <a:pt x="33886" y="0"/>
                </a:moveTo>
                <a:cubicBezTo>
                  <a:pt x="33886" y="0"/>
                  <a:pt x="33538" y="64"/>
                  <a:pt x="32968" y="222"/>
                </a:cubicBezTo>
                <a:cubicBezTo>
                  <a:pt x="32683" y="285"/>
                  <a:pt x="32334" y="380"/>
                  <a:pt x="31986" y="539"/>
                </a:cubicBezTo>
                <a:cubicBezTo>
                  <a:pt x="31606" y="665"/>
                  <a:pt x="31194" y="824"/>
                  <a:pt x="30782" y="1014"/>
                </a:cubicBezTo>
                <a:cubicBezTo>
                  <a:pt x="30371" y="1204"/>
                  <a:pt x="29896" y="1425"/>
                  <a:pt x="29452" y="1679"/>
                </a:cubicBezTo>
                <a:cubicBezTo>
                  <a:pt x="29009" y="1932"/>
                  <a:pt x="28534" y="2217"/>
                  <a:pt x="28059" y="2534"/>
                </a:cubicBezTo>
                <a:cubicBezTo>
                  <a:pt x="27141" y="3167"/>
                  <a:pt x="26222" y="3895"/>
                  <a:pt x="25367" y="4687"/>
                </a:cubicBezTo>
                <a:cubicBezTo>
                  <a:pt x="24512" y="5511"/>
                  <a:pt x="23689" y="6366"/>
                  <a:pt x="23024" y="7252"/>
                </a:cubicBezTo>
                <a:cubicBezTo>
                  <a:pt x="22327" y="8139"/>
                  <a:pt x="21757" y="9026"/>
                  <a:pt x="21313" y="9849"/>
                </a:cubicBezTo>
                <a:cubicBezTo>
                  <a:pt x="20933" y="10546"/>
                  <a:pt x="20680" y="11148"/>
                  <a:pt x="20490" y="11654"/>
                </a:cubicBezTo>
                <a:cubicBezTo>
                  <a:pt x="19033" y="13269"/>
                  <a:pt x="17640" y="14948"/>
                  <a:pt x="16310" y="16626"/>
                </a:cubicBezTo>
                <a:cubicBezTo>
                  <a:pt x="16658" y="15803"/>
                  <a:pt x="17006" y="14790"/>
                  <a:pt x="17260" y="13745"/>
                </a:cubicBezTo>
                <a:cubicBezTo>
                  <a:pt x="17513" y="12636"/>
                  <a:pt x="17703" y="11464"/>
                  <a:pt x="17767" y="10293"/>
                </a:cubicBezTo>
                <a:cubicBezTo>
                  <a:pt x="17862" y="9121"/>
                  <a:pt x="17862" y="7949"/>
                  <a:pt x="17767" y="6841"/>
                </a:cubicBezTo>
                <a:cubicBezTo>
                  <a:pt x="17735" y="6271"/>
                  <a:pt x="17640" y="5732"/>
                  <a:pt x="17576" y="5226"/>
                </a:cubicBezTo>
                <a:cubicBezTo>
                  <a:pt x="17481" y="4687"/>
                  <a:pt x="17386" y="4212"/>
                  <a:pt x="17260" y="3769"/>
                </a:cubicBezTo>
                <a:cubicBezTo>
                  <a:pt x="17133" y="3294"/>
                  <a:pt x="17006" y="2882"/>
                  <a:pt x="16880" y="2534"/>
                </a:cubicBezTo>
                <a:cubicBezTo>
                  <a:pt x="16753" y="2154"/>
                  <a:pt x="16626" y="1837"/>
                  <a:pt x="16531" y="1552"/>
                </a:cubicBezTo>
                <a:cubicBezTo>
                  <a:pt x="16278" y="1014"/>
                  <a:pt x="16088" y="729"/>
                  <a:pt x="16088" y="729"/>
                </a:cubicBezTo>
                <a:cubicBezTo>
                  <a:pt x="16088" y="729"/>
                  <a:pt x="15866" y="982"/>
                  <a:pt x="15550" y="1489"/>
                </a:cubicBezTo>
                <a:cubicBezTo>
                  <a:pt x="15391" y="1742"/>
                  <a:pt x="15233" y="2027"/>
                  <a:pt x="15043" y="2375"/>
                </a:cubicBezTo>
                <a:cubicBezTo>
                  <a:pt x="14853" y="2724"/>
                  <a:pt x="14663" y="3135"/>
                  <a:pt x="14473" y="3547"/>
                </a:cubicBezTo>
                <a:cubicBezTo>
                  <a:pt x="14315" y="3990"/>
                  <a:pt x="14125" y="4466"/>
                  <a:pt x="13966" y="4941"/>
                </a:cubicBezTo>
                <a:cubicBezTo>
                  <a:pt x="13808" y="5447"/>
                  <a:pt x="13650" y="5954"/>
                  <a:pt x="13523" y="6524"/>
                </a:cubicBezTo>
                <a:cubicBezTo>
                  <a:pt x="13269" y="7601"/>
                  <a:pt x="13079" y="8773"/>
                  <a:pt x="13016" y="9944"/>
                </a:cubicBezTo>
                <a:cubicBezTo>
                  <a:pt x="12921" y="11116"/>
                  <a:pt x="12921" y="12288"/>
                  <a:pt x="13016" y="13428"/>
                </a:cubicBezTo>
                <a:cubicBezTo>
                  <a:pt x="13111" y="14536"/>
                  <a:pt x="13301" y="15581"/>
                  <a:pt x="13523" y="16468"/>
                </a:cubicBezTo>
                <a:cubicBezTo>
                  <a:pt x="13776" y="17386"/>
                  <a:pt x="14030" y="18146"/>
                  <a:pt x="14283" y="18685"/>
                </a:cubicBezTo>
                <a:cubicBezTo>
                  <a:pt x="14346" y="18843"/>
                  <a:pt x="14410" y="18970"/>
                  <a:pt x="14473" y="19097"/>
                </a:cubicBezTo>
                <a:cubicBezTo>
                  <a:pt x="12953" y="21155"/>
                  <a:pt x="11528" y="23309"/>
                  <a:pt x="10229" y="25525"/>
                </a:cubicBezTo>
                <a:cubicBezTo>
                  <a:pt x="10293" y="25145"/>
                  <a:pt x="10388" y="24702"/>
                  <a:pt x="10419" y="24195"/>
                </a:cubicBezTo>
                <a:cubicBezTo>
                  <a:pt x="10514" y="23277"/>
                  <a:pt x="10514" y="22200"/>
                  <a:pt x="10451" y="21092"/>
                </a:cubicBezTo>
                <a:cubicBezTo>
                  <a:pt x="10356" y="19983"/>
                  <a:pt x="10166" y="18812"/>
                  <a:pt x="9913" y="17671"/>
                </a:cubicBezTo>
                <a:cubicBezTo>
                  <a:pt x="9628" y="16500"/>
                  <a:pt x="9279" y="15391"/>
                  <a:pt x="8836" y="14346"/>
                </a:cubicBezTo>
                <a:cubicBezTo>
                  <a:pt x="8646" y="13840"/>
                  <a:pt x="8392" y="13333"/>
                  <a:pt x="8171" y="12889"/>
                </a:cubicBezTo>
                <a:cubicBezTo>
                  <a:pt x="7917" y="12414"/>
                  <a:pt x="7664" y="11971"/>
                  <a:pt x="7442" y="11591"/>
                </a:cubicBezTo>
                <a:cubicBezTo>
                  <a:pt x="7189" y="11179"/>
                  <a:pt x="6936" y="10831"/>
                  <a:pt x="6714" y="10514"/>
                </a:cubicBezTo>
                <a:cubicBezTo>
                  <a:pt x="6461" y="10198"/>
                  <a:pt x="6239" y="9944"/>
                  <a:pt x="6049" y="9723"/>
                </a:cubicBezTo>
                <a:cubicBezTo>
                  <a:pt x="5669" y="9279"/>
                  <a:pt x="5384" y="9026"/>
                  <a:pt x="5384" y="9026"/>
                </a:cubicBezTo>
                <a:cubicBezTo>
                  <a:pt x="5384" y="9026"/>
                  <a:pt x="5257" y="9374"/>
                  <a:pt x="5131" y="9944"/>
                </a:cubicBezTo>
                <a:cubicBezTo>
                  <a:pt x="5036" y="10229"/>
                  <a:pt x="4972" y="10546"/>
                  <a:pt x="4909" y="10958"/>
                </a:cubicBezTo>
                <a:cubicBezTo>
                  <a:pt x="4846" y="11338"/>
                  <a:pt x="4782" y="11749"/>
                  <a:pt x="4719" y="12224"/>
                </a:cubicBezTo>
                <a:cubicBezTo>
                  <a:pt x="4687" y="12699"/>
                  <a:pt x="4656" y="13174"/>
                  <a:pt x="4656" y="13713"/>
                </a:cubicBezTo>
                <a:cubicBezTo>
                  <a:pt x="4656" y="14220"/>
                  <a:pt x="4656" y="14790"/>
                  <a:pt x="4719" y="15328"/>
                </a:cubicBezTo>
                <a:cubicBezTo>
                  <a:pt x="4782" y="16436"/>
                  <a:pt x="4972" y="17608"/>
                  <a:pt x="5257" y="18748"/>
                </a:cubicBezTo>
                <a:cubicBezTo>
                  <a:pt x="5511" y="19920"/>
                  <a:pt x="5891" y="21028"/>
                  <a:pt x="6302" y="22073"/>
                </a:cubicBezTo>
                <a:cubicBezTo>
                  <a:pt x="6746" y="23087"/>
                  <a:pt x="7252" y="24037"/>
                  <a:pt x="7727" y="24829"/>
                </a:cubicBezTo>
                <a:cubicBezTo>
                  <a:pt x="8234" y="25620"/>
                  <a:pt x="8709" y="26254"/>
                  <a:pt x="9121" y="26697"/>
                </a:cubicBezTo>
                <a:cubicBezTo>
                  <a:pt x="9216" y="26824"/>
                  <a:pt x="9311" y="26919"/>
                  <a:pt x="9374" y="27014"/>
                </a:cubicBezTo>
                <a:cubicBezTo>
                  <a:pt x="8107" y="29326"/>
                  <a:pt x="6936" y="31701"/>
                  <a:pt x="5922" y="34139"/>
                </a:cubicBezTo>
                <a:cubicBezTo>
                  <a:pt x="5796" y="34393"/>
                  <a:pt x="5701" y="34646"/>
                  <a:pt x="5606" y="34899"/>
                </a:cubicBezTo>
                <a:cubicBezTo>
                  <a:pt x="5669" y="34519"/>
                  <a:pt x="5732" y="34076"/>
                  <a:pt x="5764" y="33633"/>
                </a:cubicBezTo>
                <a:cubicBezTo>
                  <a:pt x="5859" y="32683"/>
                  <a:pt x="5891" y="31637"/>
                  <a:pt x="5796" y="30529"/>
                </a:cubicBezTo>
                <a:cubicBezTo>
                  <a:pt x="5701" y="29389"/>
                  <a:pt x="5511" y="28217"/>
                  <a:pt x="5257" y="27077"/>
                </a:cubicBezTo>
                <a:cubicBezTo>
                  <a:pt x="4972" y="25937"/>
                  <a:pt x="4624" y="24797"/>
                  <a:pt x="4212" y="23784"/>
                </a:cubicBezTo>
                <a:cubicBezTo>
                  <a:pt x="3990" y="23245"/>
                  <a:pt x="3769" y="22770"/>
                  <a:pt x="3515" y="22295"/>
                </a:cubicBezTo>
                <a:cubicBezTo>
                  <a:pt x="3294" y="21820"/>
                  <a:pt x="3009" y="21408"/>
                  <a:pt x="2787" y="20997"/>
                </a:cubicBezTo>
                <a:cubicBezTo>
                  <a:pt x="2534" y="20617"/>
                  <a:pt x="2280" y="20268"/>
                  <a:pt x="2059" y="19952"/>
                </a:cubicBezTo>
                <a:cubicBezTo>
                  <a:pt x="1805" y="19635"/>
                  <a:pt x="1584" y="19350"/>
                  <a:pt x="1394" y="19128"/>
                </a:cubicBezTo>
                <a:cubicBezTo>
                  <a:pt x="1014" y="18685"/>
                  <a:pt x="760" y="18463"/>
                  <a:pt x="760" y="18463"/>
                </a:cubicBezTo>
                <a:cubicBezTo>
                  <a:pt x="760" y="18463"/>
                  <a:pt x="602" y="18812"/>
                  <a:pt x="475" y="19350"/>
                </a:cubicBezTo>
                <a:cubicBezTo>
                  <a:pt x="380" y="19635"/>
                  <a:pt x="317" y="19983"/>
                  <a:pt x="254" y="20363"/>
                </a:cubicBezTo>
                <a:cubicBezTo>
                  <a:pt x="190" y="20775"/>
                  <a:pt x="127" y="21187"/>
                  <a:pt x="63" y="21662"/>
                </a:cubicBezTo>
                <a:cubicBezTo>
                  <a:pt x="32" y="22105"/>
                  <a:pt x="0" y="22612"/>
                  <a:pt x="0" y="23150"/>
                </a:cubicBezTo>
                <a:cubicBezTo>
                  <a:pt x="0" y="23657"/>
                  <a:pt x="0" y="24195"/>
                  <a:pt x="63" y="24765"/>
                </a:cubicBezTo>
                <a:cubicBezTo>
                  <a:pt x="127" y="25874"/>
                  <a:pt x="317" y="27045"/>
                  <a:pt x="602" y="28186"/>
                </a:cubicBezTo>
                <a:cubicBezTo>
                  <a:pt x="855" y="29357"/>
                  <a:pt x="1235" y="30466"/>
                  <a:pt x="1647" y="31511"/>
                </a:cubicBezTo>
                <a:cubicBezTo>
                  <a:pt x="2090" y="32524"/>
                  <a:pt x="2565" y="33474"/>
                  <a:pt x="3072" y="34266"/>
                </a:cubicBezTo>
                <a:cubicBezTo>
                  <a:pt x="3579" y="35058"/>
                  <a:pt x="4054" y="35691"/>
                  <a:pt x="4434" y="36134"/>
                </a:cubicBezTo>
                <a:cubicBezTo>
                  <a:pt x="4624" y="36356"/>
                  <a:pt x="4782" y="36514"/>
                  <a:pt x="4909" y="36641"/>
                </a:cubicBezTo>
                <a:cubicBezTo>
                  <a:pt x="3610" y="39998"/>
                  <a:pt x="2534" y="43608"/>
                  <a:pt x="2280" y="47155"/>
                </a:cubicBezTo>
                <a:cubicBezTo>
                  <a:pt x="2263" y="47445"/>
                  <a:pt x="2494" y="47597"/>
                  <a:pt x="2710" y="47597"/>
                </a:cubicBezTo>
                <a:cubicBezTo>
                  <a:pt x="2896" y="47597"/>
                  <a:pt x="3072" y="47484"/>
                  <a:pt x="3072" y="47250"/>
                </a:cubicBezTo>
                <a:cubicBezTo>
                  <a:pt x="3230" y="44843"/>
                  <a:pt x="3800" y="42437"/>
                  <a:pt x="4561" y="40093"/>
                </a:cubicBezTo>
                <a:cubicBezTo>
                  <a:pt x="4687" y="40156"/>
                  <a:pt x="4909" y="40251"/>
                  <a:pt x="5194" y="40346"/>
                </a:cubicBezTo>
                <a:cubicBezTo>
                  <a:pt x="5732" y="40568"/>
                  <a:pt x="6492" y="40821"/>
                  <a:pt x="7411" y="41011"/>
                </a:cubicBezTo>
                <a:cubicBezTo>
                  <a:pt x="8329" y="41201"/>
                  <a:pt x="9374" y="41360"/>
                  <a:pt x="10514" y="41391"/>
                </a:cubicBezTo>
                <a:cubicBezTo>
                  <a:pt x="10811" y="41408"/>
                  <a:pt x="11113" y="41416"/>
                  <a:pt x="11418" y="41416"/>
                </a:cubicBezTo>
                <a:cubicBezTo>
                  <a:pt x="12251" y="41416"/>
                  <a:pt x="13108" y="41358"/>
                  <a:pt x="13966" y="41265"/>
                </a:cubicBezTo>
                <a:cubicBezTo>
                  <a:pt x="15138" y="41138"/>
                  <a:pt x="16310" y="40916"/>
                  <a:pt x="17386" y="40600"/>
                </a:cubicBezTo>
                <a:cubicBezTo>
                  <a:pt x="17925" y="40473"/>
                  <a:pt x="18432" y="40283"/>
                  <a:pt x="18938" y="40093"/>
                </a:cubicBezTo>
                <a:cubicBezTo>
                  <a:pt x="19413" y="39935"/>
                  <a:pt x="19857" y="39713"/>
                  <a:pt x="20300" y="39523"/>
                </a:cubicBezTo>
                <a:cubicBezTo>
                  <a:pt x="20712" y="39333"/>
                  <a:pt x="21092" y="39111"/>
                  <a:pt x="21440" y="38921"/>
                </a:cubicBezTo>
                <a:cubicBezTo>
                  <a:pt x="21788" y="38731"/>
                  <a:pt x="22073" y="38541"/>
                  <a:pt x="22327" y="38383"/>
                </a:cubicBezTo>
                <a:cubicBezTo>
                  <a:pt x="22802" y="38035"/>
                  <a:pt x="23055" y="37813"/>
                  <a:pt x="23055" y="37813"/>
                </a:cubicBezTo>
                <a:cubicBezTo>
                  <a:pt x="23055" y="37813"/>
                  <a:pt x="22739" y="37623"/>
                  <a:pt x="22200" y="37433"/>
                </a:cubicBezTo>
                <a:cubicBezTo>
                  <a:pt x="21947" y="37306"/>
                  <a:pt x="21598" y="37211"/>
                  <a:pt x="21218" y="37084"/>
                </a:cubicBezTo>
                <a:cubicBezTo>
                  <a:pt x="20838" y="36989"/>
                  <a:pt x="20427" y="36863"/>
                  <a:pt x="19983" y="36768"/>
                </a:cubicBezTo>
                <a:cubicBezTo>
                  <a:pt x="19508" y="36673"/>
                  <a:pt x="19033" y="36578"/>
                  <a:pt x="18527" y="36514"/>
                </a:cubicBezTo>
                <a:cubicBezTo>
                  <a:pt x="17988" y="36451"/>
                  <a:pt x="17450" y="36419"/>
                  <a:pt x="16880" y="36388"/>
                </a:cubicBezTo>
                <a:cubicBezTo>
                  <a:pt x="16583" y="36371"/>
                  <a:pt x="16281" y="36363"/>
                  <a:pt x="15976" y="36363"/>
                </a:cubicBezTo>
                <a:cubicBezTo>
                  <a:pt x="15143" y="36363"/>
                  <a:pt x="14286" y="36422"/>
                  <a:pt x="13428" y="36514"/>
                </a:cubicBezTo>
                <a:cubicBezTo>
                  <a:pt x="12256" y="36641"/>
                  <a:pt x="11084" y="36863"/>
                  <a:pt x="10008" y="37179"/>
                </a:cubicBezTo>
                <a:cubicBezTo>
                  <a:pt x="8931" y="37496"/>
                  <a:pt x="7949" y="37876"/>
                  <a:pt x="7094" y="38256"/>
                </a:cubicBezTo>
                <a:cubicBezTo>
                  <a:pt x="6239" y="38668"/>
                  <a:pt x="5574" y="39080"/>
                  <a:pt x="5067" y="39396"/>
                </a:cubicBezTo>
                <a:cubicBezTo>
                  <a:pt x="4909" y="39523"/>
                  <a:pt x="4782" y="39618"/>
                  <a:pt x="4656" y="39713"/>
                </a:cubicBezTo>
                <a:cubicBezTo>
                  <a:pt x="5194" y="38098"/>
                  <a:pt x="5796" y="36514"/>
                  <a:pt x="6397" y="35026"/>
                </a:cubicBezTo>
                <a:cubicBezTo>
                  <a:pt x="6904" y="33791"/>
                  <a:pt x="7442" y="32556"/>
                  <a:pt x="8012" y="31352"/>
                </a:cubicBezTo>
                <a:cubicBezTo>
                  <a:pt x="8171" y="31447"/>
                  <a:pt x="8361" y="31542"/>
                  <a:pt x="8646" y="31637"/>
                </a:cubicBezTo>
                <a:cubicBezTo>
                  <a:pt x="9184" y="31827"/>
                  <a:pt x="9944" y="32081"/>
                  <a:pt x="10863" y="32271"/>
                </a:cubicBezTo>
                <a:cubicBezTo>
                  <a:pt x="11781" y="32493"/>
                  <a:pt x="12826" y="32619"/>
                  <a:pt x="13966" y="32683"/>
                </a:cubicBezTo>
                <a:cubicBezTo>
                  <a:pt x="14228" y="32690"/>
                  <a:pt x="14493" y="32694"/>
                  <a:pt x="14761" y="32694"/>
                </a:cubicBezTo>
                <a:cubicBezTo>
                  <a:pt x="15628" y="32694"/>
                  <a:pt x="16523" y="32653"/>
                  <a:pt x="17418" y="32556"/>
                </a:cubicBezTo>
                <a:cubicBezTo>
                  <a:pt x="18590" y="32429"/>
                  <a:pt x="19762" y="32207"/>
                  <a:pt x="20838" y="31891"/>
                </a:cubicBezTo>
                <a:cubicBezTo>
                  <a:pt x="21377" y="31732"/>
                  <a:pt x="21883" y="31574"/>
                  <a:pt x="22390" y="31384"/>
                </a:cubicBezTo>
                <a:cubicBezTo>
                  <a:pt x="22865" y="31194"/>
                  <a:pt x="23340" y="31004"/>
                  <a:pt x="23752" y="30814"/>
                </a:cubicBezTo>
                <a:cubicBezTo>
                  <a:pt x="24164" y="30592"/>
                  <a:pt x="24544" y="30402"/>
                  <a:pt x="24892" y="30212"/>
                </a:cubicBezTo>
                <a:cubicBezTo>
                  <a:pt x="25240" y="30022"/>
                  <a:pt x="25525" y="29832"/>
                  <a:pt x="25779" y="29642"/>
                </a:cubicBezTo>
                <a:cubicBezTo>
                  <a:pt x="26254" y="29326"/>
                  <a:pt x="26507" y="29072"/>
                  <a:pt x="26507" y="29072"/>
                </a:cubicBezTo>
                <a:cubicBezTo>
                  <a:pt x="26507" y="29072"/>
                  <a:pt x="26190" y="28914"/>
                  <a:pt x="25652" y="28692"/>
                </a:cubicBezTo>
                <a:cubicBezTo>
                  <a:pt x="25367" y="28597"/>
                  <a:pt x="25050" y="28471"/>
                  <a:pt x="24670" y="28376"/>
                </a:cubicBezTo>
                <a:cubicBezTo>
                  <a:pt x="24322" y="28249"/>
                  <a:pt x="23879" y="28154"/>
                  <a:pt x="23435" y="28059"/>
                </a:cubicBezTo>
                <a:cubicBezTo>
                  <a:pt x="22960" y="27964"/>
                  <a:pt x="22485" y="27869"/>
                  <a:pt x="21978" y="27806"/>
                </a:cubicBezTo>
                <a:cubicBezTo>
                  <a:pt x="21440" y="27742"/>
                  <a:pt x="20902" y="27679"/>
                  <a:pt x="20332" y="27647"/>
                </a:cubicBezTo>
                <a:cubicBezTo>
                  <a:pt x="20070" y="27640"/>
                  <a:pt x="19805" y="27636"/>
                  <a:pt x="19537" y="27636"/>
                </a:cubicBezTo>
                <a:cubicBezTo>
                  <a:pt x="18670" y="27636"/>
                  <a:pt x="17775" y="27677"/>
                  <a:pt x="16880" y="27774"/>
                </a:cubicBezTo>
                <a:cubicBezTo>
                  <a:pt x="15708" y="27932"/>
                  <a:pt x="14536" y="28154"/>
                  <a:pt x="13460" y="28471"/>
                </a:cubicBezTo>
                <a:cubicBezTo>
                  <a:pt x="12383" y="28756"/>
                  <a:pt x="11401" y="29136"/>
                  <a:pt x="10546" y="29547"/>
                </a:cubicBezTo>
                <a:cubicBezTo>
                  <a:pt x="9723" y="29927"/>
                  <a:pt x="9026" y="30339"/>
                  <a:pt x="8519" y="30687"/>
                </a:cubicBezTo>
                <a:cubicBezTo>
                  <a:pt x="8424" y="30751"/>
                  <a:pt x="8329" y="30846"/>
                  <a:pt x="8234" y="30909"/>
                </a:cubicBezTo>
                <a:cubicBezTo>
                  <a:pt x="9754" y="27774"/>
                  <a:pt x="11496" y="24765"/>
                  <a:pt x="13460" y="21883"/>
                </a:cubicBezTo>
                <a:cubicBezTo>
                  <a:pt x="13586" y="21947"/>
                  <a:pt x="13745" y="22010"/>
                  <a:pt x="13935" y="22105"/>
                </a:cubicBezTo>
                <a:cubicBezTo>
                  <a:pt x="14473" y="22295"/>
                  <a:pt x="15265" y="22548"/>
                  <a:pt x="16151" y="22738"/>
                </a:cubicBezTo>
                <a:cubicBezTo>
                  <a:pt x="17070" y="22960"/>
                  <a:pt x="18147" y="23087"/>
                  <a:pt x="19255" y="23150"/>
                </a:cubicBezTo>
                <a:cubicBezTo>
                  <a:pt x="19517" y="23158"/>
                  <a:pt x="19782" y="23162"/>
                  <a:pt x="20050" y="23162"/>
                </a:cubicBezTo>
                <a:cubicBezTo>
                  <a:pt x="20917" y="23162"/>
                  <a:pt x="21812" y="23120"/>
                  <a:pt x="22707" y="23024"/>
                </a:cubicBezTo>
                <a:cubicBezTo>
                  <a:pt x="23879" y="22865"/>
                  <a:pt x="25050" y="22643"/>
                  <a:pt x="26127" y="22358"/>
                </a:cubicBezTo>
                <a:cubicBezTo>
                  <a:pt x="26666" y="22200"/>
                  <a:pt x="27172" y="22042"/>
                  <a:pt x="27679" y="21852"/>
                </a:cubicBezTo>
                <a:cubicBezTo>
                  <a:pt x="28154" y="21662"/>
                  <a:pt x="28629" y="21472"/>
                  <a:pt x="29041" y="21282"/>
                </a:cubicBezTo>
                <a:cubicBezTo>
                  <a:pt x="29452" y="21060"/>
                  <a:pt x="29864" y="20870"/>
                  <a:pt x="30181" y="20680"/>
                </a:cubicBezTo>
                <a:cubicBezTo>
                  <a:pt x="30529" y="20458"/>
                  <a:pt x="30814" y="20300"/>
                  <a:pt x="31068" y="20110"/>
                </a:cubicBezTo>
                <a:cubicBezTo>
                  <a:pt x="31543" y="19793"/>
                  <a:pt x="31828" y="19540"/>
                  <a:pt x="31828" y="19540"/>
                </a:cubicBezTo>
                <a:cubicBezTo>
                  <a:pt x="31828" y="19540"/>
                  <a:pt x="31479" y="19382"/>
                  <a:pt x="30941" y="19160"/>
                </a:cubicBezTo>
                <a:cubicBezTo>
                  <a:pt x="30687" y="19065"/>
                  <a:pt x="30339" y="18938"/>
                  <a:pt x="29991" y="18812"/>
                </a:cubicBezTo>
                <a:cubicBezTo>
                  <a:pt x="29611" y="18717"/>
                  <a:pt x="29167" y="18622"/>
                  <a:pt x="28724" y="18495"/>
                </a:cubicBezTo>
                <a:cubicBezTo>
                  <a:pt x="28281" y="18400"/>
                  <a:pt x="27774" y="18305"/>
                  <a:pt x="27267" y="18242"/>
                </a:cubicBezTo>
                <a:cubicBezTo>
                  <a:pt x="26729" y="18178"/>
                  <a:pt x="26190" y="18146"/>
                  <a:pt x="25652" y="18115"/>
                </a:cubicBezTo>
                <a:cubicBezTo>
                  <a:pt x="25347" y="18098"/>
                  <a:pt x="25039" y="18090"/>
                  <a:pt x="24729" y="18090"/>
                </a:cubicBezTo>
                <a:cubicBezTo>
                  <a:pt x="23884" y="18090"/>
                  <a:pt x="23026" y="18149"/>
                  <a:pt x="22169" y="18242"/>
                </a:cubicBezTo>
                <a:cubicBezTo>
                  <a:pt x="20997" y="18400"/>
                  <a:pt x="19825" y="18622"/>
                  <a:pt x="18748" y="18907"/>
                </a:cubicBezTo>
                <a:cubicBezTo>
                  <a:pt x="17671" y="19223"/>
                  <a:pt x="16690" y="19603"/>
                  <a:pt x="15835" y="20015"/>
                </a:cubicBezTo>
                <a:cubicBezTo>
                  <a:pt x="15138" y="20332"/>
                  <a:pt x="14536" y="20680"/>
                  <a:pt x="14061" y="20965"/>
                </a:cubicBezTo>
                <a:cubicBezTo>
                  <a:pt x="16056" y="18146"/>
                  <a:pt x="18210" y="15391"/>
                  <a:pt x="20522" y="12794"/>
                </a:cubicBezTo>
                <a:cubicBezTo>
                  <a:pt x="20648" y="12763"/>
                  <a:pt x="20838" y="12731"/>
                  <a:pt x="21028" y="12699"/>
                </a:cubicBezTo>
                <a:cubicBezTo>
                  <a:pt x="21567" y="12541"/>
                  <a:pt x="22359" y="12256"/>
                  <a:pt x="23182" y="11876"/>
                </a:cubicBezTo>
                <a:cubicBezTo>
                  <a:pt x="24037" y="11496"/>
                  <a:pt x="24987" y="10989"/>
                  <a:pt x="25905" y="10356"/>
                </a:cubicBezTo>
                <a:cubicBezTo>
                  <a:pt x="26856" y="9754"/>
                  <a:pt x="27774" y="8994"/>
                  <a:pt x="28629" y="8202"/>
                </a:cubicBezTo>
                <a:cubicBezTo>
                  <a:pt x="29484" y="7411"/>
                  <a:pt x="30307" y="6524"/>
                  <a:pt x="30973" y="5637"/>
                </a:cubicBezTo>
                <a:cubicBezTo>
                  <a:pt x="31321" y="5194"/>
                  <a:pt x="31638" y="4751"/>
                  <a:pt x="31923" y="4307"/>
                </a:cubicBezTo>
                <a:cubicBezTo>
                  <a:pt x="32208" y="3895"/>
                  <a:pt x="32461" y="3452"/>
                  <a:pt x="32683" y="3040"/>
                </a:cubicBezTo>
                <a:cubicBezTo>
                  <a:pt x="32904" y="2629"/>
                  <a:pt x="33094" y="2249"/>
                  <a:pt x="33253" y="1869"/>
                </a:cubicBezTo>
                <a:cubicBezTo>
                  <a:pt x="33411" y="1520"/>
                  <a:pt x="33538" y="1204"/>
                  <a:pt x="33633" y="919"/>
                </a:cubicBezTo>
                <a:cubicBezTo>
                  <a:pt x="33823" y="380"/>
                  <a:pt x="33886" y="0"/>
                  <a:pt x="338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589952" y="3165273"/>
            <a:ext cx="1346074" cy="1888734"/>
          </a:xfrm>
          <a:custGeom>
            <a:avLst/>
            <a:gdLst/>
            <a:ahLst/>
            <a:cxnLst/>
            <a:rect l="l" t="t" r="r" b="b"/>
            <a:pathLst>
              <a:path w="39207" h="55013" extrusionOk="0">
                <a:moveTo>
                  <a:pt x="0" y="1"/>
                </a:moveTo>
                <a:lnTo>
                  <a:pt x="0" y="1"/>
                </a:lnTo>
                <a:cubicBezTo>
                  <a:pt x="1" y="1"/>
                  <a:pt x="96" y="413"/>
                  <a:pt x="317" y="1046"/>
                </a:cubicBezTo>
                <a:cubicBezTo>
                  <a:pt x="412" y="1363"/>
                  <a:pt x="571" y="1743"/>
                  <a:pt x="761" y="2154"/>
                </a:cubicBezTo>
                <a:cubicBezTo>
                  <a:pt x="919" y="2566"/>
                  <a:pt x="1141" y="3041"/>
                  <a:pt x="1394" y="3484"/>
                </a:cubicBezTo>
                <a:cubicBezTo>
                  <a:pt x="1647" y="3960"/>
                  <a:pt x="1932" y="4466"/>
                  <a:pt x="2281" y="4973"/>
                </a:cubicBezTo>
                <a:cubicBezTo>
                  <a:pt x="2597" y="5480"/>
                  <a:pt x="2977" y="5986"/>
                  <a:pt x="3357" y="6493"/>
                </a:cubicBezTo>
                <a:cubicBezTo>
                  <a:pt x="4149" y="7538"/>
                  <a:pt x="5099" y="8520"/>
                  <a:pt x="6081" y="9470"/>
                </a:cubicBezTo>
                <a:cubicBezTo>
                  <a:pt x="7094" y="10388"/>
                  <a:pt x="8139" y="11243"/>
                  <a:pt x="9216" y="11972"/>
                </a:cubicBezTo>
                <a:cubicBezTo>
                  <a:pt x="10293" y="12700"/>
                  <a:pt x="11370" y="13270"/>
                  <a:pt x="12351" y="13714"/>
                </a:cubicBezTo>
                <a:cubicBezTo>
                  <a:pt x="13333" y="14157"/>
                  <a:pt x="14220" y="14474"/>
                  <a:pt x="14885" y="14632"/>
                </a:cubicBezTo>
                <a:cubicBezTo>
                  <a:pt x="15107" y="14695"/>
                  <a:pt x="15297" y="14759"/>
                  <a:pt x="15455" y="14790"/>
                </a:cubicBezTo>
                <a:cubicBezTo>
                  <a:pt x="18115" y="17799"/>
                  <a:pt x="20617" y="20934"/>
                  <a:pt x="22929" y="24228"/>
                </a:cubicBezTo>
                <a:cubicBezTo>
                  <a:pt x="22391" y="23879"/>
                  <a:pt x="21694" y="23499"/>
                  <a:pt x="20870" y="23088"/>
                </a:cubicBezTo>
                <a:cubicBezTo>
                  <a:pt x="19889" y="22644"/>
                  <a:pt x="18749" y="22201"/>
                  <a:pt x="17482" y="21852"/>
                </a:cubicBezTo>
                <a:cubicBezTo>
                  <a:pt x="16247" y="21504"/>
                  <a:pt x="14917" y="21251"/>
                  <a:pt x="13555" y="21092"/>
                </a:cubicBezTo>
                <a:cubicBezTo>
                  <a:pt x="12545" y="20975"/>
                  <a:pt x="11535" y="20910"/>
                  <a:pt x="10551" y="20910"/>
                </a:cubicBezTo>
                <a:cubicBezTo>
                  <a:pt x="10208" y="20910"/>
                  <a:pt x="9868" y="20918"/>
                  <a:pt x="9533" y="20934"/>
                </a:cubicBezTo>
                <a:cubicBezTo>
                  <a:pt x="8900" y="20966"/>
                  <a:pt x="8266" y="20997"/>
                  <a:pt x="7664" y="21092"/>
                </a:cubicBezTo>
                <a:cubicBezTo>
                  <a:pt x="7063" y="21156"/>
                  <a:pt x="6493" y="21282"/>
                  <a:pt x="5986" y="21377"/>
                </a:cubicBezTo>
                <a:cubicBezTo>
                  <a:pt x="5448" y="21504"/>
                  <a:pt x="4973" y="21631"/>
                  <a:pt x="4529" y="21757"/>
                </a:cubicBezTo>
                <a:cubicBezTo>
                  <a:pt x="4086" y="21884"/>
                  <a:pt x="3706" y="22011"/>
                  <a:pt x="3389" y="22137"/>
                </a:cubicBezTo>
                <a:cubicBezTo>
                  <a:pt x="2787" y="22391"/>
                  <a:pt x="2407" y="22581"/>
                  <a:pt x="2407" y="22581"/>
                </a:cubicBezTo>
                <a:cubicBezTo>
                  <a:pt x="2407" y="22581"/>
                  <a:pt x="2724" y="22866"/>
                  <a:pt x="3262" y="23246"/>
                </a:cubicBezTo>
                <a:cubicBezTo>
                  <a:pt x="3547" y="23436"/>
                  <a:pt x="3896" y="23658"/>
                  <a:pt x="4276" y="23879"/>
                </a:cubicBezTo>
                <a:cubicBezTo>
                  <a:pt x="4656" y="24101"/>
                  <a:pt x="5099" y="24323"/>
                  <a:pt x="5606" y="24576"/>
                </a:cubicBezTo>
                <a:cubicBezTo>
                  <a:pt x="6081" y="24798"/>
                  <a:pt x="6619" y="25019"/>
                  <a:pt x="7189" y="25241"/>
                </a:cubicBezTo>
                <a:cubicBezTo>
                  <a:pt x="7759" y="25463"/>
                  <a:pt x="8361" y="25653"/>
                  <a:pt x="8963" y="25811"/>
                </a:cubicBezTo>
                <a:cubicBezTo>
                  <a:pt x="10230" y="26191"/>
                  <a:pt x="11560" y="26444"/>
                  <a:pt x="12921" y="26603"/>
                </a:cubicBezTo>
                <a:cubicBezTo>
                  <a:pt x="13918" y="26696"/>
                  <a:pt x="14915" y="26754"/>
                  <a:pt x="15887" y="26754"/>
                </a:cubicBezTo>
                <a:cubicBezTo>
                  <a:pt x="16243" y="26754"/>
                  <a:pt x="16596" y="26746"/>
                  <a:pt x="16943" y="26729"/>
                </a:cubicBezTo>
                <a:cubicBezTo>
                  <a:pt x="18210" y="26666"/>
                  <a:pt x="19445" y="26508"/>
                  <a:pt x="20490" y="26286"/>
                </a:cubicBezTo>
                <a:cubicBezTo>
                  <a:pt x="21567" y="26064"/>
                  <a:pt x="22454" y="25779"/>
                  <a:pt x="23087" y="25526"/>
                </a:cubicBezTo>
                <a:cubicBezTo>
                  <a:pt x="23309" y="25431"/>
                  <a:pt x="23499" y="25368"/>
                  <a:pt x="23626" y="25304"/>
                </a:cubicBezTo>
                <a:cubicBezTo>
                  <a:pt x="25874" y="28630"/>
                  <a:pt x="27901" y="32081"/>
                  <a:pt x="29674" y="35692"/>
                </a:cubicBezTo>
                <a:cubicBezTo>
                  <a:pt x="29579" y="35628"/>
                  <a:pt x="29453" y="35533"/>
                  <a:pt x="29326" y="35470"/>
                </a:cubicBezTo>
                <a:cubicBezTo>
                  <a:pt x="28756" y="35090"/>
                  <a:pt x="27964" y="34583"/>
                  <a:pt x="26983" y="34140"/>
                </a:cubicBezTo>
                <a:cubicBezTo>
                  <a:pt x="26001" y="33665"/>
                  <a:pt x="24861" y="33222"/>
                  <a:pt x="23626" y="32873"/>
                </a:cubicBezTo>
                <a:cubicBezTo>
                  <a:pt x="22359" y="32525"/>
                  <a:pt x="21029" y="32271"/>
                  <a:pt x="19667" y="32113"/>
                </a:cubicBezTo>
                <a:cubicBezTo>
                  <a:pt x="18657" y="31996"/>
                  <a:pt x="17647" y="31931"/>
                  <a:pt x="16663" y="31931"/>
                </a:cubicBezTo>
                <a:cubicBezTo>
                  <a:pt x="16320" y="31931"/>
                  <a:pt x="15980" y="31938"/>
                  <a:pt x="15645" y="31955"/>
                </a:cubicBezTo>
                <a:cubicBezTo>
                  <a:pt x="15012" y="31986"/>
                  <a:pt x="14378" y="32050"/>
                  <a:pt x="13777" y="32113"/>
                </a:cubicBezTo>
                <a:cubicBezTo>
                  <a:pt x="13175" y="32208"/>
                  <a:pt x="12605" y="32303"/>
                  <a:pt x="12098" y="32398"/>
                </a:cubicBezTo>
                <a:cubicBezTo>
                  <a:pt x="11560" y="32525"/>
                  <a:pt x="11085" y="32652"/>
                  <a:pt x="10641" y="32778"/>
                </a:cubicBezTo>
                <a:cubicBezTo>
                  <a:pt x="10198" y="32905"/>
                  <a:pt x="9818" y="33032"/>
                  <a:pt x="9501" y="33158"/>
                </a:cubicBezTo>
                <a:cubicBezTo>
                  <a:pt x="8900" y="33412"/>
                  <a:pt x="8519" y="33602"/>
                  <a:pt x="8519" y="33602"/>
                </a:cubicBezTo>
                <a:cubicBezTo>
                  <a:pt x="8519" y="33602"/>
                  <a:pt x="8836" y="33887"/>
                  <a:pt x="9375" y="34267"/>
                </a:cubicBezTo>
                <a:cubicBezTo>
                  <a:pt x="9660" y="34457"/>
                  <a:pt x="10008" y="34678"/>
                  <a:pt x="10388" y="34900"/>
                </a:cubicBezTo>
                <a:cubicBezTo>
                  <a:pt x="10800" y="35122"/>
                  <a:pt x="11243" y="35375"/>
                  <a:pt x="11718" y="35597"/>
                </a:cubicBezTo>
                <a:cubicBezTo>
                  <a:pt x="12225" y="35818"/>
                  <a:pt x="12731" y="36072"/>
                  <a:pt x="13302" y="36262"/>
                </a:cubicBezTo>
                <a:cubicBezTo>
                  <a:pt x="13872" y="36483"/>
                  <a:pt x="14473" y="36673"/>
                  <a:pt x="15107" y="36863"/>
                </a:cubicBezTo>
                <a:cubicBezTo>
                  <a:pt x="16342" y="37212"/>
                  <a:pt x="17672" y="37465"/>
                  <a:pt x="19034" y="37624"/>
                </a:cubicBezTo>
                <a:cubicBezTo>
                  <a:pt x="20044" y="37741"/>
                  <a:pt x="21054" y="37806"/>
                  <a:pt x="22038" y="37806"/>
                </a:cubicBezTo>
                <a:cubicBezTo>
                  <a:pt x="22380" y="37806"/>
                  <a:pt x="22720" y="37798"/>
                  <a:pt x="23056" y="37782"/>
                </a:cubicBezTo>
                <a:cubicBezTo>
                  <a:pt x="24354" y="37719"/>
                  <a:pt x="25557" y="37529"/>
                  <a:pt x="26634" y="37307"/>
                </a:cubicBezTo>
                <a:cubicBezTo>
                  <a:pt x="27679" y="37085"/>
                  <a:pt x="28566" y="36800"/>
                  <a:pt x="29199" y="36547"/>
                </a:cubicBezTo>
                <a:cubicBezTo>
                  <a:pt x="29516" y="36452"/>
                  <a:pt x="29769" y="36325"/>
                  <a:pt x="29928" y="36262"/>
                </a:cubicBezTo>
                <a:cubicBezTo>
                  <a:pt x="30593" y="37624"/>
                  <a:pt x="31195" y="39049"/>
                  <a:pt x="31796" y="40474"/>
                </a:cubicBezTo>
                <a:cubicBezTo>
                  <a:pt x="32493" y="42216"/>
                  <a:pt x="33190" y="44052"/>
                  <a:pt x="33791" y="45889"/>
                </a:cubicBezTo>
                <a:cubicBezTo>
                  <a:pt x="33665" y="45794"/>
                  <a:pt x="33506" y="45667"/>
                  <a:pt x="33316" y="45541"/>
                </a:cubicBezTo>
                <a:cubicBezTo>
                  <a:pt x="32746" y="45161"/>
                  <a:pt x="31955" y="44686"/>
                  <a:pt x="30973" y="44242"/>
                </a:cubicBezTo>
                <a:cubicBezTo>
                  <a:pt x="29991" y="43767"/>
                  <a:pt x="28851" y="43324"/>
                  <a:pt x="27616" y="42976"/>
                </a:cubicBezTo>
                <a:cubicBezTo>
                  <a:pt x="26349" y="42627"/>
                  <a:pt x="25019" y="42374"/>
                  <a:pt x="23657" y="42216"/>
                </a:cubicBezTo>
                <a:cubicBezTo>
                  <a:pt x="22671" y="42098"/>
                  <a:pt x="21667" y="42033"/>
                  <a:pt x="20684" y="42033"/>
                </a:cubicBezTo>
                <a:cubicBezTo>
                  <a:pt x="20342" y="42033"/>
                  <a:pt x="20002" y="42041"/>
                  <a:pt x="19667" y="42057"/>
                </a:cubicBezTo>
                <a:cubicBezTo>
                  <a:pt x="19002" y="42089"/>
                  <a:pt x="18369" y="42152"/>
                  <a:pt x="17767" y="42216"/>
                </a:cubicBezTo>
                <a:cubicBezTo>
                  <a:pt x="17197" y="42279"/>
                  <a:pt x="16627" y="42406"/>
                  <a:pt x="16088" y="42501"/>
                </a:cubicBezTo>
                <a:cubicBezTo>
                  <a:pt x="15550" y="42627"/>
                  <a:pt x="15075" y="42754"/>
                  <a:pt x="14632" y="42881"/>
                </a:cubicBezTo>
                <a:cubicBezTo>
                  <a:pt x="14220" y="43007"/>
                  <a:pt x="13840" y="43134"/>
                  <a:pt x="13523" y="43261"/>
                </a:cubicBezTo>
                <a:cubicBezTo>
                  <a:pt x="12890" y="43514"/>
                  <a:pt x="12510" y="43704"/>
                  <a:pt x="12510" y="43704"/>
                </a:cubicBezTo>
                <a:cubicBezTo>
                  <a:pt x="12510" y="43704"/>
                  <a:pt x="12826" y="43989"/>
                  <a:pt x="13397" y="44369"/>
                </a:cubicBezTo>
                <a:cubicBezTo>
                  <a:pt x="13682" y="44559"/>
                  <a:pt x="13998" y="44781"/>
                  <a:pt x="14410" y="45002"/>
                </a:cubicBezTo>
                <a:cubicBezTo>
                  <a:pt x="14790" y="45256"/>
                  <a:pt x="15233" y="45477"/>
                  <a:pt x="15740" y="45699"/>
                </a:cubicBezTo>
                <a:cubicBezTo>
                  <a:pt x="16215" y="45921"/>
                  <a:pt x="16753" y="46174"/>
                  <a:pt x="17323" y="46364"/>
                </a:cubicBezTo>
                <a:cubicBezTo>
                  <a:pt x="17862" y="46586"/>
                  <a:pt x="18464" y="46776"/>
                  <a:pt x="19097" y="46966"/>
                </a:cubicBezTo>
                <a:cubicBezTo>
                  <a:pt x="20332" y="47314"/>
                  <a:pt x="21694" y="47568"/>
                  <a:pt x="23024" y="47726"/>
                </a:cubicBezTo>
                <a:cubicBezTo>
                  <a:pt x="24034" y="47843"/>
                  <a:pt x="25044" y="47909"/>
                  <a:pt x="26028" y="47909"/>
                </a:cubicBezTo>
                <a:cubicBezTo>
                  <a:pt x="26371" y="47909"/>
                  <a:pt x="26710" y="47901"/>
                  <a:pt x="27046" y="47884"/>
                </a:cubicBezTo>
                <a:cubicBezTo>
                  <a:pt x="28344" y="47821"/>
                  <a:pt x="29548" y="47631"/>
                  <a:pt x="30624" y="47409"/>
                </a:cubicBezTo>
                <a:cubicBezTo>
                  <a:pt x="31670" y="47188"/>
                  <a:pt x="32556" y="46903"/>
                  <a:pt x="33190" y="46649"/>
                </a:cubicBezTo>
                <a:cubicBezTo>
                  <a:pt x="33506" y="46554"/>
                  <a:pt x="33760" y="46427"/>
                  <a:pt x="33950" y="46332"/>
                </a:cubicBezTo>
                <a:cubicBezTo>
                  <a:pt x="34805" y="49056"/>
                  <a:pt x="35438" y="51843"/>
                  <a:pt x="35628" y="54630"/>
                </a:cubicBezTo>
                <a:cubicBezTo>
                  <a:pt x="35643" y="54891"/>
                  <a:pt x="35850" y="55013"/>
                  <a:pt x="36065" y="55013"/>
                </a:cubicBezTo>
                <a:cubicBezTo>
                  <a:pt x="36318" y="55013"/>
                  <a:pt x="36581" y="54843"/>
                  <a:pt x="36547" y="54535"/>
                </a:cubicBezTo>
                <a:cubicBezTo>
                  <a:pt x="36262" y="50418"/>
                  <a:pt x="35026" y="46237"/>
                  <a:pt x="33538" y="42342"/>
                </a:cubicBezTo>
                <a:cubicBezTo>
                  <a:pt x="33665" y="42216"/>
                  <a:pt x="33855" y="42026"/>
                  <a:pt x="34076" y="41772"/>
                </a:cubicBezTo>
                <a:cubicBezTo>
                  <a:pt x="34520" y="41265"/>
                  <a:pt x="35090" y="40537"/>
                  <a:pt x="35660" y="39619"/>
                </a:cubicBezTo>
                <a:cubicBezTo>
                  <a:pt x="36230" y="38700"/>
                  <a:pt x="36800" y="37592"/>
                  <a:pt x="37307" y="36420"/>
                </a:cubicBezTo>
                <a:cubicBezTo>
                  <a:pt x="37782" y="35217"/>
                  <a:pt x="38193" y="33918"/>
                  <a:pt x="38542" y="32588"/>
                </a:cubicBezTo>
                <a:cubicBezTo>
                  <a:pt x="38827" y="31258"/>
                  <a:pt x="39048" y="29928"/>
                  <a:pt x="39143" y="28630"/>
                </a:cubicBezTo>
                <a:cubicBezTo>
                  <a:pt x="39207" y="27965"/>
                  <a:pt x="39207" y="27363"/>
                  <a:pt x="39207" y="26729"/>
                </a:cubicBezTo>
                <a:cubicBezTo>
                  <a:pt x="39207" y="26128"/>
                  <a:pt x="39175" y="25558"/>
                  <a:pt x="39112" y="25019"/>
                </a:cubicBezTo>
                <a:cubicBezTo>
                  <a:pt x="39080" y="24481"/>
                  <a:pt x="39017" y="24006"/>
                  <a:pt x="38922" y="23531"/>
                </a:cubicBezTo>
                <a:cubicBezTo>
                  <a:pt x="38827" y="23088"/>
                  <a:pt x="38763" y="22707"/>
                  <a:pt x="38668" y="22391"/>
                </a:cubicBezTo>
                <a:cubicBezTo>
                  <a:pt x="38510" y="21726"/>
                  <a:pt x="38352" y="21346"/>
                  <a:pt x="38352" y="21346"/>
                </a:cubicBezTo>
                <a:cubicBezTo>
                  <a:pt x="38352" y="21346"/>
                  <a:pt x="38035" y="21631"/>
                  <a:pt x="37592" y="22137"/>
                </a:cubicBezTo>
                <a:cubicBezTo>
                  <a:pt x="37370" y="22391"/>
                  <a:pt x="37117" y="22707"/>
                  <a:pt x="36832" y="23056"/>
                </a:cubicBezTo>
                <a:cubicBezTo>
                  <a:pt x="36578" y="23404"/>
                  <a:pt x="36293" y="23848"/>
                  <a:pt x="35977" y="24291"/>
                </a:cubicBezTo>
                <a:cubicBezTo>
                  <a:pt x="35723" y="24734"/>
                  <a:pt x="35407" y="25241"/>
                  <a:pt x="35153" y="25779"/>
                </a:cubicBezTo>
                <a:cubicBezTo>
                  <a:pt x="34868" y="26318"/>
                  <a:pt x="34583" y="26888"/>
                  <a:pt x="34361" y="27489"/>
                </a:cubicBezTo>
                <a:cubicBezTo>
                  <a:pt x="33855" y="28693"/>
                  <a:pt x="33443" y="29991"/>
                  <a:pt x="33126" y="31321"/>
                </a:cubicBezTo>
                <a:cubicBezTo>
                  <a:pt x="32810" y="32652"/>
                  <a:pt x="32588" y="33982"/>
                  <a:pt x="32525" y="35280"/>
                </a:cubicBezTo>
                <a:cubicBezTo>
                  <a:pt x="32398" y="36578"/>
                  <a:pt x="32430" y="37814"/>
                  <a:pt x="32525" y="38890"/>
                </a:cubicBezTo>
                <a:cubicBezTo>
                  <a:pt x="32588" y="39397"/>
                  <a:pt x="32651" y="39904"/>
                  <a:pt x="32746" y="40347"/>
                </a:cubicBezTo>
                <a:lnTo>
                  <a:pt x="32366" y="39460"/>
                </a:lnTo>
                <a:cubicBezTo>
                  <a:pt x="31195" y="36642"/>
                  <a:pt x="29833" y="33918"/>
                  <a:pt x="28344" y="31258"/>
                </a:cubicBezTo>
                <a:cubicBezTo>
                  <a:pt x="28439" y="31131"/>
                  <a:pt x="28534" y="31036"/>
                  <a:pt x="28661" y="30878"/>
                </a:cubicBezTo>
                <a:cubicBezTo>
                  <a:pt x="29104" y="30371"/>
                  <a:pt x="29674" y="29643"/>
                  <a:pt x="30244" y="28725"/>
                </a:cubicBezTo>
                <a:cubicBezTo>
                  <a:pt x="30815" y="27806"/>
                  <a:pt x="31416" y="26729"/>
                  <a:pt x="31891" y="25526"/>
                </a:cubicBezTo>
                <a:cubicBezTo>
                  <a:pt x="32398" y="24323"/>
                  <a:pt x="32810" y="23024"/>
                  <a:pt x="33126" y="21694"/>
                </a:cubicBezTo>
                <a:cubicBezTo>
                  <a:pt x="33443" y="20364"/>
                  <a:pt x="33665" y="19034"/>
                  <a:pt x="33760" y="17735"/>
                </a:cubicBezTo>
                <a:cubicBezTo>
                  <a:pt x="33791" y="17070"/>
                  <a:pt x="33823" y="16469"/>
                  <a:pt x="33823" y="15835"/>
                </a:cubicBezTo>
                <a:cubicBezTo>
                  <a:pt x="33823" y="15234"/>
                  <a:pt x="33760" y="14664"/>
                  <a:pt x="33728" y="14125"/>
                </a:cubicBezTo>
                <a:cubicBezTo>
                  <a:pt x="33665" y="13587"/>
                  <a:pt x="33601" y="13112"/>
                  <a:pt x="33538" y="12637"/>
                </a:cubicBezTo>
                <a:cubicBezTo>
                  <a:pt x="33443" y="12193"/>
                  <a:pt x="33348" y="11813"/>
                  <a:pt x="33285" y="11497"/>
                </a:cubicBezTo>
                <a:cubicBezTo>
                  <a:pt x="33095" y="10832"/>
                  <a:pt x="32936" y="10452"/>
                  <a:pt x="32936" y="10452"/>
                </a:cubicBezTo>
                <a:cubicBezTo>
                  <a:pt x="32936" y="10452"/>
                  <a:pt x="32620" y="10737"/>
                  <a:pt x="32176" y="11212"/>
                </a:cubicBezTo>
                <a:cubicBezTo>
                  <a:pt x="31955" y="11497"/>
                  <a:pt x="31701" y="11782"/>
                  <a:pt x="31448" y="12162"/>
                </a:cubicBezTo>
                <a:cubicBezTo>
                  <a:pt x="31163" y="12510"/>
                  <a:pt x="30878" y="12922"/>
                  <a:pt x="30593" y="13397"/>
                </a:cubicBezTo>
                <a:cubicBezTo>
                  <a:pt x="30308" y="13840"/>
                  <a:pt x="30023" y="14347"/>
                  <a:pt x="29738" y="14885"/>
                </a:cubicBezTo>
                <a:cubicBezTo>
                  <a:pt x="29453" y="15424"/>
                  <a:pt x="29199" y="15994"/>
                  <a:pt x="28946" y="16595"/>
                </a:cubicBezTo>
                <a:cubicBezTo>
                  <a:pt x="28471" y="17799"/>
                  <a:pt x="28059" y="19097"/>
                  <a:pt x="27743" y="20427"/>
                </a:cubicBezTo>
                <a:cubicBezTo>
                  <a:pt x="27426" y="21757"/>
                  <a:pt x="27204" y="23088"/>
                  <a:pt x="27109" y="24386"/>
                </a:cubicBezTo>
                <a:cubicBezTo>
                  <a:pt x="27014" y="25684"/>
                  <a:pt x="27046" y="26919"/>
                  <a:pt x="27141" y="27996"/>
                </a:cubicBezTo>
                <a:cubicBezTo>
                  <a:pt x="27204" y="28535"/>
                  <a:pt x="27268" y="29073"/>
                  <a:pt x="27363" y="29516"/>
                </a:cubicBezTo>
                <a:cubicBezTo>
                  <a:pt x="25842" y="26951"/>
                  <a:pt x="24227" y="24481"/>
                  <a:pt x="22454" y="22074"/>
                </a:cubicBezTo>
                <a:cubicBezTo>
                  <a:pt x="22517" y="21947"/>
                  <a:pt x="22612" y="21789"/>
                  <a:pt x="22676" y="21599"/>
                </a:cubicBezTo>
                <a:cubicBezTo>
                  <a:pt x="22961" y="20966"/>
                  <a:pt x="23277" y="20111"/>
                  <a:pt x="23531" y="19066"/>
                </a:cubicBezTo>
                <a:cubicBezTo>
                  <a:pt x="23816" y="18020"/>
                  <a:pt x="24037" y="16785"/>
                  <a:pt x="24132" y="15519"/>
                </a:cubicBezTo>
                <a:cubicBezTo>
                  <a:pt x="24259" y="14220"/>
                  <a:pt x="24259" y="12858"/>
                  <a:pt x="24164" y="11497"/>
                </a:cubicBezTo>
                <a:cubicBezTo>
                  <a:pt x="24037" y="10135"/>
                  <a:pt x="23847" y="8773"/>
                  <a:pt x="23531" y="7506"/>
                </a:cubicBezTo>
                <a:cubicBezTo>
                  <a:pt x="23404" y="6905"/>
                  <a:pt x="23214" y="6271"/>
                  <a:pt x="23024" y="5701"/>
                </a:cubicBezTo>
                <a:cubicBezTo>
                  <a:pt x="22866" y="5131"/>
                  <a:pt x="22644" y="4593"/>
                  <a:pt x="22422" y="4086"/>
                </a:cubicBezTo>
                <a:cubicBezTo>
                  <a:pt x="22232" y="3611"/>
                  <a:pt x="22011" y="3136"/>
                  <a:pt x="21789" y="2756"/>
                </a:cubicBezTo>
                <a:cubicBezTo>
                  <a:pt x="21599" y="2344"/>
                  <a:pt x="21377" y="1996"/>
                  <a:pt x="21219" y="1711"/>
                </a:cubicBezTo>
                <a:cubicBezTo>
                  <a:pt x="20839" y="1141"/>
                  <a:pt x="20585" y="824"/>
                  <a:pt x="20585" y="824"/>
                </a:cubicBezTo>
                <a:cubicBezTo>
                  <a:pt x="20585" y="824"/>
                  <a:pt x="20364" y="1173"/>
                  <a:pt x="20079" y="1806"/>
                </a:cubicBezTo>
                <a:cubicBezTo>
                  <a:pt x="19952" y="2091"/>
                  <a:pt x="19825" y="2471"/>
                  <a:pt x="19667" y="2914"/>
                </a:cubicBezTo>
                <a:cubicBezTo>
                  <a:pt x="19509" y="3326"/>
                  <a:pt x="19382" y="3801"/>
                  <a:pt x="19224" y="4340"/>
                </a:cubicBezTo>
                <a:cubicBezTo>
                  <a:pt x="19097" y="4846"/>
                  <a:pt x="18970" y="5416"/>
                  <a:pt x="18875" y="6018"/>
                </a:cubicBezTo>
                <a:cubicBezTo>
                  <a:pt x="18780" y="6620"/>
                  <a:pt x="18685" y="7253"/>
                  <a:pt x="18622" y="7886"/>
                </a:cubicBezTo>
                <a:cubicBezTo>
                  <a:pt x="18527" y="9185"/>
                  <a:pt x="18527" y="10547"/>
                  <a:pt x="18622" y="11908"/>
                </a:cubicBezTo>
                <a:cubicBezTo>
                  <a:pt x="18749" y="13270"/>
                  <a:pt x="18939" y="14600"/>
                  <a:pt x="19255" y="15867"/>
                </a:cubicBezTo>
                <a:cubicBezTo>
                  <a:pt x="19540" y="17102"/>
                  <a:pt x="19920" y="18242"/>
                  <a:pt x="20332" y="19224"/>
                </a:cubicBezTo>
                <a:cubicBezTo>
                  <a:pt x="18780" y="17260"/>
                  <a:pt x="17165" y="15360"/>
                  <a:pt x="15518" y="13492"/>
                </a:cubicBezTo>
                <a:cubicBezTo>
                  <a:pt x="15297" y="12890"/>
                  <a:pt x="14980" y="12193"/>
                  <a:pt x="14537" y="11402"/>
                </a:cubicBezTo>
                <a:cubicBezTo>
                  <a:pt x="14030" y="10452"/>
                  <a:pt x="13365" y="9407"/>
                  <a:pt x="12573" y="8393"/>
                </a:cubicBezTo>
                <a:cubicBezTo>
                  <a:pt x="11781" y="7348"/>
                  <a:pt x="10863" y="6366"/>
                  <a:pt x="9881" y="5416"/>
                </a:cubicBezTo>
                <a:cubicBezTo>
                  <a:pt x="8868" y="4498"/>
                  <a:pt x="7791" y="3643"/>
                  <a:pt x="6714" y="2914"/>
                </a:cubicBezTo>
                <a:cubicBezTo>
                  <a:pt x="6208" y="2566"/>
                  <a:pt x="5669" y="2218"/>
                  <a:pt x="5131" y="1933"/>
                </a:cubicBezTo>
                <a:cubicBezTo>
                  <a:pt x="4593" y="1648"/>
                  <a:pt x="4086" y="1394"/>
                  <a:pt x="3579" y="1141"/>
                </a:cubicBezTo>
                <a:cubicBezTo>
                  <a:pt x="3104" y="919"/>
                  <a:pt x="2629" y="761"/>
                  <a:pt x="2217" y="603"/>
                </a:cubicBezTo>
                <a:cubicBezTo>
                  <a:pt x="1774" y="444"/>
                  <a:pt x="1394" y="318"/>
                  <a:pt x="1077" y="223"/>
                </a:cubicBezTo>
                <a:cubicBezTo>
                  <a:pt x="412" y="64"/>
                  <a:pt x="1"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993565" y="2902026"/>
            <a:ext cx="2033239" cy="2059126"/>
          </a:xfrm>
          <a:custGeom>
            <a:avLst/>
            <a:gdLst/>
            <a:ahLst/>
            <a:cxnLst/>
            <a:rect l="l" t="t" r="r" b="b"/>
            <a:pathLst>
              <a:path w="59222" h="59976" extrusionOk="0">
                <a:moveTo>
                  <a:pt x="35103" y="1"/>
                </a:moveTo>
                <a:cubicBezTo>
                  <a:pt x="28692" y="1"/>
                  <a:pt x="32164" y="17156"/>
                  <a:pt x="34361" y="19101"/>
                </a:cubicBezTo>
                <a:cubicBezTo>
                  <a:pt x="32144" y="21287"/>
                  <a:pt x="30023" y="23598"/>
                  <a:pt x="28027" y="26005"/>
                </a:cubicBezTo>
                <a:cubicBezTo>
                  <a:pt x="29644" y="21093"/>
                  <a:pt x="30406" y="8796"/>
                  <a:pt x="25131" y="8796"/>
                </a:cubicBezTo>
                <a:cubicBezTo>
                  <a:pt x="25032" y="8796"/>
                  <a:pt x="24932" y="8800"/>
                  <a:pt x="24829" y="8809"/>
                </a:cubicBezTo>
                <a:cubicBezTo>
                  <a:pt x="18147" y="9379"/>
                  <a:pt x="24100" y="26639"/>
                  <a:pt x="26507" y="27905"/>
                </a:cubicBezTo>
                <a:cubicBezTo>
                  <a:pt x="24702" y="30217"/>
                  <a:pt x="22992" y="32592"/>
                  <a:pt x="21409" y="35031"/>
                </a:cubicBezTo>
                <a:cubicBezTo>
                  <a:pt x="22387" y="29590"/>
                  <a:pt x="21949" y="19250"/>
                  <a:pt x="17303" y="19250"/>
                </a:cubicBezTo>
                <a:cubicBezTo>
                  <a:pt x="17136" y="19250"/>
                  <a:pt x="16963" y="19264"/>
                  <a:pt x="16785" y="19291"/>
                </a:cubicBezTo>
                <a:cubicBezTo>
                  <a:pt x="10324" y="20305"/>
                  <a:pt x="16880" y="36139"/>
                  <a:pt x="19540" y="38103"/>
                </a:cubicBezTo>
                <a:cubicBezTo>
                  <a:pt x="18622" y="39686"/>
                  <a:pt x="17735" y="41301"/>
                  <a:pt x="16912" y="42948"/>
                </a:cubicBezTo>
                <a:cubicBezTo>
                  <a:pt x="16056" y="44690"/>
                  <a:pt x="15201" y="46463"/>
                  <a:pt x="14410" y="48268"/>
                </a:cubicBezTo>
                <a:cubicBezTo>
                  <a:pt x="14556" y="43529"/>
                  <a:pt x="11972" y="32355"/>
                  <a:pt x="7432" y="32355"/>
                </a:cubicBezTo>
                <a:cubicBezTo>
                  <a:pt x="7058" y="32355"/>
                  <a:pt x="6671" y="32431"/>
                  <a:pt x="6271" y="32592"/>
                </a:cubicBezTo>
                <a:cubicBezTo>
                  <a:pt x="0" y="35157"/>
                  <a:pt x="10958" y="49979"/>
                  <a:pt x="13555" y="50359"/>
                </a:cubicBezTo>
                <a:cubicBezTo>
                  <a:pt x="12415" y="53272"/>
                  <a:pt x="11496" y="56281"/>
                  <a:pt x="10989" y="59289"/>
                </a:cubicBezTo>
                <a:cubicBezTo>
                  <a:pt x="10914" y="59706"/>
                  <a:pt x="11257" y="59976"/>
                  <a:pt x="11573" y="59976"/>
                </a:cubicBezTo>
                <a:cubicBezTo>
                  <a:pt x="11785" y="59976"/>
                  <a:pt x="11984" y="59854"/>
                  <a:pt x="12035" y="59574"/>
                </a:cubicBezTo>
                <a:cubicBezTo>
                  <a:pt x="12541" y="56534"/>
                  <a:pt x="13491" y="53525"/>
                  <a:pt x="14631" y="50580"/>
                </a:cubicBezTo>
                <a:cubicBezTo>
                  <a:pt x="15316" y="50926"/>
                  <a:pt x="16755" y="51110"/>
                  <a:pt x="18536" y="51110"/>
                </a:cubicBezTo>
                <a:cubicBezTo>
                  <a:pt x="24414" y="51110"/>
                  <a:pt x="34022" y="49112"/>
                  <a:pt x="32588" y="44373"/>
                </a:cubicBezTo>
                <a:cubicBezTo>
                  <a:pt x="32111" y="42775"/>
                  <a:pt x="30791" y="42148"/>
                  <a:pt x="29062" y="42148"/>
                </a:cubicBezTo>
                <a:cubicBezTo>
                  <a:pt x="24934" y="42148"/>
                  <a:pt x="18480" y="45727"/>
                  <a:pt x="15645" y="48205"/>
                </a:cubicBezTo>
                <a:cubicBezTo>
                  <a:pt x="16342" y="46590"/>
                  <a:pt x="17102" y="45038"/>
                  <a:pt x="17862" y="43518"/>
                </a:cubicBezTo>
                <a:cubicBezTo>
                  <a:pt x="18717" y="41808"/>
                  <a:pt x="19635" y="40161"/>
                  <a:pt x="20617" y="38514"/>
                </a:cubicBezTo>
                <a:cubicBezTo>
                  <a:pt x="21437" y="39653"/>
                  <a:pt x="26842" y="40968"/>
                  <a:pt x="31694" y="40968"/>
                </a:cubicBezTo>
                <a:cubicBezTo>
                  <a:pt x="36020" y="40968"/>
                  <a:pt x="39907" y="39922"/>
                  <a:pt x="39713" y="36773"/>
                </a:cubicBezTo>
                <a:cubicBezTo>
                  <a:pt x="39577" y="34420"/>
                  <a:pt x="37330" y="33578"/>
                  <a:pt x="34417" y="33578"/>
                </a:cubicBezTo>
                <a:cubicBezTo>
                  <a:pt x="29879" y="33578"/>
                  <a:pt x="23723" y="35622"/>
                  <a:pt x="21409" y="37184"/>
                </a:cubicBezTo>
                <a:cubicBezTo>
                  <a:pt x="23277" y="34144"/>
                  <a:pt x="25304" y="31231"/>
                  <a:pt x="27489" y="28475"/>
                </a:cubicBezTo>
                <a:cubicBezTo>
                  <a:pt x="28857" y="29789"/>
                  <a:pt x="34930" y="31522"/>
                  <a:pt x="39848" y="31522"/>
                </a:cubicBezTo>
                <a:cubicBezTo>
                  <a:pt x="43469" y="31522"/>
                  <a:pt x="46464" y="30582"/>
                  <a:pt x="46490" y="27842"/>
                </a:cubicBezTo>
                <a:cubicBezTo>
                  <a:pt x="46520" y="25163"/>
                  <a:pt x="43708" y="24238"/>
                  <a:pt x="40224" y="24238"/>
                </a:cubicBezTo>
                <a:cubicBezTo>
                  <a:pt x="36336" y="24238"/>
                  <a:pt x="31612" y="25391"/>
                  <a:pt x="29072" y="26544"/>
                </a:cubicBezTo>
                <a:cubicBezTo>
                  <a:pt x="31036" y="24168"/>
                  <a:pt x="33094" y="21888"/>
                  <a:pt x="35280" y="19735"/>
                </a:cubicBezTo>
                <a:cubicBezTo>
                  <a:pt x="36403" y="21409"/>
                  <a:pt x="44110" y="24631"/>
                  <a:pt x="49360" y="24631"/>
                </a:cubicBezTo>
                <a:cubicBezTo>
                  <a:pt x="51953" y="24631"/>
                  <a:pt x="53946" y="23845"/>
                  <a:pt x="54249" y="21698"/>
                </a:cubicBezTo>
                <a:cubicBezTo>
                  <a:pt x="54746" y="18220"/>
                  <a:pt x="50042" y="17083"/>
                  <a:pt x="45175" y="17083"/>
                </a:cubicBezTo>
                <a:cubicBezTo>
                  <a:pt x="41977" y="17083"/>
                  <a:pt x="38709" y="17574"/>
                  <a:pt x="36800" y="18215"/>
                </a:cubicBezTo>
                <a:cubicBezTo>
                  <a:pt x="38225" y="16853"/>
                  <a:pt x="39682" y="15554"/>
                  <a:pt x="41170" y="14256"/>
                </a:cubicBezTo>
                <a:cubicBezTo>
                  <a:pt x="45002" y="14129"/>
                  <a:pt x="59221" y="6909"/>
                  <a:pt x="55358" y="1968"/>
                </a:cubicBezTo>
                <a:cubicBezTo>
                  <a:pt x="54726" y="1149"/>
                  <a:pt x="53925" y="797"/>
                  <a:pt x="53023" y="797"/>
                </a:cubicBezTo>
                <a:cubicBezTo>
                  <a:pt x="48135" y="797"/>
                  <a:pt x="40273" y="11136"/>
                  <a:pt x="40220" y="13623"/>
                </a:cubicBezTo>
                <a:cubicBezTo>
                  <a:pt x="38922" y="14763"/>
                  <a:pt x="37623" y="15934"/>
                  <a:pt x="36356" y="17138"/>
                </a:cubicBezTo>
                <a:cubicBezTo>
                  <a:pt x="38573" y="12198"/>
                  <a:pt x="40758" y="227"/>
                  <a:pt x="35280" y="5"/>
                </a:cubicBezTo>
                <a:cubicBezTo>
                  <a:pt x="35220" y="2"/>
                  <a:pt x="35161" y="1"/>
                  <a:pt x="35103" y="1"/>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365432" y="4992178"/>
            <a:ext cx="720227" cy="1378038"/>
          </a:xfrm>
          <a:custGeom>
            <a:avLst/>
            <a:gdLst/>
            <a:ahLst/>
            <a:cxnLst/>
            <a:rect l="l" t="t" r="r" b="b"/>
            <a:pathLst>
              <a:path w="20978" h="40138" extrusionOk="0">
                <a:moveTo>
                  <a:pt x="18448" y="0"/>
                </a:moveTo>
                <a:cubicBezTo>
                  <a:pt x="18137" y="0"/>
                  <a:pt x="17785" y="269"/>
                  <a:pt x="17842" y="686"/>
                </a:cubicBezTo>
                <a:cubicBezTo>
                  <a:pt x="19806" y="14969"/>
                  <a:pt x="11667" y="30328"/>
                  <a:pt x="456" y="39227"/>
                </a:cubicBezTo>
                <a:cubicBezTo>
                  <a:pt x="1" y="39581"/>
                  <a:pt x="414" y="40137"/>
                  <a:pt x="873" y="40137"/>
                </a:cubicBezTo>
                <a:cubicBezTo>
                  <a:pt x="989" y="40137"/>
                  <a:pt x="1108" y="40102"/>
                  <a:pt x="1216" y="40019"/>
                </a:cubicBezTo>
                <a:cubicBezTo>
                  <a:pt x="12712" y="30898"/>
                  <a:pt x="20978" y="15444"/>
                  <a:pt x="18887" y="401"/>
                </a:cubicBezTo>
                <a:cubicBezTo>
                  <a:pt x="18849" y="121"/>
                  <a:pt x="18658" y="0"/>
                  <a:pt x="18448"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561564" y="4487312"/>
            <a:ext cx="757856" cy="521957"/>
          </a:xfrm>
          <a:custGeom>
            <a:avLst/>
            <a:gdLst/>
            <a:ahLst/>
            <a:cxnLst/>
            <a:rect l="l" t="t" r="r" b="b"/>
            <a:pathLst>
              <a:path w="22074" h="15203" extrusionOk="0">
                <a:moveTo>
                  <a:pt x="16964" y="1"/>
                </a:moveTo>
                <a:cubicBezTo>
                  <a:pt x="15731" y="1"/>
                  <a:pt x="14251" y="10959"/>
                  <a:pt x="14251" y="10959"/>
                </a:cubicBezTo>
                <a:cubicBezTo>
                  <a:pt x="14251" y="10959"/>
                  <a:pt x="13872" y="1363"/>
                  <a:pt x="12485" y="1363"/>
                </a:cubicBezTo>
                <a:cubicBezTo>
                  <a:pt x="12482" y="1363"/>
                  <a:pt x="12480" y="1363"/>
                  <a:pt x="12478" y="1363"/>
                </a:cubicBezTo>
                <a:cubicBezTo>
                  <a:pt x="11084" y="1395"/>
                  <a:pt x="12003" y="10990"/>
                  <a:pt x="12003" y="10990"/>
                </a:cubicBezTo>
                <a:cubicBezTo>
                  <a:pt x="12003" y="10990"/>
                  <a:pt x="9504" y="2169"/>
                  <a:pt x="8175" y="2169"/>
                </a:cubicBezTo>
                <a:cubicBezTo>
                  <a:pt x="8141" y="2169"/>
                  <a:pt x="8108" y="2175"/>
                  <a:pt x="8076" y="2186"/>
                </a:cubicBezTo>
                <a:cubicBezTo>
                  <a:pt x="6746" y="2661"/>
                  <a:pt x="9849" y="11782"/>
                  <a:pt x="9849" y="11782"/>
                </a:cubicBezTo>
                <a:cubicBezTo>
                  <a:pt x="9849" y="11782"/>
                  <a:pt x="4765" y="2516"/>
                  <a:pt x="3452" y="2516"/>
                </a:cubicBezTo>
                <a:cubicBezTo>
                  <a:pt x="3417" y="2516"/>
                  <a:pt x="3386" y="2522"/>
                  <a:pt x="3357" y="2535"/>
                </a:cubicBezTo>
                <a:cubicBezTo>
                  <a:pt x="2217" y="3041"/>
                  <a:pt x="8329" y="12954"/>
                  <a:pt x="8329" y="12954"/>
                </a:cubicBezTo>
                <a:cubicBezTo>
                  <a:pt x="8329" y="12954"/>
                  <a:pt x="3459" y="6916"/>
                  <a:pt x="1702" y="6916"/>
                </a:cubicBezTo>
                <a:cubicBezTo>
                  <a:pt x="1584" y="6916"/>
                  <a:pt x="1481" y="6943"/>
                  <a:pt x="1393" y="7000"/>
                </a:cubicBezTo>
                <a:cubicBezTo>
                  <a:pt x="0" y="7950"/>
                  <a:pt x="8139" y="15202"/>
                  <a:pt x="8139" y="15202"/>
                </a:cubicBezTo>
                <a:lnTo>
                  <a:pt x="12636" y="14379"/>
                </a:lnTo>
                <a:lnTo>
                  <a:pt x="17101" y="13556"/>
                </a:lnTo>
                <a:cubicBezTo>
                  <a:pt x="17070" y="13556"/>
                  <a:pt x="22073" y="3833"/>
                  <a:pt x="20427" y="3453"/>
                </a:cubicBezTo>
                <a:cubicBezTo>
                  <a:pt x="20393" y="3446"/>
                  <a:pt x="20359" y="3443"/>
                  <a:pt x="20325" y="3443"/>
                </a:cubicBezTo>
                <a:cubicBezTo>
                  <a:pt x="18671" y="3443"/>
                  <a:pt x="16088" y="11497"/>
                  <a:pt x="16088" y="11497"/>
                </a:cubicBezTo>
                <a:cubicBezTo>
                  <a:pt x="16088" y="11497"/>
                  <a:pt x="18241" y="65"/>
                  <a:pt x="16975" y="1"/>
                </a:cubicBezTo>
                <a:cubicBezTo>
                  <a:pt x="16971" y="1"/>
                  <a:pt x="16968" y="1"/>
                  <a:pt x="16964" y="1"/>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840947" y="4923791"/>
            <a:ext cx="306658" cy="154153"/>
          </a:xfrm>
          <a:custGeom>
            <a:avLst/>
            <a:gdLst/>
            <a:ahLst/>
            <a:cxnLst/>
            <a:rect l="l" t="t" r="r" b="b"/>
            <a:pathLst>
              <a:path w="8932" h="4490" extrusionOk="0">
                <a:moveTo>
                  <a:pt x="5590" y="0"/>
                </a:moveTo>
                <a:cubicBezTo>
                  <a:pt x="2248" y="0"/>
                  <a:pt x="1" y="2488"/>
                  <a:pt x="1" y="2488"/>
                </a:cubicBezTo>
                <a:cubicBezTo>
                  <a:pt x="1" y="2488"/>
                  <a:pt x="1846" y="4489"/>
                  <a:pt x="4242" y="4489"/>
                </a:cubicBezTo>
                <a:cubicBezTo>
                  <a:pt x="4491" y="4489"/>
                  <a:pt x="4745" y="4468"/>
                  <a:pt x="5005" y="4420"/>
                </a:cubicBezTo>
                <a:cubicBezTo>
                  <a:pt x="7760" y="3913"/>
                  <a:pt x="8932" y="842"/>
                  <a:pt x="8932" y="842"/>
                </a:cubicBezTo>
                <a:cubicBezTo>
                  <a:pt x="7737" y="233"/>
                  <a:pt x="6612" y="0"/>
                  <a:pt x="5590"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401980" y="4922624"/>
            <a:ext cx="564838" cy="647717"/>
          </a:xfrm>
          <a:custGeom>
            <a:avLst/>
            <a:gdLst/>
            <a:ahLst/>
            <a:cxnLst/>
            <a:rect l="l" t="t" r="r" b="b"/>
            <a:pathLst>
              <a:path w="16452" h="18866" extrusionOk="0">
                <a:moveTo>
                  <a:pt x="6860" y="1"/>
                </a:moveTo>
                <a:cubicBezTo>
                  <a:pt x="5287" y="1"/>
                  <a:pt x="49" y="8001"/>
                  <a:pt x="0" y="8001"/>
                </a:cubicBezTo>
                <a:cubicBezTo>
                  <a:pt x="0" y="8001"/>
                  <a:pt x="0" y="8001"/>
                  <a:pt x="0" y="8001"/>
                </a:cubicBezTo>
                <a:lnTo>
                  <a:pt x="0" y="8001"/>
                </a:lnTo>
                <a:lnTo>
                  <a:pt x="1489" y="12308"/>
                </a:lnTo>
                <a:lnTo>
                  <a:pt x="2977" y="16615"/>
                </a:lnTo>
                <a:cubicBezTo>
                  <a:pt x="2977" y="16615"/>
                  <a:pt x="9728" y="18865"/>
                  <a:pt x="12395" y="18865"/>
                </a:cubicBezTo>
                <a:cubicBezTo>
                  <a:pt x="13031" y="18865"/>
                  <a:pt x="13435" y="18737"/>
                  <a:pt x="13460" y="18420"/>
                </a:cubicBezTo>
                <a:cubicBezTo>
                  <a:pt x="13586" y="16742"/>
                  <a:pt x="4877" y="15348"/>
                  <a:pt x="4877" y="15348"/>
                </a:cubicBezTo>
                <a:lnTo>
                  <a:pt x="4877" y="15348"/>
                </a:lnTo>
                <a:cubicBezTo>
                  <a:pt x="4877" y="15348"/>
                  <a:pt x="6564" y="15403"/>
                  <a:pt x="8645" y="15403"/>
                </a:cubicBezTo>
                <a:cubicBezTo>
                  <a:pt x="12027" y="15403"/>
                  <a:pt x="16452" y="15258"/>
                  <a:pt x="16373" y="14493"/>
                </a:cubicBezTo>
                <a:cubicBezTo>
                  <a:pt x="16272" y="13510"/>
                  <a:pt x="9210" y="13410"/>
                  <a:pt x="6332" y="13410"/>
                </a:cubicBezTo>
                <a:cubicBezTo>
                  <a:pt x="5594" y="13410"/>
                  <a:pt x="5131" y="13416"/>
                  <a:pt x="5131" y="13416"/>
                </a:cubicBezTo>
                <a:cubicBezTo>
                  <a:pt x="5131" y="13416"/>
                  <a:pt x="14600" y="11580"/>
                  <a:pt x="14346" y="10218"/>
                </a:cubicBezTo>
                <a:cubicBezTo>
                  <a:pt x="14296" y="9911"/>
                  <a:pt x="13783" y="9793"/>
                  <a:pt x="13016" y="9793"/>
                </a:cubicBezTo>
                <a:cubicBezTo>
                  <a:pt x="10379" y="9793"/>
                  <a:pt x="4751" y="11200"/>
                  <a:pt x="4751" y="11200"/>
                </a:cubicBezTo>
                <a:cubicBezTo>
                  <a:pt x="4751" y="11200"/>
                  <a:pt x="13555" y="7209"/>
                  <a:pt x="12890" y="5974"/>
                </a:cubicBezTo>
                <a:cubicBezTo>
                  <a:pt x="12810" y="5830"/>
                  <a:pt x="12616" y="5766"/>
                  <a:pt x="12336" y="5766"/>
                </a:cubicBezTo>
                <a:cubicBezTo>
                  <a:pt x="10292" y="5766"/>
                  <a:pt x="3674" y="9173"/>
                  <a:pt x="3674" y="9173"/>
                </a:cubicBezTo>
                <a:cubicBezTo>
                  <a:pt x="3674" y="9173"/>
                  <a:pt x="12510" y="2459"/>
                  <a:pt x="11844" y="1382"/>
                </a:cubicBezTo>
                <a:cubicBezTo>
                  <a:pt x="11799" y="1314"/>
                  <a:pt x="11719" y="1282"/>
                  <a:pt x="11609" y="1282"/>
                </a:cubicBezTo>
                <a:cubicBezTo>
                  <a:pt x="10031" y="1282"/>
                  <a:pt x="2280" y="7843"/>
                  <a:pt x="2280" y="7843"/>
                </a:cubicBezTo>
                <a:cubicBezTo>
                  <a:pt x="2280" y="7843"/>
                  <a:pt x="8266" y="1351"/>
                  <a:pt x="7126" y="116"/>
                </a:cubicBezTo>
                <a:cubicBezTo>
                  <a:pt x="7056" y="37"/>
                  <a:pt x="6966" y="1"/>
                  <a:pt x="6860" y="1"/>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331293" y="5198368"/>
            <a:ext cx="235967" cy="294676"/>
          </a:xfrm>
          <a:custGeom>
            <a:avLst/>
            <a:gdLst/>
            <a:ahLst/>
            <a:cxnLst/>
            <a:rect l="l" t="t" r="r" b="b"/>
            <a:pathLst>
              <a:path w="6873" h="8583" extrusionOk="0">
                <a:moveTo>
                  <a:pt x="2091" y="1"/>
                </a:moveTo>
                <a:cubicBezTo>
                  <a:pt x="2091" y="1"/>
                  <a:pt x="1" y="2566"/>
                  <a:pt x="919" y="5194"/>
                </a:cubicBezTo>
                <a:cubicBezTo>
                  <a:pt x="1838" y="7855"/>
                  <a:pt x="5068" y="8583"/>
                  <a:pt x="5068" y="8583"/>
                </a:cubicBezTo>
                <a:cubicBezTo>
                  <a:pt x="5068" y="8583"/>
                  <a:pt x="6873" y="3136"/>
                  <a:pt x="2091"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400450" y="5333871"/>
            <a:ext cx="1066367" cy="1011744"/>
          </a:xfrm>
          <a:custGeom>
            <a:avLst/>
            <a:gdLst/>
            <a:ahLst/>
            <a:cxnLst/>
            <a:rect l="l" t="t" r="r" b="b"/>
            <a:pathLst>
              <a:path w="31060" h="29469" extrusionOk="0">
                <a:moveTo>
                  <a:pt x="30244" y="1"/>
                </a:moveTo>
                <a:cubicBezTo>
                  <a:pt x="30143" y="1"/>
                  <a:pt x="30036" y="33"/>
                  <a:pt x="29933" y="107"/>
                </a:cubicBezTo>
                <a:cubicBezTo>
                  <a:pt x="18786" y="7866"/>
                  <a:pt x="9127" y="18349"/>
                  <a:pt x="354" y="28578"/>
                </a:cubicBezTo>
                <a:cubicBezTo>
                  <a:pt x="0" y="28979"/>
                  <a:pt x="385" y="29468"/>
                  <a:pt x="801" y="29468"/>
                </a:cubicBezTo>
                <a:cubicBezTo>
                  <a:pt x="943" y="29468"/>
                  <a:pt x="1089" y="29411"/>
                  <a:pt x="1209" y="29274"/>
                </a:cubicBezTo>
                <a:cubicBezTo>
                  <a:pt x="9918" y="19109"/>
                  <a:pt x="19514" y="8721"/>
                  <a:pt x="30567" y="994"/>
                </a:cubicBezTo>
                <a:cubicBezTo>
                  <a:pt x="31060" y="657"/>
                  <a:pt x="30702" y="1"/>
                  <a:pt x="30244"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351041" y="2703663"/>
            <a:ext cx="1606967" cy="2412339"/>
          </a:xfrm>
          <a:custGeom>
            <a:avLst/>
            <a:gdLst/>
            <a:ahLst/>
            <a:cxnLst/>
            <a:rect l="l" t="t" r="r" b="b"/>
            <a:pathLst>
              <a:path w="46806" h="70264" extrusionOk="0">
                <a:moveTo>
                  <a:pt x="38346" y="1"/>
                </a:moveTo>
                <a:cubicBezTo>
                  <a:pt x="33296" y="1"/>
                  <a:pt x="28963" y="14209"/>
                  <a:pt x="29855" y="16740"/>
                </a:cubicBezTo>
                <a:cubicBezTo>
                  <a:pt x="29032" y="18292"/>
                  <a:pt x="28240" y="19844"/>
                  <a:pt x="27480" y="21396"/>
                </a:cubicBezTo>
                <a:cubicBezTo>
                  <a:pt x="27776" y="16337"/>
                  <a:pt x="25888" y="5585"/>
                  <a:pt x="21379" y="5585"/>
                </a:cubicBezTo>
                <a:cubicBezTo>
                  <a:pt x="21061" y="5585"/>
                  <a:pt x="20730" y="5639"/>
                  <a:pt x="20386" y="5751"/>
                </a:cubicBezTo>
                <a:cubicBezTo>
                  <a:pt x="14084" y="7810"/>
                  <a:pt x="23553" y="22916"/>
                  <a:pt x="26308" y="23929"/>
                </a:cubicBezTo>
                <a:cubicBezTo>
                  <a:pt x="25010" y="26780"/>
                  <a:pt x="23870" y="29693"/>
                  <a:pt x="22856" y="32638"/>
                </a:cubicBezTo>
                <a:cubicBezTo>
                  <a:pt x="22625" y="27852"/>
                  <a:pt x="19481" y="17370"/>
                  <a:pt x="15096" y="17370"/>
                </a:cubicBezTo>
                <a:cubicBezTo>
                  <a:pt x="14665" y="17370"/>
                  <a:pt x="14221" y="17472"/>
                  <a:pt x="13767" y="17691"/>
                </a:cubicBezTo>
                <a:cubicBezTo>
                  <a:pt x="7687" y="20604"/>
                  <a:pt x="19404" y="34602"/>
                  <a:pt x="22096" y="34950"/>
                </a:cubicBezTo>
                <a:cubicBezTo>
                  <a:pt x="21209" y="37737"/>
                  <a:pt x="20449" y="40555"/>
                  <a:pt x="19848" y="43406"/>
                </a:cubicBezTo>
                <a:cubicBezTo>
                  <a:pt x="18890" y="38418"/>
                  <a:pt x="15374" y="29945"/>
                  <a:pt x="11420" y="29945"/>
                </a:cubicBezTo>
                <a:cubicBezTo>
                  <a:pt x="10931" y="29945"/>
                  <a:pt x="10434" y="30075"/>
                  <a:pt x="9935" y="30358"/>
                </a:cubicBezTo>
                <a:cubicBezTo>
                  <a:pt x="4266" y="33588"/>
                  <a:pt x="15984" y="46066"/>
                  <a:pt x="19183" y="46953"/>
                </a:cubicBezTo>
                <a:cubicBezTo>
                  <a:pt x="18866" y="48758"/>
                  <a:pt x="18644" y="50595"/>
                  <a:pt x="18454" y="52431"/>
                </a:cubicBezTo>
                <a:cubicBezTo>
                  <a:pt x="18264" y="54331"/>
                  <a:pt x="18074" y="56295"/>
                  <a:pt x="18011" y="58290"/>
                </a:cubicBezTo>
                <a:cubicBezTo>
                  <a:pt x="16579" y="54131"/>
                  <a:pt x="11026" y="45689"/>
                  <a:pt x="6829" y="45689"/>
                </a:cubicBezTo>
                <a:cubicBezTo>
                  <a:pt x="6104" y="45689"/>
                  <a:pt x="5420" y="45940"/>
                  <a:pt x="4805" y="46509"/>
                </a:cubicBezTo>
                <a:cubicBezTo>
                  <a:pt x="1" y="51005"/>
                  <a:pt x="14541" y="60562"/>
                  <a:pt x="17706" y="60562"/>
                </a:cubicBezTo>
                <a:cubicBezTo>
                  <a:pt x="17796" y="60562"/>
                  <a:pt x="17877" y="60554"/>
                  <a:pt x="17947" y="60539"/>
                </a:cubicBezTo>
                <a:lnTo>
                  <a:pt x="17947" y="60539"/>
                </a:lnTo>
                <a:cubicBezTo>
                  <a:pt x="17884" y="63674"/>
                  <a:pt x="18074" y="66809"/>
                  <a:pt x="18676" y="69786"/>
                </a:cubicBezTo>
                <a:cubicBezTo>
                  <a:pt x="18750" y="70111"/>
                  <a:pt x="19023" y="70263"/>
                  <a:pt x="19281" y="70263"/>
                </a:cubicBezTo>
                <a:cubicBezTo>
                  <a:pt x="19576" y="70263"/>
                  <a:pt x="19852" y="70063"/>
                  <a:pt x="19784" y="69691"/>
                </a:cubicBezTo>
                <a:cubicBezTo>
                  <a:pt x="19183" y="66682"/>
                  <a:pt x="18993" y="63515"/>
                  <a:pt x="19024" y="60380"/>
                </a:cubicBezTo>
                <a:lnTo>
                  <a:pt x="19024" y="60380"/>
                </a:lnTo>
                <a:cubicBezTo>
                  <a:pt x="19093" y="60387"/>
                  <a:pt x="19166" y="60390"/>
                  <a:pt x="19245" y="60390"/>
                </a:cubicBezTo>
                <a:cubicBezTo>
                  <a:pt x="22942" y="60390"/>
                  <a:pt x="37469" y="53180"/>
                  <a:pt x="33624" y="48188"/>
                </a:cubicBezTo>
                <a:cubicBezTo>
                  <a:pt x="32991" y="47356"/>
                  <a:pt x="32183" y="46999"/>
                  <a:pt x="31270" y="46999"/>
                </a:cubicBezTo>
                <a:cubicBezTo>
                  <a:pt x="27246" y="46999"/>
                  <a:pt x="21184" y="53937"/>
                  <a:pt x="19119" y="57783"/>
                </a:cubicBezTo>
                <a:lnTo>
                  <a:pt x="19119" y="57783"/>
                </a:lnTo>
                <a:cubicBezTo>
                  <a:pt x="19214" y="56042"/>
                  <a:pt x="19341" y="54300"/>
                  <a:pt x="19531" y="52590"/>
                </a:cubicBezTo>
                <a:cubicBezTo>
                  <a:pt x="19753" y="50721"/>
                  <a:pt x="20006" y="48821"/>
                  <a:pt x="20323" y="46953"/>
                </a:cubicBezTo>
                <a:cubicBezTo>
                  <a:pt x="20651" y="47165"/>
                  <a:pt x="21310" y="47267"/>
                  <a:pt x="22186" y="47267"/>
                </a:cubicBezTo>
                <a:cubicBezTo>
                  <a:pt x="27314" y="47267"/>
                  <a:pt x="39908" y="43780"/>
                  <a:pt x="37582" y="38560"/>
                </a:cubicBezTo>
                <a:cubicBezTo>
                  <a:pt x="37013" y="37291"/>
                  <a:pt x="35945" y="36773"/>
                  <a:pt x="34606" y="36773"/>
                </a:cubicBezTo>
                <a:cubicBezTo>
                  <a:pt x="30131" y="36773"/>
                  <a:pt x="22631" y="42556"/>
                  <a:pt x="20608" y="45432"/>
                </a:cubicBezTo>
                <a:cubicBezTo>
                  <a:pt x="21273" y="41949"/>
                  <a:pt x="22159" y="38497"/>
                  <a:pt x="23204" y="35108"/>
                </a:cubicBezTo>
                <a:cubicBezTo>
                  <a:pt x="23718" y="35330"/>
                  <a:pt x="24632" y="35440"/>
                  <a:pt x="25785" y="35440"/>
                </a:cubicBezTo>
                <a:cubicBezTo>
                  <a:pt x="31387" y="35440"/>
                  <a:pt x="42614" y="32841"/>
                  <a:pt x="40749" y="27825"/>
                </a:cubicBezTo>
                <a:cubicBezTo>
                  <a:pt x="40228" y="26381"/>
                  <a:pt x="39041" y="25804"/>
                  <a:pt x="37512" y="25804"/>
                </a:cubicBezTo>
                <a:cubicBezTo>
                  <a:pt x="33373" y="25804"/>
                  <a:pt x="26725" y="30036"/>
                  <a:pt x="23996" y="32765"/>
                </a:cubicBezTo>
                <a:cubicBezTo>
                  <a:pt x="24978" y="29851"/>
                  <a:pt x="26118" y="27001"/>
                  <a:pt x="27385" y="24183"/>
                </a:cubicBezTo>
                <a:cubicBezTo>
                  <a:pt x="28185" y="24765"/>
                  <a:pt x="30602" y="25128"/>
                  <a:pt x="33437" y="25128"/>
                </a:cubicBezTo>
                <a:cubicBezTo>
                  <a:pt x="39243" y="25128"/>
                  <a:pt x="46805" y="23604"/>
                  <a:pt x="45848" y="19306"/>
                </a:cubicBezTo>
                <a:cubicBezTo>
                  <a:pt x="45438" y="17518"/>
                  <a:pt x="43929" y="16832"/>
                  <a:pt x="41932" y="16832"/>
                </a:cubicBezTo>
                <a:cubicBezTo>
                  <a:pt x="37596" y="16832"/>
                  <a:pt x="30960" y="20061"/>
                  <a:pt x="28272" y="22251"/>
                </a:cubicBezTo>
                <a:cubicBezTo>
                  <a:pt x="29127" y="20477"/>
                  <a:pt x="30013" y="18736"/>
                  <a:pt x="30963" y="16994"/>
                </a:cubicBezTo>
                <a:cubicBezTo>
                  <a:pt x="34479" y="15537"/>
                  <a:pt x="45215" y="3725"/>
                  <a:pt x="39894" y="463"/>
                </a:cubicBezTo>
                <a:cubicBezTo>
                  <a:pt x="39374" y="146"/>
                  <a:pt x="38856" y="1"/>
                  <a:pt x="38346" y="1"/>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01099" y="4808029"/>
            <a:ext cx="1475474" cy="785116"/>
          </a:xfrm>
          <a:custGeom>
            <a:avLst/>
            <a:gdLst/>
            <a:ahLst/>
            <a:cxnLst/>
            <a:rect l="l" t="t" r="r" b="b"/>
            <a:pathLst>
              <a:path w="42976" h="22868" extrusionOk="0">
                <a:moveTo>
                  <a:pt x="29579" y="1"/>
                </a:moveTo>
                <a:cubicBezTo>
                  <a:pt x="28469" y="1"/>
                  <a:pt x="27335" y="62"/>
                  <a:pt x="26191" y="192"/>
                </a:cubicBezTo>
                <a:cubicBezTo>
                  <a:pt x="23404" y="477"/>
                  <a:pt x="20586" y="1173"/>
                  <a:pt x="17894" y="2218"/>
                </a:cubicBezTo>
                <a:cubicBezTo>
                  <a:pt x="15202" y="3295"/>
                  <a:pt x="12669" y="4689"/>
                  <a:pt x="10420" y="6367"/>
                </a:cubicBezTo>
                <a:cubicBezTo>
                  <a:pt x="8172" y="8014"/>
                  <a:pt x="6208" y="9946"/>
                  <a:pt x="4625" y="11877"/>
                </a:cubicBezTo>
                <a:cubicBezTo>
                  <a:pt x="3073" y="13809"/>
                  <a:pt x="1901" y="15741"/>
                  <a:pt x="1141" y="17261"/>
                </a:cubicBezTo>
                <a:cubicBezTo>
                  <a:pt x="729" y="17990"/>
                  <a:pt x="476" y="18655"/>
                  <a:pt x="286" y="19098"/>
                </a:cubicBezTo>
                <a:cubicBezTo>
                  <a:pt x="96" y="19573"/>
                  <a:pt x="1" y="19826"/>
                  <a:pt x="1" y="19826"/>
                </a:cubicBezTo>
                <a:cubicBezTo>
                  <a:pt x="1" y="19826"/>
                  <a:pt x="254" y="19953"/>
                  <a:pt x="698" y="20175"/>
                </a:cubicBezTo>
                <a:cubicBezTo>
                  <a:pt x="1141" y="20365"/>
                  <a:pt x="1774" y="20650"/>
                  <a:pt x="2566" y="20935"/>
                </a:cubicBezTo>
                <a:cubicBezTo>
                  <a:pt x="4150" y="21536"/>
                  <a:pt x="6335" y="22170"/>
                  <a:pt x="8805" y="22518"/>
                </a:cubicBezTo>
                <a:cubicBezTo>
                  <a:pt x="10242" y="22742"/>
                  <a:pt x="11790" y="22867"/>
                  <a:pt x="13389" y="22867"/>
                </a:cubicBezTo>
                <a:cubicBezTo>
                  <a:pt x="14503" y="22867"/>
                  <a:pt x="15641" y="22807"/>
                  <a:pt x="16786" y="22677"/>
                </a:cubicBezTo>
                <a:cubicBezTo>
                  <a:pt x="19572" y="22391"/>
                  <a:pt x="22391" y="21695"/>
                  <a:pt x="25083" y="20650"/>
                </a:cubicBezTo>
                <a:cubicBezTo>
                  <a:pt x="27775" y="19605"/>
                  <a:pt x="30308" y="18211"/>
                  <a:pt x="32588" y="16533"/>
                </a:cubicBezTo>
                <a:cubicBezTo>
                  <a:pt x="34837" y="14886"/>
                  <a:pt x="36800" y="12954"/>
                  <a:pt x="38352" y="11022"/>
                </a:cubicBezTo>
                <a:cubicBezTo>
                  <a:pt x="39904" y="9091"/>
                  <a:pt x="41076" y="7127"/>
                  <a:pt x="41867" y="5639"/>
                </a:cubicBezTo>
                <a:cubicBezTo>
                  <a:pt x="42247" y="4879"/>
                  <a:pt x="42533" y="4245"/>
                  <a:pt x="42723" y="3770"/>
                </a:cubicBezTo>
                <a:cubicBezTo>
                  <a:pt x="42881" y="3327"/>
                  <a:pt x="42976" y="3042"/>
                  <a:pt x="42976" y="3042"/>
                </a:cubicBezTo>
                <a:cubicBezTo>
                  <a:pt x="42976" y="3042"/>
                  <a:pt x="42723" y="2915"/>
                  <a:pt x="42279" y="2725"/>
                </a:cubicBezTo>
                <a:cubicBezTo>
                  <a:pt x="41836" y="2503"/>
                  <a:pt x="41202" y="2218"/>
                  <a:pt x="40411" y="1933"/>
                </a:cubicBezTo>
                <a:cubicBezTo>
                  <a:pt x="38827" y="1332"/>
                  <a:pt x="36642" y="698"/>
                  <a:pt x="34172" y="350"/>
                </a:cubicBezTo>
                <a:cubicBezTo>
                  <a:pt x="32716" y="126"/>
                  <a:pt x="31172" y="1"/>
                  <a:pt x="29579" y="1"/>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39681" y="4891212"/>
            <a:ext cx="1339482" cy="578777"/>
          </a:xfrm>
          <a:custGeom>
            <a:avLst/>
            <a:gdLst/>
            <a:ahLst/>
            <a:cxnLst/>
            <a:rect l="l" t="t" r="r" b="b"/>
            <a:pathLst>
              <a:path w="39015" h="16858" extrusionOk="0">
                <a:moveTo>
                  <a:pt x="29328" y="0"/>
                </a:moveTo>
                <a:cubicBezTo>
                  <a:pt x="29173" y="0"/>
                  <a:pt x="29022" y="93"/>
                  <a:pt x="28994" y="302"/>
                </a:cubicBezTo>
                <a:cubicBezTo>
                  <a:pt x="28551" y="3627"/>
                  <a:pt x="24244" y="6288"/>
                  <a:pt x="21710" y="7839"/>
                </a:cubicBezTo>
                <a:cubicBezTo>
                  <a:pt x="19525" y="8694"/>
                  <a:pt x="17340" y="9549"/>
                  <a:pt x="15123" y="10404"/>
                </a:cubicBezTo>
                <a:cubicBezTo>
                  <a:pt x="17942" y="8219"/>
                  <a:pt x="20570" y="5337"/>
                  <a:pt x="21394" y="1917"/>
                </a:cubicBezTo>
                <a:cubicBezTo>
                  <a:pt x="21446" y="1672"/>
                  <a:pt x="21257" y="1533"/>
                  <a:pt x="21061" y="1533"/>
                </a:cubicBezTo>
                <a:cubicBezTo>
                  <a:pt x="20902" y="1533"/>
                  <a:pt x="20739" y="1624"/>
                  <a:pt x="20697" y="1822"/>
                </a:cubicBezTo>
                <a:cubicBezTo>
                  <a:pt x="19684" y="5971"/>
                  <a:pt x="15788" y="9296"/>
                  <a:pt x="12400" y="11481"/>
                </a:cubicBezTo>
                <a:cubicBezTo>
                  <a:pt x="11101" y="11988"/>
                  <a:pt x="9834" y="12495"/>
                  <a:pt x="8536" y="12970"/>
                </a:cubicBezTo>
                <a:cubicBezTo>
                  <a:pt x="11070" y="10848"/>
                  <a:pt x="13571" y="8029"/>
                  <a:pt x="13920" y="4831"/>
                </a:cubicBezTo>
                <a:cubicBezTo>
                  <a:pt x="13955" y="4586"/>
                  <a:pt x="13748" y="4447"/>
                  <a:pt x="13550" y="4447"/>
                </a:cubicBezTo>
                <a:cubicBezTo>
                  <a:pt x="13391" y="4447"/>
                  <a:pt x="13237" y="4538"/>
                  <a:pt x="13223" y="4736"/>
                </a:cubicBezTo>
                <a:cubicBezTo>
                  <a:pt x="12780" y="8536"/>
                  <a:pt x="9074" y="11798"/>
                  <a:pt x="6224" y="13888"/>
                </a:cubicBezTo>
                <a:lnTo>
                  <a:pt x="397" y="16168"/>
                </a:lnTo>
                <a:cubicBezTo>
                  <a:pt x="0" y="16310"/>
                  <a:pt x="162" y="16857"/>
                  <a:pt x="518" y="16857"/>
                </a:cubicBezTo>
                <a:cubicBezTo>
                  <a:pt x="559" y="16857"/>
                  <a:pt x="604" y="16850"/>
                  <a:pt x="650" y="16833"/>
                </a:cubicBezTo>
                <a:lnTo>
                  <a:pt x="6478" y="14553"/>
                </a:lnTo>
                <a:cubicBezTo>
                  <a:pt x="7561" y="14426"/>
                  <a:pt x="8779" y="14329"/>
                  <a:pt x="10031" y="14329"/>
                </a:cubicBezTo>
                <a:cubicBezTo>
                  <a:pt x="12842" y="14329"/>
                  <a:pt x="15821" y="14817"/>
                  <a:pt x="17815" y="16548"/>
                </a:cubicBezTo>
                <a:cubicBezTo>
                  <a:pt x="17887" y="16614"/>
                  <a:pt x="17963" y="16641"/>
                  <a:pt x="18036" y="16641"/>
                </a:cubicBezTo>
                <a:cubicBezTo>
                  <a:pt x="18313" y="16641"/>
                  <a:pt x="18535" y="16236"/>
                  <a:pt x="18258" y="16010"/>
                </a:cubicBezTo>
                <a:cubicBezTo>
                  <a:pt x="16117" y="14122"/>
                  <a:pt x="12922" y="13613"/>
                  <a:pt x="9901" y="13613"/>
                </a:cubicBezTo>
                <a:cubicBezTo>
                  <a:pt x="9527" y="13613"/>
                  <a:pt x="9156" y="13621"/>
                  <a:pt x="8789" y="13635"/>
                </a:cubicBezTo>
                <a:cubicBezTo>
                  <a:pt x="10088" y="13160"/>
                  <a:pt x="11355" y="12653"/>
                  <a:pt x="12653" y="12146"/>
                </a:cubicBezTo>
                <a:cubicBezTo>
                  <a:pt x="14179" y="11878"/>
                  <a:pt x="15880" y="11684"/>
                  <a:pt x="17596" y="11684"/>
                </a:cubicBezTo>
                <a:cubicBezTo>
                  <a:pt x="20332" y="11684"/>
                  <a:pt x="23110" y="12175"/>
                  <a:pt x="25289" y="13635"/>
                </a:cubicBezTo>
                <a:cubicBezTo>
                  <a:pt x="25358" y="13681"/>
                  <a:pt x="25429" y="13701"/>
                  <a:pt x="25497" y="13701"/>
                </a:cubicBezTo>
                <a:cubicBezTo>
                  <a:pt x="25803" y="13701"/>
                  <a:pt x="26043" y="13298"/>
                  <a:pt x="25732" y="13065"/>
                </a:cubicBezTo>
                <a:cubicBezTo>
                  <a:pt x="23390" y="11512"/>
                  <a:pt x="20434" y="10982"/>
                  <a:pt x="17506" y="10982"/>
                </a:cubicBezTo>
                <a:cubicBezTo>
                  <a:pt x="16791" y="10982"/>
                  <a:pt x="16079" y="11014"/>
                  <a:pt x="15377" y="11070"/>
                </a:cubicBezTo>
                <a:cubicBezTo>
                  <a:pt x="17593" y="10214"/>
                  <a:pt x="19779" y="9359"/>
                  <a:pt x="21964" y="8504"/>
                </a:cubicBezTo>
                <a:cubicBezTo>
                  <a:pt x="23502" y="8203"/>
                  <a:pt x="25615" y="7796"/>
                  <a:pt x="27649" y="7796"/>
                </a:cubicBezTo>
                <a:cubicBezTo>
                  <a:pt x="29466" y="7796"/>
                  <a:pt x="31221" y="8121"/>
                  <a:pt x="32446" y="9138"/>
                </a:cubicBezTo>
                <a:cubicBezTo>
                  <a:pt x="32513" y="9192"/>
                  <a:pt x="32583" y="9215"/>
                  <a:pt x="32650" y="9215"/>
                </a:cubicBezTo>
                <a:cubicBezTo>
                  <a:pt x="32935" y="9215"/>
                  <a:pt x="33171" y="8798"/>
                  <a:pt x="32890" y="8568"/>
                </a:cubicBezTo>
                <a:cubicBezTo>
                  <a:pt x="31559" y="7459"/>
                  <a:pt x="29637" y="7111"/>
                  <a:pt x="27670" y="7111"/>
                </a:cubicBezTo>
                <a:cubicBezTo>
                  <a:pt x="26828" y="7111"/>
                  <a:pt x="25978" y="7174"/>
                  <a:pt x="25162" y="7269"/>
                </a:cubicBezTo>
                <a:cubicBezTo>
                  <a:pt x="29659" y="5496"/>
                  <a:pt x="34156" y="3754"/>
                  <a:pt x="38653" y="2012"/>
                </a:cubicBezTo>
                <a:cubicBezTo>
                  <a:pt x="39014" y="1846"/>
                  <a:pt x="38864" y="1313"/>
                  <a:pt x="38544" y="1313"/>
                </a:cubicBezTo>
                <a:cubicBezTo>
                  <a:pt x="38499" y="1313"/>
                  <a:pt x="38451" y="1324"/>
                  <a:pt x="38400" y="1347"/>
                </a:cubicBezTo>
                <a:cubicBezTo>
                  <a:pt x="33903" y="3089"/>
                  <a:pt x="29374" y="4831"/>
                  <a:pt x="24877" y="6604"/>
                </a:cubicBezTo>
                <a:cubicBezTo>
                  <a:pt x="27126" y="4989"/>
                  <a:pt x="29374" y="2867"/>
                  <a:pt x="29691" y="397"/>
                </a:cubicBezTo>
                <a:cubicBezTo>
                  <a:pt x="29726" y="149"/>
                  <a:pt x="29524" y="0"/>
                  <a:pt x="29328"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486167" y="4411235"/>
            <a:ext cx="1839707" cy="1914724"/>
          </a:xfrm>
          <a:custGeom>
            <a:avLst/>
            <a:gdLst/>
            <a:ahLst/>
            <a:cxnLst/>
            <a:rect l="l" t="t" r="r" b="b"/>
            <a:pathLst>
              <a:path w="53585" h="55770" extrusionOk="0">
                <a:moveTo>
                  <a:pt x="37148" y="0"/>
                </a:moveTo>
                <a:cubicBezTo>
                  <a:pt x="32208" y="0"/>
                  <a:pt x="27774" y="2186"/>
                  <a:pt x="24765" y="5638"/>
                </a:cubicBezTo>
                <a:cubicBezTo>
                  <a:pt x="22200" y="3072"/>
                  <a:pt x="18653" y="1489"/>
                  <a:pt x="14726" y="1489"/>
                </a:cubicBezTo>
                <a:cubicBezTo>
                  <a:pt x="6841" y="1489"/>
                  <a:pt x="475" y="7854"/>
                  <a:pt x="475" y="15740"/>
                </a:cubicBezTo>
                <a:cubicBezTo>
                  <a:pt x="475" y="20015"/>
                  <a:pt x="2375" y="23879"/>
                  <a:pt x="5384" y="26507"/>
                </a:cubicBezTo>
                <a:cubicBezTo>
                  <a:pt x="2090" y="29516"/>
                  <a:pt x="0" y="33854"/>
                  <a:pt x="0" y="38668"/>
                </a:cubicBezTo>
                <a:cubicBezTo>
                  <a:pt x="0" y="47757"/>
                  <a:pt x="7379" y="55104"/>
                  <a:pt x="16436" y="55104"/>
                </a:cubicBezTo>
                <a:cubicBezTo>
                  <a:pt x="20838" y="55104"/>
                  <a:pt x="24860" y="53363"/>
                  <a:pt x="27806" y="50544"/>
                </a:cubicBezTo>
                <a:cubicBezTo>
                  <a:pt x="30434" y="53743"/>
                  <a:pt x="34393" y="55769"/>
                  <a:pt x="38858" y="55769"/>
                </a:cubicBezTo>
                <a:cubicBezTo>
                  <a:pt x="46712" y="55769"/>
                  <a:pt x="53077" y="49404"/>
                  <a:pt x="53077" y="41550"/>
                </a:cubicBezTo>
                <a:cubicBezTo>
                  <a:pt x="53077" y="36610"/>
                  <a:pt x="50607" y="32271"/>
                  <a:pt x="46807" y="29706"/>
                </a:cubicBezTo>
                <a:cubicBezTo>
                  <a:pt x="50924" y="26729"/>
                  <a:pt x="53584" y="21884"/>
                  <a:pt x="53584" y="16437"/>
                </a:cubicBezTo>
                <a:cubicBezTo>
                  <a:pt x="53584" y="7348"/>
                  <a:pt x="46205" y="0"/>
                  <a:pt x="37148"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456814" y="4536851"/>
            <a:ext cx="1790783" cy="1694996"/>
          </a:xfrm>
          <a:custGeom>
            <a:avLst/>
            <a:gdLst/>
            <a:ahLst/>
            <a:cxnLst/>
            <a:rect l="l" t="t" r="r" b="b"/>
            <a:pathLst>
              <a:path w="52160" h="49370" extrusionOk="0">
                <a:moveTo>
                  <a:pt x="23623" y="1"/>
                </a:moveTo>
                <a:cubicBezTo>
                  <a:pt x="20113" y="1"/>
                  <a:pt x="16652" y="1661"/>
                  <a:pt x="14505" y="4765"/>
                </a:cubicBezTo>
                <a:cubicBezTo>
                  <a:pt x="12604" y="7521"/>
                  <a:pt x="12098" y="10846"/>
                  <a:pt x="12889" y="13823"/>
                </a:cubicBezTo>
                <a:cubicBezTo>
                  <a:pt x="9438" y="14298"/>
                  <a:pt x="6176" y="16135"/>
                  <a:pt x="4022" y="19238"/>
                </a:cubicBezTo>
                <a:cubicBezTo>
                  <a:pt x="0" y="25033"/>
                  <a:pt x="1425" y="33014"/>
                  <a:pt x="7252" y="37036"/>
                </a:cubicBezTo>
                <a:cubicBezTo>
                  <a:pt x="9468" y="38580"/>
                  <a:pt x="11998" y="39321"/>
                  <a:pt x="14502" y="39321"/>
                </a:cubicBezTo>
                <a:cubicBezTo>
                  <a:pt x="15182" y="39321"/>
                  <a:pt x="15861" y="39266"/>
                  <a:pt x="16531" y="39158"/>
                </a:cubicBezTo>
                <a:cubicBezTo>
                  <a:pt x="16785" y="42356"/>
                  <a:pt x="18432" y="45428"/>
                  <a:pt x="21250" y="47392"/>
                </a:cubicBezTo>
                <a:cubicBezTo>
                  <a:pt x="23181" y="48727"/>
                  <a:pt x="25386" y="49369"/>
                  <a:pt x="27570" y="49369"/>
                </a:cubicBezTo>
                <a:cubicBezTo>
                  <a:pt x="31082" y="49369"/>
                  <a:pt x="34537" y="47709"/>
                  <a:pt x="36705" y="44605"/>
                </a:cubicBezTo>
                <a:cubicBezTo>
                  <a:pt x="38890" y="41470"/>
                  <a:pt x="39206" y="37606"/>
                  <a:pt x="37940" y="34281"/>
                </a:cubicBezTo>
                <a:cubicBezTo>
                  <a:pt x="41867" y="34186"/>
                  <a:pt x="45730" y="32286"/>
                  <a:pt x="48137" y="28802"/>
                </a:cubicBezTo>
                <a:cubicBezTo>
                  <a:pt x="52159" y="22975"/>
                  <a:pt x="50734" y="15026"/>
                  <a:pt x="44939" y="10972"/>
                </a:cubicBezTo>
                <a:cubicBezTo>
                  <a:pt x="42703" y="9430"/>
                  <a:pt x="40153" y="8693"/>
                  <a:pt x="37632" y="8693"/>
                </a:cubicBezTo>
                <a:cubicBezTo>
                  <a:pt x="36581" y="8693"/>
                  <a:pt x="35535" y="8821"/>
                  <a:pt x="34519" y="9072"/>
                </a:cubicBezTo>
                <a:cubicBezTo>
                  <a:pt x="34013" y="6317"/>
                  <a:pt x="32461" y="3720"/>
                  <a:pt x="29927" y="1979"/>
                </a:cubicBezTo>
                <a:cubicBezTo>
                  <a:pt x="28009" y="643"/>
                  <a:pt x="25806" y="1"/>
                  <a:pt x="23623"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24569" y="4958362"/>
            <a:ext cx="52220" cy="355032"/>
          </a:xfrm>
          <a:custGeom>
            <a:avLst/>
            <a:gdLst/>
            <a:ahLst/>
            <a:cxnLst/>
            <a:rect l="l" t="t" r="r" b="b"/>
            <a:pathLst>
              <a:path w="1521" h="10341" extrusionOk="0">
                <a:moveTo>
                  <a:pt x="310" y="1"/>
                </a:moveTo>
                <a:cubicBezTo>
                  <a:pt x="151" y="1"/>
                  <a:pt x="1" y="104"/>
                  <a:pt x="17" y="310"/>
                </a:cubicBezTo>
                <a:cubicBezTo>
                  <a:pt x="302" y="3540"/>
                  <a:pt x="587" y="6802"/>
                  <a:pt x="872" y="10032"/>
                </a:cubicBezTo>
                <a:cubicBezTo>
                  <a:pt x="888" y="10238"/>
                  <a:pt x="1054" y="10341"/>
                  <a:pt x="1212" y="10341"/>
                </a:cubicBezTo>
                <a:cubicBezTo>
                  <a:pt x="1371" y="10341"/>
                  <a:pt x="1521" y="10238"/>
                  <a:pt x="1505" y="10032"/>
                </a:cubicBezTo>
                <a:cubicBezTo>
                  <a:pt x="1220" y="6802"/>
                  <a:pt x="935" y="3540"/>
                  <a:pt x="650" y="310"/>
                </a:cubicBezTo>
                <a:cubicBezTo>
                  <a:pt x="634" y="104"/>
                  <a:pt x="468" y="1"/>
                  <a:pt x="310"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61846" y="4909304"/>
            <a:ext cx="114877" cy="404162"/>
          </a:xfrm>
          <a:custGeom>
            <a:avLst/>
            <a:gdLst/>
            <a:ahLst/>
            <a:cxnLst/>
            <a:rect l="l" t="t" r="r" b="b"/>
            <a:pathLst>
              <a:path w="3346" h="11772" extrusionOk="0">
                <a:moveTo>
                  <a:pt x="2946" y="1"/>
                </a:moveTo>
                <a:cubicBezTo>
                  <a:pt x="2817" y="1"/>
                  <a:pt x="2693" y="66"/>
                  <a:pt x="2655" y="218"/>
                </a:cubicBezTo>
                <a:cubicBezTo>
                  <a:pt x="1800" y="3955"/>
                  <a:pt x="913" y="7661"/>
                  <a:pt x="58" y="11366"/>
                </a:cubicBezTo>
                <a:cubicBezTo>
                  <a:pt x="1" y="11615"/>
                  <a:pt x="199" y="11772"/>
                  <a:pt x="385" y="11772"/>
                </a:cubicBezTo>
                <a:cubicBezTo>
                  <a:pt x="506" y="11772"/>
                  <a:pt x="622" y="11706"/>
                  <a:pt x="660" y="11556"/>
                </a:cubicBezTo>
                <a:cubicBezTo>
                  <a:pt x="1547" y="7819"/>
                  <a:pt x="2402" y="4114"/>
                  <a:pt x="3288" y="377"/>
                </a:cubicBezTo>
                <a:cubicBezTo>
                  <a:pt x="3345" y="149"/>
                  <a:pt x="3140" y="1"/>
                  <a:pt x="2946"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19482" y="5035538"/>
            <a:ext cx="198682" cy="287672"/>
          </a:xfrm>
          <a:custGeom>
            <a:avLst/>
            <a:gdLst/>
            <a:ahLst/>
            <a:cxnLst/>
            <a:rect l="l" t="t" r="r" b="b"/>
            <a:pathLst>
              <a:path w="5787" h="8379" extrusionOk="0">
                <a:moveTo>
                  <a:pt x="5357" y="1"/>
                </a:moveTo>
                <a:cubicBezTo>
                  <a:pt x="5260" y="1"/>
                  <a:pt x="5163" y="45"/>
                  <a:pt x="5095" y="152"/>
                </a:cubicBezTo>
                <a:cubicBezTo>
                  <a:pt x="3448" y="2749"/>
                  <a:pt x="1801" y="5345"/>
                  <a:pt x="154" y="7911"/>
                </a:cubicBezTo>
                <a:cubicBezTo>
                  <a:pt x="1" y="8152"/>
                  <a:pt x="227" y="8378"/>
                  <a:pt x="455" y="8378"/>
                </a:cubicBezTo>
                <a:cubicBezTo>
                  <a:pt x="556" y="8378"/>
                  <a:pt x="656" y="8334"/>
                  <a:pt x="724" y="8227"/>
                </a:cubicBezTo>
                <a:cubicBezTo>
                  <a:pt x="2339" y="5662"/>
                  <a:pt x="3986" y="3065"/>
                  <a:pt x="5633" y="468"/>
                </a:cubicBezTo>
                <a:cubicBezTo>
                  <a:pt x="5787" y="227"/>
                  <a:pt x="5575" y="1"/>
                  <a:pt x="5357"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96000" y="5099805"/>
            <a:ext cx="382327" cy="269338"/>
          </a:xfrm>
          <a:custGeom>
            <a:avLst/>
            <a:gdLst/>
            <a:ahLst/>
            <a:cxnLst/>
            <a:rect l="l" t="t" r="r" b="b"/>
            <a:pathLst>
              <a:path w="11136" h="7845" extrusionOk="0">
                <a:moveTo>
                  <a:pt x="10708" y="1"/>
                </a:moveTo>
                <a:cubicBezTo>
                  <a:pt x="10659" y="1"/>
                  <a:pt x="10606" y="17"/>
                  <a:pt x="10554" y="53"/>
                </a:cubicBezTo>
                <a:cubicBezTo>
                  <a:pt x="7134" y="2460"/>
                  <a:pt x="3682" y="4835"/>
                  <a:pt x="262" y="7242"/>
                </a:cubicBezTo>
                <a:cubicBezTo>
                  <a:pt x="1" y="7425"/>
                  <a:pt x="170" y="7844"/>
                  <a:pt x="415" y="7844"/>
                </a:cubicBezTo>
                <a:cubicBezTo>
                  <a:pt x="467" y="7844"/>
                  <a:pt x="523" y="7825"/>
                  <a:pt x="579" y="7780"/>
                </a:cubicBezTo>
                <a:cubicBezTo>
                  <a:pt x="4031" y="5405"/>
                  <a:pt x="7451" y="2998"/>
                  <a:pt x="10871" y="623"/>
                </a:cubicBezTo>
                <a:cubicBezTo>
                  <a:pt x="11136" y="412"/>
                  <a:pt x="10958" y="1"/>
                  <a:pt x="10708"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96858" y="5317804"/>
            <a:ext cx="397330" cy="88612"/>
          </a:xfrm>
          <a:custGeom>
            <a:avLst/>
            <a:gdLst/>
            <a:ahLst/>
            <a:cxnLst/>
            <a:rect l="l" t="t" r="r" b="b"/>
            <a:pathLst>
              <a:path w="11573" h="2581" extrusionOk="0">
                <a:moveTo>
                  <a:pt x="11082" y="1"/>
                </a:moveTo>
                <a:cubicBezTo>
                  <a:pt x="11063" y="1"/>
                  <a:pt x="11043" y="2"/>
                  <a:pt x="11023" y="5"/>
                </a:cubicBezTo>
                <a:cubicBezTo>
                  <a:pt x="7476" y="670"/>
                  <a:pt x="3929" y="1335"/>
                  <a:pt x="382" y="1969"/>
                </a:cubicBezTo>
                <a:cubicBezTo>
                  <a:pt x="0" y="2057"/>
                  <a:pt x="109" y="2581"/>
                  <a:pt x="455" y="2581"/>
                </a:cubicBezTo>
                <a:cubicBezTo>
                  <a:pt x="482" y="2581"/>
                  <a:pt x="510" y="2577"/>
                  <a:pt x="540" y="2570"/>
                </a:cubicBezTo>
                <a:cubicBezTo>
                  <a:pt x="4087" y="1937"/>
                  <a:pt x="7634" y="1272"/>
                  <a:pt x="11181" y="639"/>
                </a:cubicBezTo>
                <a:cubicBezTo>
                  <a:pt x="11572" y="548"/>
                  <a:pt x="11449" y="1"/>
                  <a:pt x="11082"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19826" y="5436142"/>
            <a:ext cx="450477" cy="123563"/>
          </a:xfrm>
          <a:custGeom>
            <a:avLst/>
            <a:gdLst/>
            <a:ahLst/>
            <a:cxnLst/>
            <a:rect l="l" t="t" r="r" b="b"/>
            <a:pathLst>
              <a:path w="13121" h="3599" extrusionOk="0">
                <a:moveTo>
                  <a:pt x="437" y="1"/>
                </a:moveTo>
                <a:cubicBezTo>
                  <a:pt x="113" y="1"/>
                  <a:pt x="1" y="555"/>
                  <a:pt x="354" y="644"/>
                </a:cubicBezTo>
                <a:cubicBezTo>
                  <a:pt x="4440" y="1625"/>
                  <a:pt x="8525" y="2607"/>
                  <a:pt x="12610" y="3589"/>
                </a:cubicBezTo>
                <a:cubicBezTo>
                  <a:pt x="12638" y="3596"/>
                  <a:pt x="12664" y="3599"/>
                  <a:pt x="12689" y="3599"/>
                </a:cubicBezTo>
                <a:cubicBezTo>
                  <a:pt x="13010" y="3599"/>
                  <a:pt x="13121" y="3075"/>
                  <a:pt x="12769" y="2987"/>
                </a:cubicBezTo>
                <a:cubicBezTo>
                  <a:pt x="8683" y="1974"/>
                  <a:pt x="4598" y="1024"/>
                  <a:pt x="513" y="10"/>
                </a:cubicBezTo>
                <a:cubicBezTo>
                  <a:pt x="486" y="4"/>
                  <a:pt x="461" y="1"/>
                  <a:pt x="437"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45917" y="5486848"/>
            <a:ext cx="322245" cy="213479"/>
          </a:xfrm>
          <a:custGeom>
            <a:avLst/>
            <a:gdLst/>
            <a:ahLst/>
            <a:cxnLst/>
            <a:rect l="l" t="t" r="r" b="b"/>
            <a:pathLst>
              <a:path w="9386" h="6218" extrusionOk="0">
                <a:moveTo>
                  <a:pt x="440" y="1"/>
                </a:moveTo>
                <a:cubicBezTo>
                  <a:pt x="173" y="1"/>
                  <a:pt x="0" y="407"/>
                  <a:pt x="291" y="592"/>
                </a:cubicBezTo>
                <a:lnTo>
                  <a:pt x="8778" y="6165"/>
                </a:lnTo>
                <a:cubicBezTo>
                  <a:pt x="8835" y="6202"/>
                  <a:pt x="8892" y="6218"/>
                  <a:pt x="8945" y="6218"/>
                </a:cubicBezTo>
                <a:cubicBezTo>
                  <a:pt x="9213" y="6218"/>
                  <a:pt x="9386" y="5807"/>
                  <a:pt x="9095" y="5595"/>
                </a:cubicBezTo>
                <a:lnTo>
                  <a:pt x="608" y="53"/>
                </a:lnTo>
                <a:cubicBezTo>
                  <a:pt x="550" y="17"/>
                  <a:pt x="493" y="1"/>
                  <a:pt x="440"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50243" y="5520424"/>
            <a:ext cx="209051" cy="347102"/>
          </a:xfrm>
          <a:custGeom>
            <a:avLst/>
            <a:gdLst/>
            <a:ahLst/>
            <a:cxnLst/>
            <a:rect l="l" t="t" r="r" b="b"/>
            <a:pathLst>
              <a:path w="6089" h="10110" extrusionOk="0">
                <a:moveTo>
                  <a:pt x="439" y="1"/>
                </a:moveTo>
                <a:cubicBezTo>
                  <a:pt x="218" y="1"/>
                  <a:pt x="0" y="227"/>
                  <a:pt x="132" y="469"/>
                </a:cubicBezTo>
                <a:lnTo>
                  <a:pt x="5389" y="9938"/>
                </a:lnTo>
                <a:cubicBezTo>
                  <a:pt x="5460" y="10059"/>
                  <a:pt x="5563" y="10109"/>
                  <a:pt x="5664" y="10109"/>
                </a:cubicBezTo>
                <a:cubicBezTo>
                  <a:pt x="5880" y="10109"/>
                  <a:pt x="6088" y="9880"/>
                  <a:pt x="5959" y="9621"/>
                </a:cubicBezTo>
                <a:lnTo>
                  <a:pt x="702" y="152"/>
                </a:lnTo>
                <a:cubicBezTo>
                  <a:pt x="634" y="45"/>
                  <a:pt x="536" y="1"/>
                  <a:pt x="439"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77810" y="5537864"/>
            <a:ext cx="39723" cy="344424"/>
          </a:xfrm>
          <a:custGeom>
            <a:avLst/>
            <a:gdLst/>
            <a:ahLst/>
            <a:cxnLst/>
            <a:rect l="l" t="t" r="r" b="b"/>
            <a:pathLst>
              <a:path w="1157" h="10032" extrusionOk="0">
                <a:moveTo>
                  <a:pt x="309" y="0"/>
                </a:moveTo>
                <a:cubicBezTo>
                  <a:pt x="151" y="0"/>
                  <a:pt x="1" y="103"/>
                  <a:pt x="16" y="309"/>
                </a:cubicBezTo>
                <a:cubicBezTo>
                  <a:pt x="175" y="3444"/>
                  <a:pt x="333" y="6611"/>
                  <a:pt x="523" y="9746"/>
                </a:cubicBezTo>
                <a:cubicBezTo>
                  <a:pt x="523" y="9936"/>
                  <a:pt x="681" y="10031"/>
                  <a:pt x="840" y="10031"/>
                </a:cubicBezTo>
                <a:cubicBezTo>
                  <a:pt x="998" y="10031"/>
                  <a:pt x="1157" y="9936"/>
                  <a:pt x="1157" y="9746"/>
                </a:cubicBezTo>
                <a:cubicBezTo>
                  <a:pt x="967" y="6611"/>
                  <a:pt x="808" y="3444"/>
                  <a:pt x="650" y="309"/>
                </a:cubicBezTo>
                <a:cubicBezTo>
                  <a:pt x="634" y="103"/>
                  <a:pt x="468" y="0"/>
                  <a:pt x="309"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57532" y="5507893"/>
            <a:ext cx="157930" cy="444331"/>
          </a:xfrm>
          <a:custGeom>
            <a:avLst/>
            <a:gdLst/>
            <a:ahLst/>
            <a:cxnLst/>
            <a:rect l="l" t="t" r="r" b="b"/>
            <a:pathLst>
              <a:path w="4600" h="12942" extrusionOk="0">
                <a:moveTo>
                  <a:pt x="4200" y="0"/>
                </a:moveTo>
                <a:cubicBezTo>
                  <a:pt x="4069" y="0"/>
                  <a:pt x="3940" y="69"/>
                  <a:pt x="3890" y="232"/>
                </a:cubicBezTo>
                <a:cubicBezTo>
                  <a:pt x="2623" y="4317"/>
                  <a:pt x="1356" y="8434"/>
                  <a:pt x="58" y="12551"/>
                </a:cubicBezTo>
                <a:cubicBezTo>
                  <a:pt x="0" y="12781"/>
                  <a:pt x="197" y="12941"/>
                  <a:pt x="390" y="12941"/>
                </a:cubicBezTo>
                <a:cubicBezTo>
                  <a:pt x="516" y="12941"/>
                  <a:pt x="641" y="12872"/>
                  <a:pt x="691" y="12710"/>
                </a:cubicBezTo>
                <a:cubicBezTo>
                  <a:pt x="1958" y="8624"/>
                  <a:pt x="3225" y="4507"/>
                  <a:pt x="4523" y="390"/>
                </a:cubicBezTo>
                <a:cubicBezTo>
                  <a:pt x="4600" y="161"/>
                  <a:pt x="4399" y="0"/>
                  <a:pt x="4200"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894614" y="5486608"/>
            <a:ext cx="286093" cy="309027"/>
          </a:xfrm>
          <a:custGeom>
            <a:avLst/>
            <a:gdLst/>
            <a:ahLst/>
            <a:cxnLst/>
            <a:rect l="l" t="t" r="r" b="b"/>
            <a:pathLst>
              <a:path w="8333" h="9001" extrusionOk="0">
                <a:moveTo>
                  <a:pt x="7883" y="0"/>
                </a:moveTo>
                <a:cubicBezTo>
                  <a:pt x="7817" y="0"/>
                  <a:pt x="7750" y="28"/>
                  <a:pt x="7693" y="92"/>
                </a:cubicBezTo>
                <a:cubicBezTo>
                  <a:pt x="5191" y="2879"/>
                  <a:pt x="2721" y="5666"/>
                  <a:pt x="219" y="8453"/>
                </a:cubicBezTo>
                <a:cubicBezTo>
                  <a:pt x="0" y="8671"/>
                  <a:pt x="228" y="9001"/>
                  <a:pt x="461" y="9001"/>
                </a:cubicBezTo>
                <a:cubicBezTo>
                  <a:pt x="531" y="9001"/>
                  <a:pt x="603" y="8970"/>
                  <a:pt x="662" y="8896"/>
                </a:cubicBezTo>
                <a:cubicBezTo>
                  <a:pt x="3164" y="6109"/>
                  <a:pt x="5634" y="3322"/>
                  <a:pt x="8136" y="567"/>
                </a:cubicBezTo>
                <a:cubicBezTo>
                  <a:pt x="8332" y="322"/>
                  <a:pt x="8111" y="0"/>
                  <a:pt x="7883"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835016" y="4908720"/>
            <a:ext cx="226423" cy="392146"/>
          </a:xfrm>
          <a:custGeom>
            <a:avLst/>
            <a:gdLst/>
            <a:ahLst/>
            <a:cxnLst/>
            <a:rect l="l" t="t" r="r" b="b"/>
            <a:pathLst>
              <a:path w="6595" h="11422" extrusionOk="0">
                <a:moveTo>
                  <a:pt x="415" y="1"/>
                </a:moveTo>
                <a:cubicBezTo>
                  <a:pt x="209" y="1"/>
                  <a:pt x="0" y="230"/>
                  <a:pt x="130" y="489"/>
                </a:cubicBezTo>
                <a:cubicBezTo>
                  <a:pt x="2061" y="4067"/>
                  <a:pt x="3993" y="7678"/>
                  <a:pt x="5893" y="11256"/>
                </a:cubicBezTo>
                <a:cubicBezTo>
                  <a:pt x="5952" y="11373"/>
                  <a:pt x="6047" y="11421"/>
                  <a:pt x="6144" y="11421"/>
                </a:cubicBezTo>
                <a:cubicBezTo>
                  <a:pt x="6363" y="11421"/>
                  <a:pt x="6595" y="11180"/>
                  <a:pt x="6463" y="10940"/>
                </a:cubicBezTo>
                <a:cubicBezTo>
                  <a:pt x="4532" y="7361"/>
                  <a:pt x="2600" y="3751"/>
                  <a:pt x="668" y="172"/>
                </a:cubicBezTo>
                <a:cubicBezTo>
                  <a:pt x="607" y="51"/>
                  <a:pt x="511" y="1"/>
                  <a:pt x="415"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820803" y="5173375"/>
            <a:ext cx="484947" cy="484947"/>
          </a:xfrm>
          <a:custGeom>
            <a:avLst/>
            <a:gdLst/>
            <a:ahLst/>
            <a:cxnLst/>
            <a:rect l="l" t="t" r="r" b="b"/>
            <a:pathLst>
              <a:path w="14125" h="14125" extrusionOk="0">
                <a:moveTo>
                  <a:pt x="7063" y="0"/>
                </a:moveTo>
                <a:cubicBezTo>
                  <a:pt x="3167" y="0"/>
                  <a:pt x="1" y="3136"/>
                  <a:pt x="1" y="7063"/>
                </a:cubicBezTo>
                <a:cubicBezTo>
                  <a:pt x="1" y="10958"/>
                  <a:pt x="3167" y="14125"/>
                  <a:pt x="7063" y="14125"/>
                </a:cubicBezTo>
                <a:cubicBezTo>
                  <a:pt x="10958" y="14125"/>
                  <a:pt x="14125" y="10958"/>
                  <a:pt x="14125" y="7063"/>
                </a:cubicBezTo>
                <a:cubicBezTo>
                  <a:pt x="14125" y="3136"/>
                  <a:pt x="10958" y="0"/>
                  <a:pt x="7063" y="0"/>
                </a:cubicBezTo>
                <a:close/>
              </a:path>
            </a:pathLst>
          </a:custGeom>
          <a:solidFill>
            <a:srgbClr val="FEF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667516" y="5200565"/>
            <a:ext cx="89196" cy="89162"/>
          </a:xfrm>
          <a:custGeom>
            <a:avLst/>
            <a:gdLst/>
            <a:ahLst/>
            <a:cxnLst/>
            <a:rect l="l" t="t" r="r" b="b"/>
            <a:pathLst>
              <a:path w="2598" h="2597" extrusionOk="0">
                <a:moveTo>
                  <a:pt x="1299" y="0"/>
                </a:moveTo>
                <a:cubicBezTo>
                  <a:pt x="571" y="0"/>
                  <a:pt x="1" y="570"/>
                  <a:pt x="1" y="1298"/>
                </a:cubicBezTo>
                <a:cubicBezTo>
                  <a:pt x="1" y="2027"/>
                  <a:pt x="571" y="2597"/>
                  <a:pt x="1299" y="2597"/>
                </a:cubicBezTo>
                <a:cubicBezTo>
                  <a:pt x="2028" y="2597"/>
                  <a:pt x="2598" y="2027"/>
                  <a:pt x="2598" y="1298"/>
                </a:cubicBezTo>
                <a:cubicBezTo>
                  <a:pt x="2598" y="570"/>
                  <a:pt x="2028" y="0"/>
                  <a:pt x="1299"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00131" y="5345166"/>
            <a:ext cx="116387" cy="115254"/>
          </a:xfrm>
          <a:custGeom>
            <a:avLst/>
            <a:gdLst/>
            <a:ahLst/>
            <a:cxnLst/>
            <a:rect l="l" t="t" r="r" b="b"/>
            <a:pathLst>
              <a:path w="3390" h="3357" extrusionOk="0">
                <a:moveTo>
                  <a:pt x="1711" y="0"/>
                </a:moveTo>
                <a:cubicBezTo>
                  <a:pt x="761" y="0"/>
                  <a:pt x="1" y="728"/>
                  <a:pt x="1" y="1678"/>
                </a:cubicBezTo>
                <a:cubicBezTo>
                  <a:pt x="1" y="2597"/>
                  <a:pt x="761" y="3357"/>
                  <a:pt x="1711" y="3357"/>
                </a:cubicBezTo>
                <a:cubicBezTo>
                  <a:pt x="2629" y="3357"/>
                  <a:pt x="3389" y="2597"/>
                  <a:pt x="3389" y="1678"/>
                </a:cubicBezTo>
                <a:cubicBezTo>
                  <a:pt x="3389" y="728"/>
                  <a:pt x="2629" y="0"/>
                  <a:pt x="1711"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33764" y="5215773"/>
            <a:ext cx="57644" cy="58743"/>
          </a:xfrm>
          <a:custGeom>
            <a:avLst/>
            <a:gdLst/>
            <a:ahLst/>
            <a:cxnLst/>
            <a:rect l="l" t="t" r="r" b="b"/>
            <a:pathLst>
              <a:path w="1679" h="1711" extrusionOk="0">
                <a:moveTo>
                  <a:pt x="855" y="0"/>
                </a:moveTo>
                <a:cubicBezTo>
                  <a:pt x="380" y="0"/>
                  <a:pt x="0" y="380"/>
                  <a:pt x="0" y="855"/>
                </a:cubicBezTo>
                <a:cubicBezTo>
                  <a:pt x="0" y="1331"/>
                  <a:pt x="380" y="1711"/>
                  <a:pt x="855" y="1711"/>
                </a:cubicBezTo>
                <a:cubicBezTo>
                  <a:pt x="1330" y="1711"/>
                  <a:pt x="1679" y="1331"/>
                  <a:pt x="1679" y="855"/>
                </a:cubicBezTo>
                <a:cubicBezTo>
                  <a:pt x="1679" y="380"/>
                  <a:pt x="1330" y="0"/>
                  <a:pt x="855"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549007" y="5312517"/>
            <a:ext cx="89196" cy="90294"/>
          </a:xfrm>
          <a:custGeom>
            <a:avLst/>
            <a:gdLst/>
            <a:ahLst/>
            <a:cxnLst/>
            <a:rect l="l" t="t" r="r" b="b"/>
            <a:pathLst>
              <a:path w="2598" h="2630" extrusionOk="0">
                <a:moveTo>
                  <a:pt x="1299" y="1"/>
                </a:moveTo>
                <a:cubicBezTo>
                  <a:pt x="571" y="1"/>
                  <a:pt x="1" y="603"/>
                  <a:pt x="1" y="1331"/>
                </a:cubicBezTo>
                <a:cubicBezTo>
                  <a:pt x="1" y="2028"/>
                  <a:pt x="571" y="2629"/>
                  <a:pt x="1299" y="2629"/>
                </a:cubicBezTo>
                <a:cubicBezTo>
                  <a:pt x="2028" y="2629"/>
                  <a:pt x="2598" y="2028"/>
                  <a:pt x="2598" y="1331"/>
                </a:cubicBezTo>
                <a:cubicBezTo>
                  <a:pt x="2598" y="603"/>
                  <a:pt x="2028" y="1"/>
                  <a:pt x="1299"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78359" y="5447334"/>
            <a:ext cx="57679" cy="57679"/>
          </a:xfrm>
          <a:custGeom>
            <a:avLst/>
            <a:gdLst/>
            <a:ahLst/>
            <a:cxnLst/>
            <a:rect l="l" t="t" r="r" b="b"/>
            <a:pathLst>
              <a:path w="1680" h="1680" extrusionOk="0">
                <a:moveTo>
                  <a:pt x="856" y="1"/>
                </a:moveTo>
                <a:cubicBezTo>
                  <a:pt x="381" y="1"/>
                  <a:pt x="1" y="381"/>
                  <a:pt x="1" y="856"/>
                </a:cubicBezTo>
                <a:cubicBezTo>
                  <a:pt x="1" y="1299"/>
                  <a:pt x="381" y="1679"/>
                  <a:pt x="856" y="1679"/>
                </a:cubicBezTo>
                <a:cubicBezTo>
                  <a:pt x="1299" y="1679"/>
                  <a:pt x="1679" y="1299"/>
                  <a:pt x="1679" y="856"/>
                </a:cubicBezTo>
                <a:cubicBezTo>
                  <a:pt x="1679" y="381"/>
                  <a:pt x="1299" y="1"/>
                  <a:pt x="856"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81581" y="5415818"/>
            <a:ext cx="115289" cy="115289"/>
          </a:xfrm>
          <a:custGeom>
            <a:avLst/>
            <a:gdLst/>
            <a:ahLst/>
            <a:cxnLst/>
            <a:rect l="l" t="t" r="r" b="b"/>
            <a:pathLst>
              <a:path w="3358" h="3358" extrusionOk="0">
                <a:moveTo>
                  <a:pt x="1679" y="1"/>
                </a:moveTo>
                <a:cubicBezTo>
                  <a:pt x="760" y="1"/>
                  <a:pt x="0" y="761"/>
                  <a:pt x="0" y="1679"/>
                </a:cubicBezTo>
                <a:cubicBezTo>
                  <a:pt x="0" y="2597"/>
                  <a:pt x="760" y="3357"/>
                  <a:pt x="1679" y="3357"/>
                </a:cubicBezTo>
                <a:cubicBezTo>
                  <a:pt x="2629" y="3357"/>
                  <a:pt x="3357" y="2597"/>
                  <a:pt x="3357" y="1679"/>
                </a:cubicBezTo>
                <a:cubicBezTo>
                  <a:pt x="3357" y="761"/>
                  <a:pt x="2629" y="1"/>
                  <a:pt x="1679"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39183" y="5328824"/>
            <a:ext cx="57644" cy="57679"/>
          </a:xfrm>
          <a:custGeom>
            <a:avLst/>
            <a:gdLst/>
            <a:ahLst/>
            <a:cxnLst/>
            <a:rect l="l" t="t" r="r" b="b"/>
            <a:pathLst>
              <a:path w="1679" h="1680" extrusionOk="0">
                <a:moveTo>
                  <a:pt x="824" y="1"/>
                </a:moveTo>
                <a:cubicBezTo>
                  <a:pt x="349" y="1"/>
                  <a:pt x="0" y="381"/>
                  <a:pt x="0" y="856"/>
                </a:cubicBezTo>
                <a:cubicBezTo>
                  <a:pt x="0" y="1299"/>
                  <a:pt x="380" y="1679"/>
                  <a:pt x="824" y="1679"/>
                </a:cubicBezTo>
                <a:cubicBezTo>
                  <a:pt x="1299" y="1679"/>
                  <a:pt x="1679" y="1299"/>
                  <a:pt x="1679" y="856"/>
                </a:cubicBezTo>
                <a:cubicBezTo>
                  <a:pt x="1679" y="381"/>
                  <a:pt x="1299" y="1"/>
                  <a:pt x="824"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42489" y="5548472"/>
            <a:ext cx="58743" cy="57644"/>
          </a:xfrm>
          <a:custGeom>
            <a:avLst/>
            <a:gdLst/>
            <a:ahLst/>
            <a:cxnLst/>
            <a:rect l="l" t="t" r="r" b="b"/>
            <a:pathLst>
              <a:path w="1711" h="1679" extrusionOk="0">
                <a:moveTo>
                  <a:pt x="855" y="0"/>
                </a:moveTo>
                <a:cubicBezTo>
                  <a:pt x="380" y="0"/>
                  <a:pt x="0" y="380"/>
                  <a:pt x="0" y="855"/>
                </a:cubicBezTo>
                <a:cubicBezTo>
                  <a:pt x="0" y="1299"/>
                  <a:pt x="380" y="1679"/>
                  <a:pt x="855" y="1679"/>
                </a:cubicBezTo>
                <a:cubicBezTo>
                  <a:pt x="1330" y="1679"/>
                  <a:pt x="1710" y="1299"/>
                  <a:pt x="1710" y="855"/>
                </a:cubicBezTo>
                <a:cubicBezTo>
                  <a:pt x="1710" y="380"/>
                  <a:pt x="1330" y="0"/>
                  <a:pt x="855"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549007" y="5518020"/>
            <a:ext cx="89196" cy="90260"/>
          </a:xfrm>
          <a:custGeom>
            <a:avLst/>
            <a:gdLst/>
            <a:ahLst/>
            <a:cxnLst/>
            <a:rect l="l" t="t" r="r" b="b"/>
            <a:pathLst>
              <a:path w="2598" h="2629" extrusionOk="0">
                <a:moveTo>
                  <a:pt x="1299" y="0"/>
                </a:moveTo>
                <a:cubicBezTo>
                  <a:pt x="571" y="0"/>
                  <a:pt x="1" y="602"/>
                  <a:pt x="1" y="1299"/>
                </a:cubicBezTo>
                <a:cubicBezTo>
                  <a:pt x="1" y="2027"/>
                  <a:pt x="571" y="2629"/>
                  <a:pt x="1299" y="2629"/>
                </a:cubicBezTo>
                <a:cubicBezTo>
                  <a:pt x="2028" y="2629"/>
                  <a:pt x="2598" y="2027"/>
                  <a:pt x="2598" y="1299"/>
                </a:cubicBezTo>
                <a:cubicBezTo>
                  <a:pt x="2598" y="602"/>
                  <a:pt x="2028" y="0"/>
                  <a:pt x="1299"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93;p2"/>
          <p:cNvGrpSpPr/>
          <p:nvPr/>
        </p:nvGrpSpPr>
        <p:grpSpPr>
          <a:xfrm>
            <a:off x="955572" y="3821950"/>
            <a:ext cx="2054000" cy="2718583"/>
            <a:chOff x="955572" y="3821950"/>
            <a:chExt cx="2054000" cy="2718583"/>
          </a:xfrm>
        </p:grpSpPr>
        <p:sp>
          <p:nvSpPr>
            <p:cNvPr id="94" name="Google Shape;94;p2"/>
            <p:cNvSpPr/>
            <p:nvPr/>
          </p:nvSpPr>
          <p:spPr>
            <a:xfrm>
              <a:off x="955572" y="5109760"/>
              <a:ext cx="818899" cy="1430773"/>
            </a:xfrm>
            <a:custGeom>
              <a:avLst/>
              <a:gdLst/>
              <a:ahLst/>
              <a:cxnLst/>
              <a:rect l="l" t="t" r="r" b="b"/>
              <a:pathLst>
                <a:path w="23852" h="41674" extrusionOk="0">
                  <a:moveTo>
                    <a:pt x="23317" y="1"/>
                  </a:moveTo>
                  <a:cubicBezTo>
                    <a:pt x="23044" y="1"/>
                    <a:pt x="22759" y="175"/>
                    <a:pt x="22743" y="523"/>
                  </a:cubicBezTo>
                  <a:cubicBezTo>
                    <a:pt x="22015" y="16073"/>
                    <a:pt x="13844" y="32382"/>
                    <a:pt x="512" y="40648"/>
                  </a:cubicBezTo>
                  <a:cubicBezTo>
                    <a:pt x="1" y="40944"/>
                    <a:pt x="312" y="41673"/>
                    <a:pt x="805" y="41673"/>
                  </a:cubicBezTo>
                  <a:cubicBezTo>
                    <a:pt x="893" y="41673"/>
                    <a:pt x="986" y="41650"/>
                    <a:pt x="1082" y="41598"/>
                  </a:cubicBezTo>
                  <a:cubicBezTo>
                    <a:pt x="14731" y="33142"/>
                    <a:pt x="23092" y="16453"/>
                    <a:pt x="23820" y="523"/>
                  </a:cubicBezTo>
                  <a:cubicBezTo>
                    <a:pt x="23852" y="175"/>
                    <a:pt x="23590" y="1"/>
                    <a:pt x="23317"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541735" y="3821950"/>
              <a:ext cx="242490" cy="776086"/>
            </a:xfrm>
            <a:custGeom>
              <a:avLst/>
              <a:gdLst/>
              <a:ahLst/>
              <a:cxnLst/>
              <a:rect l="l" t="t" r="r" b="b"/>
              <a:pathLst>
                <a:path w="7063" h="22605" extrusionOk="0">
                  <a:moveTo>
                    <a:pt x="2566" y="1"/>
                  </a:moveTo>
                  <a:cubicBezTo>
                    <a:pt x="1141" y="1"/>
                    <a:pt x="0" y="1141"/>
                    <a:pt x="0" y="2566"/>
                  </a:cubicBezTo>
                  <a:cubicBezTo>
                    <a:pt x="0" y="3960"/>
                    <a:pt x="1141" y="5100"/>
                    <a:pt x="2566" y="5100"/>
                  </a:cubicBezTo>
                  <a:cubicBezTo>
                    <a:pt x="2787" y="5100"/>
                    <a:pt x="2977" y="5068"/>
                    <a:pt x="3167" y="5036"/>
                  </a:cubicBezTo>
                  <a:cubicBezTo>
                    <a:pt x="3579" y="5860"/>
                    <a:pt x="3959" y="6873"/>
                    <a:pt x="4212" y="7601"/>
                  </a:cubicBezTo>
                  <a:cubicBezTo>
                    <a:pt x="5733" y="12257"/>
                    <a:pt x="6018" y="17260"/>
                    <a:pt x="6018" y="22106"/>
                  </a:cubicBezTo>
                  <a:cubicBezTo>
                    <a:pt x="6033" y="22438"/>
                    <a:pt x="6295" y="22605"/>
                    <a:pt x="6552" y="22605"/>
                  </a:cubicBezTo>
                  <a:cubicBezTo>
                    <a:pt x="6809" y="22605"/>
                    <a:pt x="7063" y="22438"/>
                    <a:pt x="7063" y="22106"/>
                  </a:cubicBezTo>
                  <a:cubicBezTo>
                    <a:pt x="7031" y="17134"/>
                    <a:pt x="6683" y="12098"/>
                    <a:pt x="5194" y="7348"/>
                  </a:cubicBezTo>
                  <a:cubicBezTo>
                    <a:pt x="4909" y="6430"/>
                    <a:pt x="4561" y="5448"/>
                    <a:pt x="4117" y="4561"/>
                  </a:cubicBezTo>
                  <a:cubicBezTo>
                    <a:pt x="4719" y="4086"/>
                    <a:pt x="5099" y="3358"/>
                    <a:pt x="5099" y="2566"/>
                  </a:cubicBezTo>
                  <a:cubicBezTo>
                    <a:pt x="5099" y="1141"/>
                    <a:pt x="3959" y="1"/>
                    <a:pt x="2566"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096451" y="4138684"/>
              <a:ext cx="599995" cy="597694"/>
            </a:xfrm>
            <a:custGeom>
              <a:avLst/>
              <a:gdLst/>
              <a:ahLst/>
              <a:cxnLst/>
              <a:rect l="l" t="t" r="r" b="b"/>
              <a:pathLst>
                <a:path w="17476" h="17409" extrusionOk="0">
                  <a:moveTo>
                    <a:pt x="14565" y="1"/>
                  </a:moveTo>
                  <a:cubicBezTo>
                    <a:pt x="13725" y="1"/>
                    <a:pt x="12896" y="421"/>
                    <a:pt x="12408" y="1194"/>
                  </a:cubicBezTo>
                  <a:cubicBezTo>
                    <a:pt x="11965" y="1859"/>
                    <a:pt x="11901" y="2682"/>
                    <a:pt x="12155" y="3411"/>
                  </a:cubicBezTo>
                  <a:cubicBezTo>
                    <a:pt x="11300" y="3917"/>
                    <a:pt x="10508" y="4551"/>
                    <a:pt x="9779" y="5184"/>
                  </a:cubicBezTo>
                  <a:cubicBezTo>
                    <a:pt x="5947" y="8383"/>
                    <a:pt x="2939" y="12468"/>
                    <a:pt x="247" y="16617"/>
                  </a:cubicBezTo>
                  <a:cubicBezTo>
                    <a:pt x="0" y="17021"/>
                    <a:pt x="358" y="17409"/>
                    <a:pt x="722" y="17409"/>
                  </a:cubicBezTo>
                  <a:cubicBezTo>
                    <a:pt x="872" y="17409"/>
                    <a:pt x="1023" y="17344"/>
                    <a:pt x="1134" y="17187"/>
                  </a:cubicBezTo>
                  <a:cubicBezTo>
                    <a:pt x="3731" y="13101"/>
                    <a:pt x="6676" y="9016"/>
                    <a:pt x="10476" y="5944"/>
                  </a:cubicBezTo>
                  <a:cubicBezTo>
                    <a:pt x="11078" y="5438"/>
                    <a:pt x="11933" y="4773"/>
                    <a:pt x="12725" y="4298"/>
                  </a:cubicBezTo>
                  <a:cubicBezTo>
                    <a:pt x="12851" y="4456"/>
                    <a:pt x="13010" y="4583"/>
                    <a:pt x="13200" y="4709"/>
                  </a:cubicBezTo>
                  <a:cubicBezTo>
                    <a:pt x="13619" y="4981"/>
                    <a:pt x="14090" y="5111"/>
                    <a:pt x="14558" y="5111"/>
                  </a:cubicBezTo>
                  <a:cubicBezTo>
                    <a:pt x="15398" y="5111"/>
                    <a:pt x="16227" y="4691"/>
                    <a:pt x="16715" y="3917"/>
                  </a:cubicBezTo>
                  <a:cubicBezTo>
                    <a:pt x="17475" y="2746"/>
                    <a:pt x="17127" y="1162"/>
                    <a:pt x="15923" y="402"/>
                  </a:cubicBezTo>
                  <a:cubicBezTo>
                    <a:pt x="15504" y="131"/>
                    <a:pt x="15033" y="1"/>
                    <a:pt x="14565"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101409" y="3931361"/>
              <a:ext cx="761941" cy="1048583"/>
            </a:xfrm>
            <a:custGeom>
              <a:avLst/>
              <a:gdLst/>
              <a:ahLst/>
              <a:cxnLst/>
              <a:rect l="l" t="t" r="r" b="b"/>
              <a:pathLst>
                <a:path w="22193" h="30542" extrusionOk="0">
                  <a:moveTo>
                    <a:pt x="5941" y="1"/>
                  </a:moveTo>
                  <a:cubicBezTo>
                    <a:pt x="5838" y="1"/>
                    <a:pt x="5737" y="5"/>
                    <a:pt x="5638" y="12"/>
                  </a:cubicBezTo>
                  <a:cubicBezTo>
                    <a:pt x="0" y="456"/>
                    <a:pt x="412" y="7771"/>
                    <a:pt x="3199" y="15562"/>
                  </a:cubicBezTo>
                  <a:cubicBezTo>
                    <a:pt x="5986" y="23321"/>
                    <a:pt x="14157" y="30541"/>
                    <a:pt x="14157" y="30541"/>
                  </a:cubicBezTo>
                  <a:lnTo>
                    <a:pt x="21725" y="29908"/>
                  </a:lnTo>
                  <a:cubicBezTo>
                    <a:pt x="22192" y="12051"/>
                    <a:pt x="11657" y="1"/>
                    <a:pt x="5941" y="1"/>
                  </a:cubicBezTo>
                  <a:close/>
                </a:path>
              </a:pathLst>
            </a:custGeom>
            <a:solidFill>
              <a:srgbClr val="ED7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823316" y="4389263"/>
              <a:ext cx="1186257" cy="741788"/>
            </a:xfrm>
            <a:custGeom>
              <a:avLst/>
              <a:gdLst/>
              <a:ahLst/>
              <a:cxnLst/>
              <a:rect l="l" t="t" r="r" b="b"/>
              <a:pathLst>
                <a:path w="34552" h="21606" extrusionOk="0">
                  <a:moveTo>
                    <a:pt x="25635" y="0"/>
                  </a:moveTo>
                  <a:cubicBezTo>
                    <a:pt x="18910" y="0"/>
                    <a:pt x="7658" y="4969"/>
                    <a:pt x="1" y="16823"/>
                  </a:cubicBezTo>
                  <a:lnTo>
                    <a:pt x="5860" y="21605"/>
                  </a:lnTo>
                  <a:cubicBezTo>
                    <a:pt x="5860" y="21605"/>
                    <a:pt x="16690" y="20275"/>
                    <a:pt x="23373" y="15430"/>
                  </a:cubicBezTo>
                  <a:cubicBezTo>
                    <a:pt x="30055" y="10584"/>
                    <a:pt x="34552" y="4757"/>
                    <a:pt x="30150" y="1210"/>
                  </a:cubicBezTo>
                  <a:cubicBezTo>
                    <a:pt x="29159" y="419"/>
                    <a:pt x="27588" y="0"/>
                    <a:pt x="25635" y="0"/>
                  </a:cubicBezTo>
                  <a:close/>
                </a:path>
              </a:pathLst>
            </a:custGeom>
            <a:solidFill>
              <a:srgbClr val="ED7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716787" y="3921680"/>
              <a:ext cx="861162" cy="1176781"/>
            </a:xfrm>
            <a:custGeom>
              <a:avLst/>
              <a:gdLst/>
              <a:ahLst/>
              <a:cxnLst/>
              <a:rect l="l" t="t" r="r" b="b"/>
              <a:pathLst>
                <a:path w="25083" h="34276" extrusionOk="0">
                  <a:moveTo>
                    <a:pt x="11105" y="1"/>
                  </a:moveTo>
                  <a:cubicBezTo>
                    <a:pt x="599" y="1"/>
                    <a:pt x="0" y="32565"/>
                    <a:pt x="0" y="32565"/>
                  </a:cubicBezTo>
                  <a:lnTo>
                    <a:pt x="5289" y="34275"/>
                  </a:lnTo>
                  <a:cubicBezTo>
                    <a:pt x="9153" y="29968"/>
                    <a:pt x="25082" y="4190"/>
                    <a:pt x="12889" y="294"/>
                  </a:cubicBezTo>
                  <a:cubicBezTo>
                    <a:pt x="12265" y="95"/>
                    <a:pt x="11670" y="1"/>
                    <a:pt x="11105"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749161" y="4561809"/>
              <a:ext cx="109177" cy="428058"/>
            </a:xfrm>
            <a:custGeom>
              <a:avLst/>
              <a:gdLst/>
              <a:ahLst/>
              <a:cxnLst/>
              <a:rect l="l" t="t" r="r" b="b"/>
              <a:pathLst>
                <a:path w="3180" h="12468" extrusionOk="0">
                  <a:moveTo>
                    <a:pt x="2849" y="0"/>
                  </a:moveTo>
                  <a:cubicBezTo>
                    <a:pt x="2737" y="0"/>
                    <a:pt x="2630" y="63"/>
                    <a:pt x="2604" y="206"/>
                  </a:cubicBezTo>
                  <a:cubicBezTo>
                    <a:pt x="1749" y="4165"/>
                    <a:pt x="894" y="8155"/>
                    <a:pt x="39" y="12114"/>
                  </a:cubicBezTo>
                  <a:cubicBezTo>
                    <a:pt x="0" y="12326"/>
                    <a:pt x="185" y="12467"/>
                    <a:pt x="349" y="12467"/>
                  </a:cubicBezTo>
                  <a:cubicBezTo>
                    <a:pt x="455" y="12467"/>
                    <a:pt x="552" y="12409"/>
                    <a:pt x="577" y="12272"/>
                  </a:cubicBezTo>
                  <a:cubicBezTo>
                    <a:pt x="1432" y="8282"/>
                    <a:pt x="2287" y="4323"/>
                    <a:pt x="3142" y="333"/>
                  </a:cubicBezTo>
                  <a:cubicBezTo>
                    <a:pt x="3180" y="128"/>
                    <a:pt x="3009" y="0"/>
                    <a:pt x="2849"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811575" y="4581755"/>
              <a:ext cx="135545" cy="428847"/>
            </a:xfrm>
            <a:custGeom>
              <a:avLst/>
              <a:gdLst/>
              <a:ahLst/>
              <a:cxnLst/>
              <a:rect l="l" t="t" r="r" b="b"/>
              <a:pathLst>
                <a:path w="3948" h="12491" extrusionOk="0">
                  <a:moveTo>
                    <a:pt x="3602" y="0"/>
                  </a:moveTo>
                  <a:cubicBezTo>
                    <a:pt x="3494" y="0"/>
                    <a:pt x="3389" y="59"/>
                    <a:pt x="3351" y="195"/>
                  </a:cubicBezTo>
                  <a:cubicBezTo>
                    <a:pt x="2275" y="4186"/>
                    <a:pt x="1166" y="8176"/>
                    <a:pt x="58" y="12166"/>
                  </a:cubicBezTo>
                  <a:cubicBezTo>
                    <a:pt x="1" y="12357"/>
                    <a:pt x="173" y="12490"/>
                    <a:pt x="340" y="12490"/>
                  </a:cubicBezTo>
                  <a:cubicBezTo>
                    <a:pt x="450" y="12490"/>
                    <a:pt x="558" y="12432"/>
                    <a:pt x="596" y="12293"/>
                  </a:cubicBezTo>
                  <a:cubicBezTo>
                    <a:pt x="1705" y="8303"/>
                    <a:pt x="2813" y="4344"/>
                    <a:pt x="3890" y="354"/>
                  </a:cubicBezTo>
                  <a:cubicBezTo>
                    <a:pt x="3947" y="142"/>
                    <a:pt x="3771" y="0"/>
                    <a:pt x="3602"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881541" y="4606542"/>
              <a:ext cx="207609" cy="427028"/>
            </a:xfrm>
            <a:custGeom>
              <a:avLst/>
              <a:gdLst/>
              <a:ahLst/>
              <a:cxnLst/>
              <a:rect l="l" t="t" r="r" b="b"/>
              <a:pathLst>
                <a:path w="6047" h="12438" extrusionOk="0">
                  <a:moveTo>
                    <a:pt x="5671" y="0"/>
                  </a:moveTo>
                  <a:cubicBezTo>
                    <a:pt x="5590" y="0"/>
                    <a:pt x="5511" y="41"/>
                    <a:pt x="5462" y="139"/>
                  </a:cubicBezTo>
                  <a:cubicBezTo>
                    <a:pt x="3688" y="4097"/>
                    <a:pt x="1883" y="8056"/>
                    <a:pt x="110" y="12014"/>
                  </a:cubicBezTo>
                  <a:cubicBezTo>
                    <a:pt x="0" y="12233"/>
                    <a:pt x="194" y="12437"/>
                    <a:pt x="376" y="12437"/>
                  </a:cubicBezTo>
                  <a:cubicBezTo>
                    <a:pt x="457" y="12437"/>
                    <a:pt x="536" y="12397"/>
                    <a:pt x="585" y="12299"/>
                  </a:cubicBezTo>
                  <a:cubicBezTo>
                    <a:pt x="2358" y="8341"/>
                    <a:pt x="4164" y="4382"/>
                    <a:pt x="5937" y="424"/>
                  </a:cubicBezTo>
                  <a:cubicBezTo>
                    <a:pt x="6047" y="204"/>
                    <a:pt x="5853" y="0"/>
                    <a:pt x="5671"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432838" y="4683134"/>
              <a:ext cx="248293" cy="349951"/>
            </a:xfrm>
            <a:custGeom>
              <a:avLst/>
              <a:gdLst/>
              <a:ahLst/>
              <a:cxnLst/>
              <a:rect l="l" t="t" r="r" b="b"/>
              <a:pathLst>
                <a:path w="7232" h="10193" extrusionOk="0">
                  <a:moveTo>
                    <a:pt x="380" y="0"/>
                  </a:moveTo>
                  <a:cubicBezTo>
                    <a:pt x="189" y="0"/>
                    <a:pt x="0" y="190"/>
                    <a:pt x="132" y="409"/>
                  </a:cubicBezTo>
                  <a:cubicBezTo>
                    <a:pt x="2286" y="3608"/>
                    <a:pt x="4471" y="6838"/>
                    <a:pt x="6624" y="10068"/>
                  </a:cubicBezTo>
                  <a:cubicBezTo>
                    <a:pt x="6683" y="10156"/>
                    <a:pt x="6767" y="10192"/>
                    <a:pt x="6852" y="10192"/>
                  </a:cubicBezTo>
                  <a:cubicBezTo>
                    <a:pt x="7043" y="10192"/>
                    <a:pt x="7231" y="10003"/>
                    <a:pt x="7099" y="9783"/>
                  </a:cubicBezTo>
                  <a:cubicBezTo>
                    <a:pt x="4914" y="6553"/>
                    <a:pt x="2761" y="3355"/>
                    <a:pt x="607" y="124"/>
                  </a:cubicBezTo>
                  <a:cubicBezTo>
                    <a:pt x="549" y="37"/>
                    <a:pt x="464" y="0"/>
                    <a:pt x="380"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545649" y="4607229"/>
              <a:ext cx="162908" cy="413157"/>
            </a:xfrm>
            <a:custGeom>
              <a:avLst/>
              <a:gdLst/>
              <a:ahLst/>
              <a:cxnLst/>
              <a:rect l="l" t="t" r="r" b="b"/>
              <a:pathLst>
                <a:path w="4745" h="12034" extrusionOk="0">
                  <a:moveTo>
                    <a:pt x="330" y="0"/>
                  </a:moveTo>
                  <a:cubicBezTo>
                    <a:pt x="166" y="0"/>
                    <a:pt x="0" y="130"/>
                    <a:pt x="76" y="340"/>
                  </a:cubicBezTo>
                  <a:lnTo>
                    <a:pt x="4162" y="11836"/>
                  </a:lnTo>
                  <a:cubicBezTo>
                    <a:pt x="4200" y="11975"/>
                    <a:pt x="4308" y="12033"/>
                    <a:pt x="4416" y="12033"/>
                  </a:cubicBezTo>
                  <a:cubicBezTo>
                    <a:pt x="4580" y="12033"/>
                    <a:pt x="4745" y="11900"/>
                    <a:pt x="4668" y="11709"/>
                  </a:cubicBezTo>
                  <a:lnTo>
                    <a:pt x="583" y="182"/>
                  </a:lnTo>
                  <a:cubicBezTo>
                    <a:pt x="546" y="56"/>
                    <a:pt x="438" y="0"/>
                    <a:pt x="330"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636110" y="4544163"/>
              <a:ext cx="104439" cy="445705"/>
            </a:xfrm>
            <a:custGeom>
              <a:avLst/>
              <a:gdLst/>
              <a:ahLst/>
              <a:cxnLst/>
              <a:rect l="l" t="t" r="r" b="b"/>
              <a:pathLst>
                <a:path w="3042" h="12982" extrusionOk="0">
                  <a:moveTo>
                    <a:pt x="345" y="1"/>
                  </a:moveTo>
                  <a:cubicBezTo>
                    <a:pt x="181" y="1"/>
                    <a:pt x="0" y="130"/>
                    <a:pt x="38" y="340"/>
                  </a:cubicBezTo>
                  <a:cubicBezTo>
                    <a:pt x="862" y="4489"/>
                    <a:pt x="1653" y="8638"/>
                    <a:pt x="2477" y="12786"/>
                  </a:cubicBezTo>
                  <a:cubicBezTo>
                    <a:pt x="2502" y="12923"/>
                    <a:pt x="2599" y="12981"/>
                    <a:pt x="2703" y="12981"/>
                  </a:cubicBezTo>
                  <a:cubicBezTo>
                    <a:pt x="2865" y="12981"/>
                    <a:pt x="3041" y="12840"/>
                    <a:pt x="2984" y="12628"/>
                  </a:cubicBezTo>
                  <a:cubicBezTo>
                    <a:pt x="2192" y="8479"/>
                    <a:pt x="1400" y="4331"/>
                    <a:pt x="577" y="182"/>
                  </a:cubicBezTo>
                  <a:cubicBezTo>
                    <a:pt x="552" y="57"/>
                    <a:pt x="452" y="1"/>
                    <a:pt x="345"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923184" y="4702565"/>
              <a:ext cx="335429" cy="358466"/>
            </a:xfrm>
            <a:custGeom>
              <a:avLst/>
              <a:gdLst/>
              <a:ahLst/>
              <a:cxnLst/>
              <a:rect l="l" t="t" r="r" b="b"/>
              <a:pathLst>
                <a:path w="9770" h="10441" extrusionOk="0">
                  <a:moveTo>
                    <a:pt x="9383" y="0"/>
                  </a:moveTo>
                  <a:cubicBezTo>
                    <a:pt x="9318" y="0"/>
                    <a:pt x="9250" y="28"/>
                    <a:pt x="9189" y="97"/>
                  </a:cubicBezTo>
                  <a:cubicBezTo>
                    <a:pt x="6212" y="3390"/>
                    <a:pt x="3204" y="6684"/>
                    <a:pt x="195" y="9977"/>
                  </a:cubicBezTo>
                  <a:cubicBezTo>
                    <a:pt x="1" y="10172"/>
                    <a:pt x="180" y="10441"/>
                    <a:pt x="388" y="10441"/>
                  </a:cubicBezTo>
                  <a:cubicBezTo>
                    <a:pt x="451" y="10441"/>
                    <a:pt x="516" y="10416"/>
                    <a:pt x="575" y="10357"/>
                  </a:cubicBezTo>
                  <a:cubicBezTo>
                    <a:pt x="3584" y="7064"/>
                    <a:pt x="6592" y="3770"/>
                    <a:pt x="9601" y="477"/>
                  </a:cubicBezTo>
                  <a:cubicBezTo>
                    <a:pt x="9770" y="284"/>
                    <a:pt x="9590" y="0"/>
                    <a:pt x="9383"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960227" y="4804801"/>
              <a:ext cx="368903" cy="285028"/>
            </a:xfrm>
            <a:custGeom>
              <a:avLst/>
              <a:gdLst/>
              <a:ahLst/>
              <a:cxnLst/>
              <a:rect l="l" t="t" r="r" b="b"/>
              <a:pathLst>
                <a:path w="10745" h="8302" extrusionOk="0">
                  <a:moveTo>
                    <a:pt x="10302" y="0"/>
                  </a:moveTo>
                  <a:cubicBezTo>
                    <a:pt x="10246" y="0"/>
                    <a:pt x="10188" y="19"/>
                    <a:pt x="10137" y="64"/>
                  </a:cubicBezTo>
                  <a:cubicBezTo>
                    <a:pt x="6812" y="2661"/>
                    <a:pt x="3518" y="5258"/>
                    <a:pt x="225" y="7854"/>
                  </a:cubicBezTo>
                  <a:cubicBezTo>
                    <a:pt x="0" y="8029"/>
                    <a:pt x="188" y="8302"/>
                    <a:pt x="417" y="8302"/>
                  </a:cubicBezTo>
                  <a:cubicBezTo>
                    <a:pt x="479" y="8302"/>
                    <a:pt x="544" y="8282"/>
                    <a:pt x="605" y="8234"/>
                  </a:cubicBezTo>
                  <a:cubicBezTo>
                    <a:pt x="3898" y="5638"/>
                    <a:pt x="7192" y="3041"/>
                    <a:pt x="10517" y="476"/>
                  </a:cubicBezTo>
                  <a:cubicBezTo>
                    <a:pt x="10745" y="299"/>
                    <a:pt x="10528" y="0"/>
                    <a:pt x="10302"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971625" y="4909167"/>
              <a:ext cx="459094" cy="231641"/>
            </a:xfrm>
            <a:custGeom>
              <a:avLst/>
              <a:gdLst/>
              <a:ahLst/>
              <a:cxnLst/>
              <a:rect l="l" t="t" r="r" b="b"/>
              <a:pathLst>
                <a:path w="13372" h="6747" extrusionOk="0">
                  <a:moveTo>
                    <a:pt x="12973" y="1"/>
                  </a:moveTo>
                  <a:cubicBezTo>
                    <a:pt x="12933" y="1"/>
                    <a:pt x="12890" y="10"/>
                    <a:pt x="12845" y="32"/>
                  </a:cubicBezTo>
                  <a:cubicBezTo>
                    <a:pt x="8633" y="2091"/>
                    <a:pt x="4453" y="4149"/>
                    <a:pt x="273" y="6240"/>
                  </a:cubicBezTo>
                  <a:cubicBezTo>
                    <a:pt x="0" y="6376"/>
                    <a:pt x="150" y="6746"/>
                    <a:pt x="399" y="6746"/>
                  </a:cubicBezTo>
                  <a:cubicBezTo>
                    <a:pt x="439" y="6746"/>
                    <a:pt x="482" y="6737"/>
                    <a:pt x="526" y="6715"/>
                  </a:cubicBezTo>
                  <a:cubicBezTo>
                    <a:pt x="4738" y="4656"/>
                    <a:pt x="8918" y="2566"/>
                    <a:pt x="13099" y="508"/>
                  </a:cubicBezTo>
                  <a:cubicBezTo>
                    <a:pt x="13371" y="371"/>
                    <a:pt x="13222" y="1"/>
                    <a:pt x="12973"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577611" y="4946965"/>
              <a:ext cx="480621" cy="309713"/>
            </a:xfrm>
            <a:custGeom>
              <a:avLst/>
              <a:gdLst/>
              <a:ahLst/>
              <a:cxnLst/>
              <a:rect l="l" t="t" r="r" b="b"/>
              <a:pathLst>
                <a:path w="13999" h="9021" extrusionOk="0">
                  <a:moveTo>
                    <a:pt x="5151" y="0"/>
                  </a:moveTo>
                  <a:cubicBezTo>
                    <a:pt x="2397" y="0"/>
                    <a:pt x="286" y="958"/>
                    <a:pt x="286" y="958"/>
                  </a:cubicBezTo>
                  <a:cubicBezTo>
                    <a:pt x="286" y="958"/>
                    <a:pt x="1" y="7102"/>
                    <a:pt x="5479" y="8717"/>
                  </a:cubicBezTo>
                  <a:cubicBezTo>
                    <a:pt x="6198" y="8929"/>
                    <a:pt x="6874" y="9021"/>
                    <a:pt x="7507" y="9021"/>
                  </a:cubicBezTo>
                  <a:cubicBezTo>
                    <a:pt x="11703" y="9021"/>
                    <a:pt x="13998" y="4980"/>
                    <a:pt x="13998" y="4980"/>
                  </a:cubicBezTo>
                  <a:cubicBezTo>
                    <a:pt x="11412" y="990"/>
                    <a:pt x="7950" y="0"/>
                    <a:pt x="5151"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236226" y="4982497"/>
              <a:ext cx="390361" cy="882414"/>
            </a:xfrm>
            <a:custGeom>
              <a:avLst/>
              <a:gdLst/>
              <a:ahLst/>
              <a:cxnLst/>
              <a:rect l="l" t="t" r="r" b="b"/>
              <a:pathLst>
                <a:path w="11370" h="25702" extrusionOk="0">
                  <a:moveTo>
                    <a:pt x="2491" y="0"/>
                  </a:moveTo>
                  <a:cubicBezTo>
                    <a:pt x="1409" y="0"/>
                    <a:pt x="640" y="1088"/>
                    <a:pt x="444" y="3375"/>
                  </a:cubicBezTo>
                  <a:cubicBezTo>
                    <a:pt x="0" y="8537"/>
                    <a:pt x="5036" y="22218"/>
                    <a:pt x="9343" y="25702"/>
                  </a:cubicBezTo>
                  <a:lnTo>
                    <a:pt x="11370" y="21616"/>
                  </a:lnTo>
                  <a:cubicBezTo>
                    <a:pt x="11370" y="21616"/>
                    <a:pt x="10831" y="10691"/>
                    <a:pt x="7538" y="4927"/>
                  </a:cubicBezTo>
                  <a:cubicBezTo>
                    <a:pt x="5704" y="1717"/>
                    <a:pt x="3850" y="0"/>
                    <a:pt x="2491"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313024" y="5023762"/>
              <a:ext cx="253992" cy="742406"/>
            </a:xfrm>
            <a:custGeom>
              <a:avLst/>
              <a:gdLst/>
              <a:ahLst/>
              <a:cxnLst/>
              <a:rect l="l" t="t" r="r" b="b"/>
              <a:pathLst>
                <a:path w="7398" h="21624" extrusionOk="0">
                  <a:moveTo>
                    <a:pt x="360" y="1"/>
                  </a:moveTo>
                  <a:cubicBezTo>
                    <a:pt x="182" y="1"/>
                    <a:pt x="0" y="186"/>
                    <a:pt x="107" y="400"/>
                  </a:cubicBezTo>
                  <a:cubicBezTo>
                    <a:pt x="3211" y="7019"/>
                    <a:pt x="5776" y="14176"/>
                    <a:pt x="6852" y="21428"/>
                  </a:cubicBezTo>
                  <a:cubicBezTo>
                    <a:pt x="6865" y="21564"/>
                    <a:pt x="6955" y="21623"/>
                    <a:pt x="7056" y="21623"/>
                  </a:cubicBezTo>
                  <a:cubicBezTo>
                    <a:pt x="7214" y="21623"/>
                    <a:pt x="7398" y="21481"/>
                    <a:pt x="7359" y="21270"/>
                  </a:cubicBezTo>
                  <a:cubicBezTo>
                    <a:pt x="6282" y="13986"/>
                    <a:pt x="3717" y="6797"/>
                    <a:pt x="582" y="146"/>
                  </a:cubicBezTo>
                  <a:cubicBezTo>
                    <a:pt x="531" y="44"/>
                    <a:pt x="446" y="1"/>
                    <a:pt x="360" y="1"/>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2"/>
          <p:cNvGrpSpPr/>
          <p:nvPr/>
        </p:nvGrpSpPr>
        <p:grpSpPr>
          <a:xfrm>
            <a:off x="145744" y="5151610"/>
            <a:ext cx="1311260" cy="707571"/>
            <a:chOff x="145744" y="5151610"/>
            <a:chExt cx="1311260" cy="707571"/>
          </a:xfrm>
        </p:grpSpPr>
        <p:sp>
          <p:nvSpPr>
            <p:cNvPr id="113" name="Google Shape;113;p2"/>
            <p:cNvSpPr/>
            <p:nvPr/>
          </p:nvSpPr>
          <p:spPr>
            <a:xfrm>
              <a:off x="145744" y="5509232"/>
              <a:ext cx="617607" cy="335085"/>
            </a:xfrm>
            <a:custGeom>
              <a:avLst/>
              <a:gdLst/>
              <a:ahLst/>
              <a:cxnLst/>
              <a:rect l="l" t="t" r="r" b="b"/>
              <a:pathLst>
                <a:path w="17989" h="9760" extrusionOk="0">
                  <a:moveTo>
                    <a:pt x="3260" y="1"/>
                  </a:moveTo>
                  <a:cubicBezTo>
                    <a:pt x="1981" y="1"/>
                    <a:pt x="1072" y="322"/>
                    <a:pt x="760" y="985"/>
                  </a:cubicBezTo>
                  <a:cubicBezTo>
                    <a:pt x="0" y="2632"/>
                    <a:pt x="3041" y="5672"/>
                    <a:pt x="7601" y="7825"/>
                  </a:cubicBezTo>
                  <a:cubicBezTo>
                    <a:pt x="10272" y="9095"/>
                    <a:pt x="12865" y="9759"/>
                    <a:pt x="14700" y="9759"/>
                  </a:cubicBezTo>
                  <a:cubicBezTo>
                    <a:pt x="15976" y="9759"/>
                    <a:pt x="16885" y="9438"/>
                    <a:pt x="17197" y="8775"/>
                  </a:cubicBezTo>
                  <a:cubicBezTo>
                    <a:pt x="17988" y="7129"/>
                    <a:pt x="14917" y="4088"/>
                    <a:pt x="10388" y="1935"/>
                  </a:cubicBezTo>
                  <a:cubicBezTo>
                    <a:pt x="7698" y="665"/>
                    <a:pt x="5097" y="1"/>
                    <a:pt x="3260" y="1"/>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761123" y="5212855"/>
              <a:ext cx="378378" cy="572323"/>
            </a:xfrm>
            <a:custGeom>
              <a:avLst/>
              <a:gdLst/>
              <a:ahLst/>
              <a:cxnLst/>
              <a:rect l="l" t="t" r="r" b="b"/>
              <a:pathLst>
                <a:path w="11021" h="16670" extrusionOk="0">
                  <a:moveTo>
                    <a:pt x="8854" y="1"/>
                  </a:moveTo>
                  <a:cubicBezTo>
                    <a:pt x="7141" y="1"/>
                    <a:pt x="4497" y="2868"/>
                    <a:pt x="2565" y="6958"/>
                  </a:cubicBezTo>
                  <a:cubicBezTo>
                    <a:pt x="443" y="11486"/>
                    <a:pt x="0" y="15793"/>
                    <a:pt x="1647" y="16553"/>
                  </a:cubicBezTo>
                  <a:cubicBezTo>
                    <a:pt x="1814" y="16632"/>
                    <a:pt x="1996" y="16670"/>
                    <a:pt x="2190" y="16670"/>
                  </a:cubicBezTo>
                  <a:cubicBezTo>
                    <a:pt x="3880" y="16670"/>
                    <a:pt x="6525" y="13806"/>
                    <a:pt x="8456" y="9744"/>
                  </a:cubicBezTo>
                  <a:cubicBezTo>
                    <a:pt x="10609" y="5184"/>
                    <a:pt x="11021" y="877"/>
                    <a:pt x="9406" y="117"/>
                  </a:cubicBezTo>
                  <a:cubicBezTo>
                    <a:pt x="9236" y="39"/>
                    <a:pt x="9051" y="1"/>
                    <a:pt x="8854" y="1"/>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502338" y="5189442"/>
              <a:ext cx="326227" cy="591995"/>
            </a:xfrm>
            <a:custGeom>
              <a:avLst/>
              <a:gdLst/>
              <a:ahLst/>
              <a:cxnLst/>
              <a:rect l="l" t="t" r="r" b="b"/>
              <a:pathLst>
                <a:path w="9502" h="17243" extrusionOk="0">
                  <a:moveTo>
                    <a:pt x="2100" y="0"/>
                  </a:moveTo>
                  <a:cubicBezTo>
                    <a:pt x="1954" y="0"/>
                    <a:pt x="1814" y="23"/>
                    <a:pt x="1679" y="71"/>
                  </a:cubicBezTo>
                  <a:cubicBezTo>
                    <a:pt x="1" y="672"/>
                    <a:pt x="1" y="4979"/>
                    <a:pt x="1679" y="9730"/>
                  </a:cubicBezTo>
                  <a:cubicBezTo>
                    <a:pt x="3255" y="14077"/>
                    <a:pt x="5691" y="17242"/>
                    <a:pt x="7402" y="17242"/>
                  </a:cubicBezTo>
                  <a:cubicBezTo>
                    <a:pt x="7548" y="17242"/>
                    <a:pt x="7689" y="17219"/>
                    <a:pt x="7823" y="17172"/>
                  </a:cubicBezTo>
                  <a:cubicBezTo>
                    <a:pt x="9502" y="16570"/>
                    <a:pt x="9502" y="12232"/>
                    <a:pt x="7823" y="7513"/>
                  </a:cubicBezTo>
                  <a:cubicBezTo>
                    <a:pt x="6247" y="3165"/>
                    <a:pt x="3811" y="0"/>
                    <a:pt x="2100" y="0"/>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27415" y="5561792"/>
              <a:ext cx="629589" cy="297388"/>
            </a:xfrm>
            <a:custGeom>
              <a:avLst/>
              <a:gdLst/>
              <a:ahLst/>
              <a:cxnLst/>
              <a:rect l="l" t="t" r="r" b="b"/>
              <a:pathLst>
                <a:path w="18338" h="8662" extrusionOk="0">
                  <a:moveTo>
                    <a:pt x="14450" y="0"/>
                  </a:moveTo>
                  <a:cubicBezTo>
                    <a:pt x="12700" y="0"/>
                    <a:pt x="10436" y="420"/>
                    <a:pt x="8076" y="1259"/>
                  </a:cubicBezTo>
                  <a:cubicBezTo>
                    <a:pt x="3358" y="2969"/>
                    <a:pt x="1" y="5693"/>
                    <a:pt x="603" y="7403"/>
                  </a:cubicBezTo>
                  <a:cubicBezTo>
                    <a:pt x="903" y="8242"/>
                    <a:pt x="2139" y="8661"/>
                    <a:pt x="3888" y="8661"/>
                  </a:cubicBezTo>
                  <a:cubicBezTo>
                    <a:pt x="5638" y="8661"/>
                    <a:pt x="7902" y="8242"/>
                    <a:pt x="10262" y="7403"/>
                  </a:cubicBezTo>
                  <a:cubicBezTo>
                    <a:pt x="14980" y="5693"/>
                    <a:pt x="18337" y="2969"/>
                    <a:pt x="17736" y="1259"/>
                  </a:cubicBezTo>
                  <a:cubicBezTo>
                    <a:pt x="17435" y="420"/>
                    <a:pt x="16200" y="0"/>
                    <a:pt x="14450" y="0"/>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679553" y="5151610"/>
              <a:ext cx="224020" cy="624131"/>
            </a:xfrm>
            <a:custGeom>
              <a:avLst/>
              <a:gdLst/>
              <a:ahLst/>
              <a:cxnLst/>
              <a:rect l="l" t="t" r="r" b="b"/>
              <a:pathLst>
                <a:path w="6525" h="18179" extrusionOk="0">
                  <a:moveTo>
                    <a:pt x="3263" y="1"/>
                  </a:moveTo>
                  <a:cubicBezTo>
                    <a:pt x="1458" y="1"/>
                    <a:pt x="1" y="4055"/>
                    <a:pt x="1" y="9090"/>
                  </a:cubicBezTo>
                  <a:cubicBezTo>
                    <a:pt x="1" y="14094"/>
                    <a:pt x="1458" y="18179"/>
                    <a:pt x="3263" y="18179"/>
                  </a:cubicBezTo>
                  <a:cubicBezTo>
                    <a:pt x="5068" y="18179"/>
                    <a:pt x="6525" y="14094"/>
                    <a:pt x="6525" y="9090"/>
                  </a:cubicBezTo>
                  <a:cubicBezTo>
                    <a:pt x="6525" y="4055"/>
                    <a:pt x="5036" y="1"/>
                    <a:pt x="3263" y="1"/>
                  </a:cubicBezTo>
                  <a:close/>
                </a:path>
              </a:pathLst>
            </a:custGeom>
            <a:solidFill>
              <a:srgbClr val="FFA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63155" y="5337922"/>
              <a:ext cx="528446" cy="468982"/>
            </a:xfrm>
            <a:custGeom>
              <a:avLst/>
              <a:gdLst/>
              <a:ahLst/>
              <a:cxnLst/>
              <a:rect l="l" t="t" r="r" b="b"/>
              <a:pathLst>
                <a:path w="15392" h="13660" extrusionOk="0">
                  <a:moveTo>
                    <a:pt x="2417" y="1"/>
                  </a:moveTo>
                  <a:cubicBezTo>
                    <a:pt x="1932" y="1"/>
                    <a:pt x="1539" y="130"/>
                    <a:pt x="1267" y="401"/>
                  </a:cubicBezTo>
                  <a:cubicBezTo>
                    <a:pt x="1" y="1668"/>
                    <a:pt x="1837" y="5595"/>
                    <a:pt x="5384" y="9142"/>
                  </a:cubicBezTo>
                  <a:cubicBezTo>
                    <a:pt x="8196" y="11928"/>
                    <a:pt x="11203" y="13659"/>
                    <a:pt x="12977" y="13659"/>
                  </a:cubicBezTo>
                  <a:cubicBezTo>
                    <a:pt x="13461" y="13659"/>
                    <a:pt x="13853" y="13530"/>
                    <a:pt x="14125" y="13259"/>
                  </a:cubicBezTo>
                  <a:cubicBezTo>
                    <a:pt x="15392" y="11992"/>
                    <a:pt x="13555" y="8097"/>
                    <a:pt x="10008" y="4550"/>
                  </a:cubicBezTo>
                  <a:cubicBezTo>
                    <a:pt x="7221" y="1737"/>
                    <a:pt x="4199" y="1"/>
                    <a:pt x="2417" y="1"/>
                  </a:cubicBezTo>
                  <a:close/>
                </a:path>
              </a:pathLst>
            </a:custGeom>
            <a:solidFill>
              <a:srgbClr val="F29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790476" y="5337922"/>
              <a:ext cx="528446" cy="468982"/>
            </a:xfrm>
            <a:custGeom>
              <a:avLst/>
              <a:gdLst/>
              <a:ahLst/>
              <a:cxnLst/>
              <a:rect l="l" t="t" r="r" b="b"/>
              <a:pathLst>
                <a:path w="15392" h="13660" extrusionOk="0">
                  <a:moveTo>
                    <a:pt x="12978" y="1"/>
                  </a:moveTo>
                  <a:cubicBezTo>
                    <a:pt x="11204" y="1"/>
                    <a:pt x="8196" y="1737"/>
                    <a:pt x="5384" y="4550"/>
                  </a:cubicBezTo>
                  <a:cubicBezTo>
                    <a:pt x="1837" y="8097"/>
                    <a:pt x="0" y="11992"/>
                    <a:pt x="1267" y="13259"/>
                  </a:cubicBezTo>
                  <a:cubicBezTo>
                    <a:pt x="1538" y="13530"/>
                    <a:pt x="1932" y="13659"/>
                    <a:pt x="2419" y="13659"/>
                  </a:cubicBezTo>
                  <a:cubicBezTo>
                    <a:pt x="4200" y="13659"/>
                    <a:pt x="7221" y="11928"/>
                    <a:pt x="10008" y="9142"/>
                  </a:cubicBezTo>
                  <a:cubicBezTo>
                    <a:pt x="13554" y="5595"/>
                    <a:pt x="15391" y="1668"/>
                    <a:pt x="14125" y="401"/>
                  </a:cubicBezTo>
                  <a:cubicBezTo>
                    <a:pt x="13853" y="130"/>
                    <a:pt x="13461" y="1"/>
                    <a:pt x="12978" y="1"/>
                  </a:cubicBezTo>
                  <a:close/>
                </a:path>
              </a:pathLst>
            </a:custGeom>
            <a:solidFill>
              <a:srgbClr val="F29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2"/>
          <p:cNvSpPr/>
          <p:nvPr/>
        </p:nvSpPr>
        <p:spPr>
          <a:xfrm>
            <a:off x="4123887" y="4952663"/>
            <a:ext cx="402343" cy="875273"/>
          </a:xfrm>
          <a:custGeom>
            <a:avLst/>
            <a:gdLst/>
            <a:ahLst/>
            <a:cxnLst/>
            <a:rect l="l" t="t" r="r" b="b"/>
            <a:pathLst>
              <a:path w="11719" h="25494" extrusionOk="0">
                <a:moveTo>
                  <a:pt x="7949" y="1"/>
                </a:moveTo>
                <a:lnTo>
                  <a:pt x="7854" y="64"/>
                </a:lnTo>
                <a:cubicBezTo>
                  <a:pt x="7791" y="96"/>
                  <a:pt x="7696" y="159"/>
                  <a:pt x="7569" y="222"/>
                </a:cubicBezTo>
                <a:cubicBezTo>
                  <a:pt x="7474" y="317"/>
                  <a:pt x="7316" y="412"/>
                  <a:pt x="7158" y="539"/>
                </a:cubicBezTo>
                <a:cubicBezTo>
                  <a:pt x="6999" y="634"/>
                  <a:pt x="6841" y="761"/>
                  <a:pt x="6651" y="919"/>
                </a:cubicBezTo>
                <a:cubicBezTo>
                  <a:pt x="6271" y="1204"/>
                  <a:pt x="5859" y="1584"/>
                  <a:pt x="5416" y="1996"/>
                </a:cubicBezTo>
                <a:cubicBezTo>
                  <a:pt x="5004" y="2439"/>
                  <a:pt x="4529" y="2914"/>
                  <a:pt x="4086" y="3452"/>
                </a:cubicBezTo>
                <a:cubicBezTo>
                  <a:pt x="3199" y="4529"/>
                  <a:pt x="2376" y="5828"/>
                  <a:pt x="1711" y="7253"/>
                </a:cubicBezTo>
                <a:cubicBezTo>
                  <a:pt x="1046" y="8678"/>
                  <a:pt x="571" y="10261"/>
                  <a:pt x="317" y="11845"/>
                </a:cubicBezTo>
                <a:cubicBezTo>
                  <a:pt x="64" y="13428"/>
                  <a:pt x="1" y="15075"/>
                  <a:pt x="191" y="16627"/>
                </a:cubicBezTo>
                <a:cubicBezTo>
                  <a:pt x="349" y="18210"/>
                  <a:pt x="729" y="19699"/>
                  <a:pt x="1204" y="20997"/>
                </a:cubicBezTo>
                <a:cubicBezTo>
                  <a:pt x="1711" y="22295"/>
                  <a:pt x="2312" y="23436"/>
                  <a:pt x="2819" y="24227"/>
                </a:cubicBezTo>
                <a:cubicBezTo>
                  <a:pt x="2946" y="24417"/>
                  <a:pt x="3072" y="24607"/>
                  <a:pt x="3199" y="24766"/>
                </a:cubicBezTo>
                <a:cubicBezTo>
                  <a:pt x="3294" y="24924"/>
                  <a:pt x="3389" y="25051"/>
                  <a:pt x="3484" y="25177"/>
                </a:cubicBezTo>
                <a:cubicBezTo>
                  <a:pt x="3579" y="25272"/>
                  <a:pt x="3642" y="25367"/>
                  <a:pt x="3674" y="25431"/>
                </a:cubicBezTo>
                <a:cubicBezTo>
                  <a:pt x="3737" y="25494"/>
                  <a:pt x="3769" y="25494"/>
                  <a:pt x="3769" y="25494"/>
                </a:cubicBezTo>
                <a:cubicBezTo>
                  <a:pt x="3769" y="25494"/>
                  <a:pt x="3801" y="25494"/>
                  <a:pt x="3832" y="25462"/>
                </a:cubicBezTo>
                <a:cubicBezTo>
                  <a:pt x="3896" y="25399"/>
                  <a:pt x="3991" y="25367"/>
                  <a:pt x="4117" y="25272"/>
                </a:cubicBezTo>
                <a:cubicBezTo>
                  <a:pt x="4212" y="25209"/>
                  <a:pt x="4371" y="25114"/>
                  <a:pt x="4529" y="24987"/>
                </a:cubicBezTo>
                <a:cubicBezTo>
                  <a:pt x="4688" y="24892"/>
                  <a:pt x="4846" y="24734"/>
                  <a:pt x="5036" y="24607"/>
                </a:cubicBezTo>
                <a:cubicBezTo>
                  <a:pt x="5796" y="24006"/>
                  <a:pt x="6714" y="23119"/>
                  <a:pt x="7601" y="22042"/>
                </a:cubicBezTo>
                <a:cubicBezTo>
                  <a:pt x="8488" y="20965"/>
                  <a:pt x="9311" y="19667"/>
                  <a:pt x="9976" y="18242"/>
                </a:cubicBezTo>
                <a:cubicBezTo>
                  <a:pt x="10641" y="16817"/>
                  <a:pt x="11116" y="15265"/>
                  <a:pt x="11370" y="13682"/>
                </a:cubicBezTo>
                <a:cubicBezTo>
                  <a:pt x="11655" y="12066"/>
                  <a:pt x="11718" y="10451"/>
                  <a:pt x="11528" y="8900"/>
                </a:cubicBezTo>
                <a:cubicBezTo>
                  <a:pt x="11370" y="7316"/>
                  <a:pt x="10990" y="5828"/>
                  <a:pt x="10515" y="4529"/>
                </a:cubicBezTo>
                <a:cubicBezTo>
                  <a:pt x="10261" y="3864"/>
                  <a:pt x="9976" y="3262"/>
                  <a:pt x="9691" y="2724"/>
                </a:cubicBezTo>
                <a:cubicBezTo>
                  <a:pt x="9406" y="2186"/>
                  <a:pt x="9153" y="1679"/>
                  <a:pt x="8868" y="1299"/>
                </a:cubicBezTo>
                <a:cubicBezTo>
                  <a:pt x="8741" y="1077"/>
                  <a:pt x="8646" y="919"/>
                  <a:pt x="8519" y="761"/>
                </a:cubicBezTo>
                <a:cubicBezTo>
                  <a:pt x="8393" y="602"/>
                  <a:pt x="8298" y="444"/>
                  <a:pt x="8234" y="349"/>
                </a:cubicBezTo>
                <a:cubicBezTo>
                  <a:pt x="8139" y="222"/>
                  <a:pt x="8076" y="159"/>
                  <a:pt x="8013" y="96"/>
                </a:cubicBezTo>
                <a:cubicBezTo>
                  <a:pt x="7981" y="32"/>
                  <a:pt x="7949" y="1"/>
                  <a:pt x="7949"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493300" y="5371257"/>
            <a:ext cx="466476" cy="914412"/>
          </a:xfrm>
          <a:custGeom>
            <a:avLst/>
            <a:gdLst/>
            <a:ahLst/>
            <a:cxnLst/>
            <a:rect l="l" t="t" r="r" b="b"/>
            <a:pathLst>
              <a:path w="13587" h="26634" extrusionOk="0">
                <a:moveTo>
                  <a:pt x="11085" y="0"/>
                </a:moveTo>
                <a:cubicBezTo>
                  <a:pt x="11085" y="0"/>
                  <a:pt x="11053" y="32"/>
                  <a:pt x="10990" y="63"/>
                </a:cubicBezTo>
                <a:cubicBezTo>
                  <a:pt x="10895" y="95"/>
                  <a:pt x="10800" y="127"/>
                  <a:pt x="10641" y="190"/>
                </a:cubicBezTo>
                <a:cubicBezTo>
                  <a:pt x="10515" y="253"/>
                  <a:pt x="10356" y="348"/>
                  <a:pt x="10166" y="443"/>
                </a:cubicBezTo>
                <a:cubicBezTo>
                  <a:pt x="9976" y="538"/>
                  <a:pt x="9786" y="633"/>
                  <a:pt x="9565" y="760"/>
                </a:cubicBezTo>
                <a:cubicBezTo>
                  <a:pt x="9089" y="1013"/>
                  <a:pt x="8614" y="1362"/>
                  <a:pt x="8076" y="1742"/>
                </a:cubicBezTo>
                <a:cubicBezTo>
                  <a:pt x="7538" y="2122"/>
                  <a:pt x="6936" y="2565"/>
                  <a:pt x="6398" y="3072"/>
                </a:cubicBezTo>
                <a:cubicBezTo>
                  <a:pt x="5258" y="4085"/>
                  <a:pt x="4149" y="5352"/>
                  <a:pt x="3231" y="6777"/>
                </a:cubicBezTo>
                <a:cubicBezTo>
                  <a:pt x="2281" y="8202"/>
                  <a:pt x="1521" y="9786"/>
                  <a:pt x="982" y="11433"/>
                </a:cubicBezTo>
                <a:cubicBezTo>
                  <a:pt x="475" y="13111"/>
                  <a:pt x="159" y="14853"/>
                  <a:pt x="64" y="16563"/>
                </a:cubicBezTo>
                <a:cubicBezTo>
                  <a:pt x="0" y="18241"/>
                  <a:pt x="159" y="19920"/>
                  <a:pt x="475" y="21377"/>
                </a:cubicBezTo>
                <a:cubicBezTo>
                  <a:pt x="792" y="22865"/>
                  <a:pt x="1267" y="24163"/>
                  <a:pt x="1679" y="25114"/>
                </a:cubicBezTo>
                <a:cubicBezTo>
                  <a:pt x="1774" y="25335"/>
                  <a:pt x="1869" y="25557"/>
                  <a:pt x="1964" y="25747"/>
                </a:cubicBezTo>
                <a:cubicBezTo>
                  <a:pt x="2059" y="25937"/>
                  <a:pt x="2154" y="26095"/>
                  <a:pt x="2217" y="26222"/>
                </a:cubicBezTo>
                <a:cubicBezTo>
                  <a:pt x="2312" y="26349"/>
                  <a:pt x="2376" y="26444"/>
                  <a:pt x="2407" y="26507"/>
                </a:cubicBezTo>
                <a:cubicBezTo>
                  <a:pt x="2439" y="26602"/>
                  <a:pt x="2471" y="26634"/>
                  <a:pt x="2471" y="26634"/>
                </a:cubicBezTo>
                <a:cubicBezTo>
                  <a:pt x="2471" y="26634"/>
                  <a:pt x="2502" y="26602"/>
                  <a:pt x="2566" y="26570"/>
                </a:cubicBezTo>
                <a:cubicBezTo>
                  <a:pt x="2629" y="26539"/>
                  <a:pt x="2756" y="26507"/>
                  <a:pt x="2882" y="26444"/>
                </a:cubicBezTo>
                <a:cubicBezTo>
                  <a:pt x="3041" y="26380"/>
                  <a:pt x="3199" y="26285"/>
                  <a:pt x="3389" y="26190"/>
                </a:cubicBezTo>
                <a:cubicBezTo>
                  <a:pt x="3579" y="26095"/>
                  <a:pt x="3769" y="26000"/>
                  <a:pt x="3991" y="25874"/>
                </a:cubicBezTo>
                <a:cubicBezTo>
                  <a:pt x="4877" y="25335"/>
                  <a:pt x="6018" y="24575"/>
                  <a:pt x="7158" y="23562"/>
                </a:cubicBezTo>
                <a:cubicBezTo>
                  <a:pt x="8266" y="22548"/>
                  <a:pt x="9374" y="21282"/>
                  <a:pt x="10293" y="19856"/>
                </a:cubicBezTo>
                <a:cubicBezTo>
                  <a:pt x="11243" y="18431"/>
                  <a:pt x="12003" y="16848"/>
                  <a:pt x="12541" y="15201"/>
                </a:cubicBezTo>
                <a:cubicBezTo>
                  <a:pt x="13080" y="13523"/>
                  <a:pt x="13428" y="11781"/>
                  <a:pt x="13491" y="10102"/>
                </a:cubicBezTo>
                <a:cubicBezTo>
                  <a:pt x="13586" y="8392"/>
                  <a:pt x="13396" y="6714"/>
                  <a:pt x="13080" y="5257"/>
                </a:cubicBezTo>
                <a:cubicBezTo>
                  <a:pt x="12921" y="4497"/>
                  <a:pt x="12731" y="3800"/>
                  <a:pt x="12510" y="3167"/>
                </a:cubicBezTo>
                <a:cubicBezTo>
                  <a:pt x="12320" y="2565"/>
                  <a:pt x="12098" y="1995"/>
                  <a:pt x="11876" y="1520"/>
                </a:cubicBezTo>
                <a:cubicBezTo>
                  <a:pt x="11781" y="1299"/>
                  <a:pt x="11686" y="1077"/>
                  <a:pt x="11591" y="887"/>
                </a:cubicBezTo>
                <a:cubicBezTo>
                  <a:pt x="11496" y="697"/>
                  <a:pt x="11401" y="538"/>
                  <a:pt x="11338" y="412"/>
                </a:cubicBezTo>
                <a:cubicBezTo>
                  <a:pt x="11243" y="285"/>
                  <a:pt x="11180" y="190"/>
                  <a:pt x="11148" y="95"/>
                </a:cubicBezTo>
                <a:cubicBezTo>
                  <a:pt x="11116" y="32"/>
                  <a:pt x="11085" y="0"/>
                  <a:pt x="11085"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2"/>
          <p:cNvGrpSpPr/>
          <p:nvPr/>
        </p:nvGrpSpPr>
        <p:grpSpPr>
          <a:xfrm>
            <a:off x="3092763" y="3864348"/>
            <a:ext cx="3146951" cy="2682513"/>
            <a:chOff x="3092763" y="3864348"/>
            <a:chExt cx="3146951" cy="2682513"/>
          </a:xfrm>
        </p:grpSpPr>
        <p:sp>
          <p:nvSpPr>
            <p:cNvPr id="123" name="Google Shape;123;p2"/>
            <p:cNvSpPr/>
            <p:nvPr/>
          </p:nvSpPr>
          <p:spPr>
            <a:xfrm>
              <a:off x="4984971" y="3864348"/>
              <a:ext cx="592613" cy="1204762"/>
            </a:xfrm>
            <a:custGeom>
              <a:avLst/>
              <a:gdLst/>
              <a:ahLst/>
              <a:cxnLst/>
              <a:rect l="l" t="t" r="r" b="b"/>
              <a:pathLst>
                <a:path w="17261" h="35091" extrusionOk="0">
                  <a:moveTo>
                    <a:pt x="13618" y="1"/>
                  </a:moveTo>
                  <a:cubicBezTo>
                    <a:pt x="13618" y="1"/>
                    <a:pt x="13586" y="33"/>
                    <a:pt x="13491" y="64"/>
                  </a:cubicBezTo>
                  <a:cubicBezTo>
                    <a:pt x="13396" y="128"/>
                    <a:pt x="13238" y="191"/>
                    <a:pt x="13080" y="286"/>
                  </a:cubicBezTo>
                  <a:cubicBezTo>
                    <a:pt x="12890" y="349"/>
                    <a:pt x="12700" y="476"/>
                    <a:pt x="12446" y="603"/>
                  </a:cubicBezTo>
                  <a:cubicBezTo>
                    <a:pt x="12225" y="729"/>
                    <a:pt x="11940" y="888"/>
                    <a:pt x="11655" y="1078"/>
                  </a:cubicBezTo>
                  <a:cubicBezTo>
                    <a:pt x="11085" y="1426"/>
                    <a:pt x="10451" y="1869"/>
                    <a:pt x="9754" y="2408"/>
                  </a:cubicBezTo>
                  <a:cubicBezTo>
                    <a:pt x="9089" y="2946"/>
                    <a:pt x="8361" y="3548"/>
                    <a:pt x="7633" y="4213"/>
                  </a:cubicBezTo>
                  <a:cubicBezTo>
                    <a:pt x="6208" y="5606"/>
                    <a:pt x="4846" y="7285"/>
                    <a:pt x="3706" y="9185"/>
                  </a:cubicBezTo>
                  <a:cubicBezTo>
                    <a:pt x="2534" y="11085"/>
                    <a:pt x="1616" y="13175"/>
                    <a:pt x="1014" y="15392"/>
                  </a:cubicBezTo>
                  <a:cubicBezTo>
                    <a:pt x="380" y="17577"/>
                    <a:pt x="32" y="19857"/>
                    <a:pt x="32" y="22074"/>
                  </a:cubicBezTo>
                  <a:cubicBezTo>
                    <a:pt x="0" y="24291"/>
                    <a:pt x="285" y="26445"/>
                    <a:pt x="760" y="28345"/>
                  </a:cubicBezTo>
                  <a:cubicBezTo>
                    <a:pt x="1235" y="30276"/>
                    <a:pt x="1901" y="31955"/>
                    <a:pt x="2502" y="33158"/>
                  </a:cubicBezTo>
                  <a:cubicBezTo>
                    <a:pt x="2661" y="33443"/>
                    <a:pt x="2787" y="33728"/>
                    <a:pt x="2914" y="33950"/>
                  </a:cubicBezTo>
                  <a:cubicBezTo>
                    <a:pt x="3041" y="34203"/>
                    <a:pt x="3167" y="34425"/>
                    <a:pt x="3262" y="34583"/>
                  </a:cubicBezTo>
                  <a:cubicBezTo>
                    <a:pt x="3357" y="34742"/>
                    <a:pt x="3452" y="34868"/>
                    <a:pt x="3516" y="34963"/>
                  </a:cubicBezTo>
                  <a:cubicBezTo>
                    <a:pt x="3579" y="35058"/>
                    <a:pt x="3611" y="35090"/>
                    <a:pt x="3611" y="35090"/>
                  </a:cubicBezTo>
                  <a:cubicBezTo>
                    <a:pt x="3611" y="35090"/>
                    <a:pt x="3642" y="35090"/>
                    <a:pt x="3737" y="35027"/>
                  </a:cubicBezTo>
                  <a:cubicBezTo>
                    <a:pt x="3832" y="34963"/>
                    <a:pt x="3991" y="34900"/>
                    <a:pt x="4149" y="34837"/>
                  </a:cubicBezTo>
                  <a:cubicBezTo>
                    <a:pt x="4339" y="34742"/>
                    <a:pt x="4529" y="34615"/>
                    <a:pt x="4782" y="34488"/>
                  </a:cubicBezTo>
                  <a:cubicBezTo>
                    <a:pt x="5004" y="34362"/>
                    <a:pt x="5257" y="34203"/>
                    <a:pt x="5542" y="34013"/>
                  </a:cubicBezTo>
                  <a:cubicBezTo>
                    <a:pt x="6683" y="33317"/>
                    <a:pt x="8139" y="32240"/>
                    <a:pt x="9564" y="30878"/>
                  </a:cubicBezTo>
                  <a:cubicBezTo>
                    <a:pt x="10990" y="29485"/>
                    <a:pt x="12351" y="27806"/>
                    <a:pt x="13523" y="25906"/>
                  </a:cubicBezTo>
                  <a:cubicBezTo>
                    <a:pt x="14695" y="24038"/>
                    <a:pt x="15582" y="21916"/>
                    <a:pt x="16215" y="19731"/>
                  </a:cubicBezTo>
                  <a:cubicBezTo>
                    <a:pt x="16848" y="17546"/>
                    <a:pt x="17197" y="15265"/>
                    <a:pt x="17228" y="13049"/>
                  </a:cubicBezTo>
                  <a:cubicBezTo>
                    <a:pt x="17260" y="10832"/>
                    <a:pt x="16975" y="8678"/>
                    <a:pt x="16468" y="6746"/>
                  </a:cubicBezTo>
                  <a:cubicBezTo>
                    <a:pt x="16247" y="5796"/>
                    <a:pt x="15930" y="4910"/>
                    <a:pt x="15645" y="4086"/>
                  </a:cubicBezTo>
                  <a:cubicBezTo>
                    <a:pt x="15328" y="3263"/>
                    <a:pt x="15043" y="2566"/>
                    <a:pt x="14727" y="1964"/>
                  </a:cubicBezTo>
                  <a:cubicBezTo>
                    <a:pt x="14600" y="1648"/>
                    <a:pt x="14442" y="1394"/>
                    <a:pt x="14315" y="1141"/>
                  </a:cubicBezTo>
                  <a:cubicBezTo>
                    <a:pt x="14188" y="888"/>
                    <a:pt x="14061" y="698"/>
                    <a:pt x="13966" y="539"/>
                  </a:cubicBezTo>
                  <a:cubicBezTo>
                    <a:pt x="13871" y="349"/>
                    <a:pt x="13776" y="223"/>
                    <a:pt x="13713" y="128"/>
                  </a:cubicBezTo>
                  <a:cubicBezTo>
                    <a:pt x="13650" y="64"/>
                    <a:pt x="13618" y="1"/>
                    <a:pt x="13618"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096957" y="4932614"/>
              <a:ext cx="1142757" cy="648232"/>
            </a:xfrm>
            <a:custGeom>
              <a:avLst/>
              <a:gdLst/>
              <a:ahLst/>
              <a:cxnLst/>
              <a:rect l="l" t="t" r="r" b="b"/>
              <a:pathLst>
                <a:path w="33285" h="18881" extrusionOk="0">
                  <a:moveTo>
                    <a:pt x="23654" y="1"/>
                  </a:moveTo>
                  <a:cubicBezTo>
                    <a:pt x="22430" y="1"/>
                    <a:pt x="21165" y="96"/>
                    <a:pt x="19888" y="300"/>
                  </a:cubicBezTo>
                  <a:cubicBezTo>
                    <a:pt x="17672" y="616"/>
                    <a:pt x="15486" y="1281"/>
                    <a:pt x="13396" y="2231"/>
                  </a:cubicBezTo>
                  <a:cubicBezTo>
                    <a:pt x="11306" y="3181"/>
                    <a:pt x="9374" y="4385"/>
                    <a:pt x="7664" y="5778"/>
                  </a:cubicBezTo>
                  <a:cubicBezTo>
                    <a:pt x="5954" y="7203"/>
                    <a:pt x="4466" y="8818"/>
                    <a:pt x="3326" y="10402"/>
                  </a:cubicBezTo>
                  <a:cubicBezTo>
                    <a:pt x="2154" y="12017"/>
                    <a:pt x="1299" y="13600"/>
                    <a:pt x="760" y="14836"/>
                  </a:cubicBezTo>
                  <a:cubicBezTo>
                    <a:pt x="634" y="15152"/>
                    <a:pt x="507" y="15406"/>
                    <a:pt x="412" y="15691"/>
                  </a:cubicBezTo>
                  <a:cubicBezTo>
                    <a:pt x="317" y="15912"/>
                    <a:pt x="222" y="16166"/>
                    <a:pt x="159" y="16324"/>
                  </a:cubicBezTo>
                  <a:cubicBezTo>
                    <a:pt x="95" y="16514"/>
                    <a:pt x="64" y="16672"/>
                    <a:pt x="32" y="16767"/>
                  </a:cubicBezTo>
                  <a:cubicBezTo>
                    <a:pt x="0" y="16862"/>
                    <a:pt x="0" y="16926"/>
                    <a:pt x="0" y="16926"/>
                  </a:cubicBezTo>
                  <a:cubicBezTo>
                    <a:pt x="0" y="16926"/>
                    <a:pt x="32" y="16926"/>
                    <a:pt x="127" y="16989"/>
                  </a:cubicBezTo>
                  <a:cubicBezTo>
                    <a:pt x="222" y="17021"/>
                    <a:pt x="349" y="17084"/>
                    <a:pt x="539" y="17147"/>
                  </a:cubicBezTo>
                  <a:cubicBezTo>
                    <a:pt x="697" y="17242"/>
                    <a:pt x="919" y="17337"/>
                    <a:pt x="1172" y="17432"/>
                  </a:cubicBezTo>
                  <a:cubicBezTo>
                    <a:pt x="1457" y="17527"/>
                    <a:pt x="1742" y="17622"/>
                    <a:pt x="2059" y="17717"/>
                  </a:cubicBezTo>
                  <a:cubicBezTo>
                    <a:pt x="3326" y="18129"/>
                    <a:pt x="5067" y="18541"/>
                    <a:pt x="7031" y="18762"/>
                  </a:cubicBezTo>
                  <a:cubicBezTo>
                    <a:pt x="7839" y="18839"/>
                    <a:pt x="8673" y="18880"/>
                    <a:pt x="9525" y="18880"/>
                  </a:cubicBezTo>
                  <a:cubicBezTo>
                    <a:pt x="10776" y="18880"/>
                    <a:pt x="12065" y="18793"/>
                    <a:pt x="13365" y="18604"/>
                  </a:cubicBezTo>
                  <a:cubicBezTo>
                    <a:pt x="15582" y="18256"/>
                    <a:pt x="17767" y="17622"/>
                    <a:pt x="19857" y="16672"/>
                  </a:cubicBezTo>
                  <a:cubicBezTo>
                    <a:pt x="21947" y="15754"/>
                    <a:pt x="23910" y="14551"/>
                    <a:pt x="25621" y="13125"/>
                  </a:cubicBezTo>
                  <a:cubicBezTo>
                    <a:pt x="27331" y="11732"/>
                    <a:pt x="28788" y="10117"/>
                    <a:pt x="29959" y="8533"/>
                  </a:cubicBezTo>
                  <a:cubicBezTo>
                    <a:pt x="30529" y="7742"/>
                    <a:pt x="31036" y="6918"/>
                    <a:pt x="31448" y="6158"/>
                  </a:cubicBezTo>
                  <a:cubicBezTo>
                    <a:pt x="31891" y="5430"/>
                    <a:pt x="32239" y="4702"/>
                    <a:pt x="32493" y="4100"/>
                  </a:cubicBezTo>
                  <a:cubicBezTo>
                    <a:pt x="32651" y="3783"/>
                    <a:pt x="32746" y="3498"/>
                    <a:pt x="32841" y="3245"/>
                  </a:cubicBezTo>
                  <a:cubicBezTo>
                    <a:pt x="32968" y="2991"/>
                    <a:pt x="33031" y="2770"/>
                    <a:pt x="33094" y="2580"/>
                  </a:cubicBezTo>
                  <a:cubicBezTo>
                    <a:pt x="33158" y="2421"/>
                    <a:pt x="33190" y="2263"/>
                    <a:pt x="33221" y="2168"/>
                  </a:cubicBezTo>
                  <a:lnTo>
                    <a:pt x="33285" y="2010"/>
                  </a:lnTo>
                  <a:cubicBezTo>
                    <a:pt x="33285" y="2010"/>
                    <a:pt x="33221" y="1978"/>
                    <a:pt x="33126" y="1946"/>
                  </a:cubicBezTo>
                  <a:cubicBezTo>
                    <a:pt x="33031" y="1883"/>
                    <a:pt x="32904" y="1820"/>
                    <a:pt x="32714" y="1756"/>
                  </a:cubicBezTo>
                  <a:cubicBezTo>
                    <a:pt x="32556" y="1661"/>
                    <a:pt x="32334" y="1598"/>
                    <a:pt x="32081" y="1503"/>
                  </a:cubicBezTo>
                  <a:cubicBezTo>
                    <a:pt x="31796" y="1376"/>
                    <a:pt x="31511" y="1281"/>
                    <a:pt x="31194" y="1186"/>
                  </a:cubicBezTo>
                  <a:cubicBezTo>
                    <a:pt x="30561" y="996"/>
                    <a:pt x="29801" y="775"/>
                    <a:pt x="28946" y="585"/>
                  </a:cubicBezTo>
                  <a:cubicBezTo>
                    <a:pt x="28122" y="426"/>
                    <a:pt x="27172" y="236"/>
                    <a:pt x="26191" y="141"/>
                  </a:cubicBezTo>
                  <a:cubicBezTo>
                    <a:pt x="25374" y="49"/>
                    <a:pt x="24525" y="1"/>
                    <a:pt x="23654"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440279" y="4412334"/>
              <a:ext cx="440383" cy="941603"/>
            </a:xfrm>
            <a:custGeom>
              <a:avLst/>
              <a:gdLst/>
              <a:ahLst/>
              <a:cxnLst/>
              <a:rect l="l" t="t" r="r" b="b"/>
              <a:pathLst>
                <a:path w="12827" h="27426" extrusionOk="0">
                  <a:moveTo>
                    <a:pt x="3610" y="0"/>
                  </a:moveTo>
                  <a:cubicBezTo>
                    <a:pt x="3610" y="0"/>
                    <a:pt x="3579" y="32"/>
                    <a:pt x="3547" y="95"/>
                  </a:cubicBezTo>
                  <a:cubicBezTo>
                    <a:pt x="3484" y="158"/>
                    <a:pt x="3420" y="253"/>
                    <a:pt x="3325" y="380"/>
                  </a:cubicBezTo>
                  <a:cubicBezTo>
                    <a:pt x="3230" y="507"/>
                    <a:pt x="3135" y="665"/>
                    <a:pt x="3009" y="824"/>
                  </a:cubicBezTo>
                  <a:cubicBezTo>
                    <a:pt x="2914" y="1014"/>
                    <a:pt x="2787" y="1204"/>
                    <a:pt x="2660" y="1425"/>
                  </a:cubicBezTo>
                  <a:cubicBezTo>
                    <a:pt x="2375" y="1869"/>
                    <a:pt x="2122" y="2407"/>
                    <a:pt x="1837" y="3009"/>
                  </a:cubicBezTo>
                  <a:cubicBezTo>
                    <a:pt x="1552" y="3610"/>
                    <a:pt x="1267" y="4275"/>
                    <a:pt x="1045" y="5004"/>
                  </a:cubicBezTo>
                  <a:cubicBezTo>
                    <a:pt x="539" y="6429"/>
                    <a:pt x="222" y="8076"/>
                    <a:pt x="95" y="9754"/>
                  </a:cubicBezTo>
                  <a:cubicBezTo>
                    <a:pt x="0" y="11464"/>
                    <a:pt x="127" y="13206"/>
                    <a:pt x="475" y="14916"/>
                  </a:cubicBezTo>
                  <a:cubicBezTo>
                    <a:pt x="824" y="16626"/>
                    <a:pt x="1394" y="18305"/>
                    <a:pt x="2185" y="19825"/>
                  </a:cubicBezTo>
                  <a:cubicBezTo>
                    <a:pt x="2945" y="21345"/>
                    <a:pt x="3895" y="22707"/>
                    <a:pt x="4909" y="23847"/>
                  </a:cubicBezTo>
                  <a:cubicBezTo>
                    <a:pt x="5922" y="24955"/>
                    <a:pt x="6967" y="25874"/>
                    <a:pt x="7791" y="26475"/>
                  </a:cubicBezTo>
                  <a:cubicBezTo>
                    <a:pt x="8012" y="26634"/>
                    <a:pt x="8202" y="26760"/>
                    <a:pt x="8361" y="26887"/>
                  </a:cubicBezTo>
                  <a:cubicBezTo>
                    <a:pt x="8519" y="27014"/>
                    <a:pt x="8678" y="27109"/>
                    <a:pt x="8804" y="27172"/>
                  </a:cubicBezTo>
                  <a:cubicBezTo>
                    <a:pt x="8931" y="27267"/>
                    <a:pt x="9058" y="27330"/>
                    <a:pt x="9121" y="27362"/>
                  </a:cubicBezTo>
                  <a:lnTo>
                    <a:pt x="9216" y="27425"/>
                  </a:lnTo>
                  <a:cubicBezTo>
                    <a:pt x="9216" y="27425"/>
                    <a:pt x="9248" y="27394"/>
                    <a:pt x="9279" y="27330"/>
                  </a:cubicBezTo>
                  <a:cubicBezTo>
                    <a:pt x="9343" y="27267"/>
                    <a:pt x="9406" y="27172"/>
                    <a:pt x="9501" y="27045"/>
                  </a:cubicBezTo>
                  <a:cubicBezTo>
                    <a:pt x="9596" y="26919"/>
                    <a:pt x="9691" y="26760"/>
                    <a:pt x="9818" y="26602"/>
                  </a:cubicBezTo>
                  <a:cubicBezTo>
                    <a:pt x="9913" y="26412"/>
                    <a:pt x="10039" y="26222"/>
                    <a:pt x="10166" y="26000"/>
                  </a:cubicBezTo>
                  <a:cubicBezTo>
                    <a:pt x="10704" y="25114"/>
                    <a:pt x="11306" y="23878"/>
                    <a:pt x="11781" y="22422"/>
                  </a:cubicBezTo>
                  <a:cubicBezTo>
                    <a:pt x="12256" y="20997"/>
                    <a:pt x="12604" y="19350"/>
                    <a:pt x="12731" y="17671"/>
                  </a:cubicBezTo>
                  <a:cubicBezTo>
                    <a:pt x="12826" y="15961"/>
                    <a:pt x="12699" y="14188"/>
                    <a:pt x="12351" y="12478"/>
                  </a:cubicBezTo>
                  <a:cubicBezTo>
                    <a:pt x="12034" y="10768"/>
                    <a:pt x="11433" y="9121"/>
                    <a:pt x="10673" y="7601"/>
                  </a:cubicBezTo>
                  <a:cubicBezTo>
                    <a:pt x="9913" y="6081"/>
                    <a:pt x="8963" y="4719"/>
                    <a:pt x="7949" y="3579"/>
                  </a:cubicBezTo>
                  <a:cubicBezTo>
                    <a:pt x="7442" y="3009"/>
                    <a:pt x="6904" y="2502"/>
                    <a:pt x="6429" y="2059"/>
                  </a:cubicBezTo>
                  <a:cubicBezTo>
                    <a:pt x="5922" y="1615"/>
                    <a:pt x="5479" y="1235"/>
                    <a:pt x="5036" y="919"/>
                  </a:cubicBezTo>
                  <a:cubicBezTo>
                    <a:pt x="4846" y="760"/>
                    <a:pt x="4656" y="633"/>
                    <a:pt x="4466" y="538"/>
                  </a:cubicBezTo>
                  <a:cubicBezTo>
                    <a:pt x="4307" y="412"/>
                    <a:pt x="4149" y="317"/>
                    <a:pt x="4022" y="222"/>
                  </a:cubicBezTo>
                  <a:cubicBezTo>
                    <a:pt x="3895" y="158"/>
                    <a:pt x="3800" y="95"/>
                    <a:pt x="3705" y="63"/>
                  </a:cubicBezTo>
                  <a:lnTo>
                    <a:pt x="3610" y="0"/>
                  </a:ln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092763" y="4278410"/>
              <a:ext cx="2508538" cy="2268451"/>
            </a:xfrm>
            <a:custGeom>
              <a:avLst/>
              <a:gdLst/>
              <a:ahLst/>
              <a:cxnLst/>
              <a:rect l="l" t="t" r="r" b="b"/>
              <a:pathLst>
                <a:path w="73066" h="66073" extrusionOk="0">
                  <a:moveTo>
                    <a:pt x="65141" y="1"/>
                  </a:moveTo>
                  <a:cubicBezTo>
                    <a:pt x="65037" y="1"/>
                    <a:pt x="64947" y="59"/>
                    <a:pt x="64935" y="196"/>
                  </a:cubicBezTo>
                  <a:cubicBezTo>
                    <a:pt x="62813" y="15144"/>
                    <a:pt x="56511" y="28793"/>
                    <a:pt x="46472" y="39782"/>
                  </a:cubicBezTo>
                  <a:cubicBezTo>
                    <a:pt x="49195" y="31960"/>
                    <a:pt x="48784" y="22712"/>
                    <a:pt x="45965" y="14954"/>
                  </a:cubicBezTo>
                  <a:cubicBezTo>
                    <a:pt x="45917" y="14833"/>
                    <a:pt x="45808" y="14781"/>
                    <a:pt x="45700" y="14781"/>
                  </a:cubicBezTo>
                  <a:cubicBezTo>
                    <a:pt x="45524" y="14781"/>
                    <a:pt x="45348" y="14916"/>
                    <a:pt x="45427" y="15112"/>
                  </a:cubicBezTo>
                  <a:cubicBezTo>
                    <a:pt x="48372" y="23187"/>
                    <a:pt x="48689" y="32846"/>
                    <a:pt x="45490" y="40827"/>
                  </a:cubicBezTo>
                  <a:cubicBezTo>
                    <a:pt x="44065" y="42315"/>
                    <a:pt x="42576" y="43772"/>
                    <a:pt x="41025" y="45166"/>
                  </a:cubicBezTo>
                  <a:cubicBezTo>
                    <a:pt x="37573" y="48238"/>
                    <a:pt x="33836" y="50993"/>
                    <a:pt x="29877" y="53431"/>
                  </a:cubicBezTo>
                  <a:cubicBezTo>
                    <a:pt x="29877" y="53463"/>
                    <a:pt x="29877" y="53463"/>
                    <a:pt x="29845" y="53463"/>
                  </a:cubicBezTo>
                  <a:cubicBezTo>
                    <a:pt x="29339" y="53811"/>
                    <a:pt x="28800" y="54128"/>
                    <a:pt x="28262" y="54445"/>
                  </a:cubicBezTo>
                  <a:cubicBezTo>
                    <a:pt x="34152" y="48301"/>
                    <a:pt x="37414" y="39307"/>
                    <a:pt x="37319" y="30883"/>
                  </a:cubicBezTo>
                  <a:cubicBezTo>
                    <a:pt x="37319" y="30693"/>
                    <a:pt x="37185" y="30598"/>
                    <a:pt x="37050" y="30598"/>
                  </a:cubicBezTo>
                  <a:cubicBezTo>
                    <a:pt x="36916" y="30598"/>
                    <a:pt x="36781" y="30693"/>
                    <a:pt x="36781" y="30883"/>
                  </a:cubicBezTo>
                  <a:cubicBezTo>
                    <a:pt x="36876" y="39877"/>
                    <a:pt x="33076" y="49536"/>
                    <a:pt x="26330" y="55521"/>
                  </a:cubicBezTo>
                  <a:cubicBezTo>
                    <a:pt x="26330" y="55553"/>
                    <a:pt x="26330" y="55553"/>
                    <a:pt x="26330" y="55553"/>
                  </a:cubicBezTo>
                  <a:cubicBezTo>
                    <a:pt x="21390" y="58340"/>
                    <a:pt x="16164" y="60652"/>
                    <a:pt x="10844" y="62520"/>
                  </a:cubicBezTo>
                  <a:cubicBezTo>
                    <a:pt x="15594" y="58435"/>
                    <a:pt x="18413" y="51974"/>
                    <a:pt x="19426" y="45894"/>
                  </a:cubicBezTo>
                  <a:cubicBezTo>
                    <a:pt x="19465" y="45682"/>
                    <a:pt x="19281" y="45541"/>
                    <a:pt x="19116" y="45541"/>
                  </a:cubicBezTo>
                  <a:cubicBezTo>
                    <a:pt x="19010" y="45541"/>
                    <a:pt x="18913" y="45599"/>
                    <a:pt x="18888" y="45736"/>
                  </a:cubicBezTo>
                  <a:cubicBezTo>
                    <a:pt x="17811" y="52196"/>
                    <a:pt x="14708" y="59163"/>
                    <a:pt x="9324" y="63059"/>
                  </a:cubicBezTo>
                  <a:cubicBezTo>
                    <a:pt x="9292" y="63059"/>
                    <a:pt x="9229" y="63090"/>
                    <a:pt x="9197" y="63090"/>
                  </a:cubicBezTo>
                  <a:cubicBezTo>
                    <a:pt x="6315" y="64072"/>
                    <a:pt x="3338" y="64959"/>
                    <a:pt x="330" y="65529"/>
                  </a:cubicBezTo>
                  <a:cubicBezTo>
                    <a:pt x="1" y="65589"/>
                    <a:pt x="96" y="66072"/>
                    <a:pt x="401" y="66072"/>
                  </a:cubicBezTo>
                  <a:cubicBezTo>
                    <a:pt x="419" y="66072"/>
                    <a:pt x="437" y="66071"/>
                    <a:pt x="457" y="66067"/>
                  </a:cubicBezTo>
                  <a:cubicBezTo>
                    <a:pt x="6569" y="64927"/>
                    <a:pt x="12586" y="62679"/>
                    <a:pt x="18223" y="60208"/>
                  </a:cubicBezTo>
                  <a:cubicBezTo>
                    <a:pt x="22308" y="58403"/>
                    <a:pt x="26267" y="56313"/>
                    <a:pt x="30067" y="53938"/>
                  </a:cubicBezTo>
                  <a:cubicBezTo>
                    <a:pt x="33093" y="54383"/>
                    <a:pt x="36224" y="54615"/>
                    <a:pt x="39382" y="54615"/>
                  </a:cubicBezTo>
                  <a:cubicBezTo>
                    <a:pt x="46570" y="54615"/>
                    <a:pt x="53893" y="53411"/>
                    <a:pt x="60406" y="50771"/>
                  </a:cubicBezTo>
                  <a:cubicBezTo>
                    <a:pt x="60683" y="50660"/>
                    <a:pt x="60621" y="50235"/>
                    <a:pt x="60369" y="50235"/>
                  </a:cubicBezTo>
                  <a:cubicBezTo>
                    <a:pt x="60332" y="50235"/>
                    <a:pt x="60292" y="50244"/>
                    <a:pt x="60248" y="50264"/>
                  </a:cubicBezTo>
                  <a:cubicBezTo>
                    <a:pt x="53768" y="52861"/>
                    <a:pt x="46483" y="54073"/>
                    <a:pt x="39323" y="54073"/>
                  </a:cubicBezTo>
                  <a:cubicBezTo>
                    <a:pt x="36440" y="54073"/>
                    <a:pt x="33577" y="53876"/>
                    <a:pt x="30796" y="53495"/>
                  </a:cubicBezTo>
                  <a:cubicBezTo>
                    <a:pt x="36274" y="50011"/>
                    <a:pt x="41341" y="45926"/>
                    <a:pt x="45870" y="41270"/>
                  </a:cubicBezTo>
                  <a:cubicBezTo>
                    <a:pt x="45902" y="41239"/>
                    <a:pt x="45902" y="41207"/>
                    <a:pt x="45933" y="41175"/>
                  </a:cubicBezTo>
                  <a:cubicBezTo>
                    <a:pt x="46662" y="40415"/>
                    <a:pt x="47390" y="39624"/>
                    <a:pt x="48087" y="38832"/>
                  </a:cubicBezTo>
                  <a:cubicBezTo>
                    <a:pt x="56701" y="37090"/>
                    <a:pt x="65220" y="33575"/>
                    <a:pt x="72820" y="29205"/>
                  </a:cubicBezTo>
                  <a:cubicBezTo>
                    <a:pt x="73066" y="29068"/>
                    <a:pt x="72912" y="28698"/>
                    <a:pt x="72663" y="28698"/>
                  </a:cubicBezTo>
                  <a:cubicBezTo>
                    <a:pt x="72623" y="28698"/>
                    <a:pt x="72580" y="28707"/>
                    <a:pt x="72535" y="28730"/>
                  </a:cubicBezTo>
                  <a:cubicBezTo>
                    <a:pt x="65188" y="32973"/>
                    <a:pt x="57018" y="36362"/>
                    <a:pt x="48689" y="38135"/>
                  </a:cubicBezTo>
                  <a:cubicBezTo>
                    <a:pt x="49322" y="37438"/>
                    <a:pt x="49924" y="36710"/>
                    <a:pt x="50525" y="35950"/>
                  </a:cubicBezTo>
                  <a:cubicBezTo>
                    <a:pt x="58728" y="25689"/>
                    <a:pt x="63636" y="13307"/>
                    <a:pt x="65473" y="354"/>
                  </a:cubicBezTo>
                  <a:cubicBezTo>
                    <a:pt x="65492" y="142"/>
                    <a:pt x="65301" y="1"/>
                    <a:pt x="65141" y="1"/>
                  </a:cubicBezTo>
                  <a:close/>
                </a:path>
              </a:pathLst>
            </a:custGeom>
            <a:solidFill>
              <a:srgbClr val="C7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2"/>
          <p:cNvSpPr/>
          <p:nvPr/>
        </p:nvSpPr>
        <p:spPr>
          <a:xfrm>
            <a:off x="6707618" y="4493491"/>
            <a:ext cx="1053973" cy="1422464"/>
          </a:xfrm>
          <a:custGeom>
            <a:avLst/>
            <a:gdLst/>
            <a:ahLst/>
            <a:cxnLst/>
            <a:rect l="l" t="t" r="r" b="b"/>
            <a:pathLst>
              <a:path w="30699" h="41432" extrusionOk="0">
                <a:moveTo>
                  <a:pt x="781" y="1"/>
                </a:moveTo>
                <a:cubicBezTo>
                  <a:pt x="186" y="1"/>
                  <a:pt x="1" y="1022"/>
                  <a:pt x="683" y="1278"/>
                </a:cubicBezTo>
                <a:cubicBezTo>
                  <a:pt x="16169" y="7548"/>
                  <a:pt x="26905" y="24555"/>
                  <a:pt x="29407" y="40959"/>
                </a:cubicBezTo>
                <a:cubicBezTo>
                  <a:pt x="29445" y="41290"/>
                  <a:pt x="29667" y="41431"/>
                  <a:pt x="29913" y="41431"/>
                </a:cubicBezTo>
                <a:cubicBezTo>
                  <a:pt x="30279" y="41431"/>
                  <a:pt x="30699" y="41116"/>
                  <a:pt x="30642" y="40642"/>
                </a:cubicBezTo>
                <a:cubicBezTo>
                  <a:pt x="28077" y="23826"/>
                  <a:pt x="17309" y="6630"/>
                  <a:pt x="1000" y="43"/>
                </a:cubicBezTo>
                <a:cubicBezTo>
                  <a:pt x="922" y="14"/>
                  <a:pt x="849" y="1"/>
                  <a:pt x="781"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6388583" y="4572143"/>
            <a:ext cx="292513" cy="283827"/>
          </a:xfrm>
          <a:custGeom>
            <a:avLst/>
            <a:gdLst/>
            <a:ahLst/>
            <a:cxnLst/>
            <a:rect l="l" t="t" r="r" b="b"/>
            <a:pathLst>
              <a:path w="8520" h="8267" extrusionOk="0">
                <a:moveTo>
                  <a:pt x="8519" y="0"/>
                </a:moveTo>
                <a:cubicBezTo>
                  <a:pt x="0" y="1742"/>
                  <a:pt x="1172" y="8266"/>
                  <a:pt x="1172" y="8266"/>
                </a:cubicBezTo>
                <a:cubicBezTo>
                  <a:pt x="1774" y="4972"/>
                  <a:pt x="7537" y="2534"/>
                  <a:pt x="7537" y="2534"/>
                </a:cubicBezTo>
                <a:lnTo>
                  <a:pt x="8519" y="0"/>
                </a:ln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6295066" y="4501387"/>
            <a:ext cx="438220" cy="243658"/>
          </a:xfrm>
          <a:custGeom>
            <a:avLst/>
            <a:gdLst/>
            <a:ahLst/>
            <a:cxnLst/>
            <a:rect l="l" t="t" r="r" b="b"/>
            <a:pathLst>
              <a:path w="12764" h="7097" extrusionOk="0">
                <a:moveTo>
                  <a:pt x="9594" y="1"/>
                </a:moveTo>
                <a:cubicBezTo>
                  <a:pt x="1445" y="1"/>
                  <a:pt x="1" y="7097"/>
                  <a:pt x="1" y="7097"/>
                </a:cubicBezTo>
                <a:cubicBezTo>
                  <a:pt x="2039" y="3352"/>
                  <a:pt x="6607" y="2710"/>
                  <a:pt x="9501" y="2710"/>
                </a:cubicBezTo>
                <a:cubicBezTo>
                  <a:pt x="11012" y="2710"/>
                  <a:pt x="12067" y="2885"/>
                  <a:pt x="12067" y="2885"/>
                </a:cubicBezTo>
                <a:lnTo>
                  <a:pt x="12763" y="320"/>
                </a:lnTo>
                <a:cubicBezTo>
                  <a:pt x="11608" y="99"/>
                  <a:pt x="10554" y="1"/>
                  <a:pt x="9594" y="1"/>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6239622" y="4423697"/>
            <a:ext cx="519760" cy="128919"/>
          </a:xfrm>
          <a:custGeom>
            <a:avLst/>
            <a:gdLst/>
            <a:ahLst/>
            <a:cxnLst/>
            <a:rect l="l" t="t" r="r" b="b"/>
            <a:pathLst>
              <a:path w="15139" h="3755" extrusionOk="0">
                <a:moveTo>
                  <a:pt x="8782" y="0"/>
                </a:moveTo>
                <a:cubicBezTo>
                  <a:pt x="3165" y="0"/>
                  <a:pt x="1" y="3754"/>
                  <a:pt x="1" y="3754"/>
                </a:cubicBezTo>
                <a:cubicBezTo>
                  <a:pt x="1988" y="2451"/>
                  <a:pt x="4276" y="2023"/>
                  <a:pt x="6426" y="2023"/>
                </a:cubicBezTo>
                <a:cubicBezTo>
                  <a:pt x="10546" y="2023"/>
                  <a:pt x="14157" y="3596"/>
                  <a:pt x="14157" y="3596"/>
                </a:cubicBezTo>
                <a:lnTo>
                  <a:pt x="15138" y="1506"/>
                </a:lnTo>
                <a:cubicBezTo>
                  <a:pt x="12768" y="411"/>
                  <a:pt x="10641" y="0"/>
                  <a:pt x="8782" y="0"/>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6695156" y="4091582"/>
            <a:ext cx="209875" cy="364268"/>
          </a:xfrm>
          <a:custGeom>
            <a:avLst/>
            <a:gdLst/>
            <a:ahLst/>
            <a:cxnLst/>
            <a:rect l="l" t="t" r="r" b="b"/>
            <a:pathLst>
              <a:path w="6113" h="10610" extrusionOk="0">
                <a:moveTo>
                  <a:pt x="6113" y="1"/>
                </a:moveTo>
                <a:cubicBezTo>
                  <a:pt x="6112" y="1"/>
                  <a:pt x="1" y="2471"/>
                  <a:pt x="3041" y="10610"/>
                </a:cubicBezTo>
                <a:lnTo>
                  <a:pt x="4688" y="8425"/>
                </a:lnTo>
                <a:cubicBezTo>
                  <a:pt x="4688" y="8425"/>
                  <a:pt x="3643" y="2218"/>
                  <a:pt x="6113" y="1"/>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6515778" y="4037237"/>
            <a:ext cx="322966" cy="494731"/>
          </a:xfrm>
          <a:custGeom>
            <a:avLst/>
            <a:gdLst/>
            <a:ahLst/>
            <a:cxnLst/>
            <a:rect l="l" t="t" r="r" b="b"/>
            <a:pathLst>
              <a:path w="9407" h="14410" extrusionOk="0">
                <a:moveTo>
                  <a:pt x="6524" y="0"/>
                </a:moveTo>
                <a:cubicBezTo>
                  <a:pt x="6524" y="1"/>
                  <a:pt x="1" y="6271"/>
                  <a:pt x="7601" y="14410"/>
                </a:cubicBezTo>
                <a:lnTo>
                  <a:pt x="9406" y="12415"/>
                </a:lnTo>
                <a:cubicBezTo>
                  <a:pt x="9406" y="12415"/>
                  <a:pt x="3357" y="5637"/>
                  <a:pt x="6524" y="0"/>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6458171" y="4092681"/>
            <a:ext cx="344698" cy="480621"/>
          </a:xfrm>
          <a:custGeom>
            <a:avLst/>
            <a:gdLst/>
            <a:ahLst/>
            <a:cxnLst/>
            <a:rect l="l" t="t" r="r" b="b"/>
            <a:pathLst>
              <a:path w="10040" h="13999" extrusionOk="0">
                <a:moveTo>
                  <a:pt x="2629" y="0"/>
                </a:moveTo>
                <a:cubicBezTo>
                  <a:pt x="2628" y="1"/>
                  <a:pt x="0" y="8298"/>
                  <a:pt x="8772" y="13998"/>
                </a:cubicBezTo>
                <a:lnTo>
                  <a:pt x="10039" y="12066"/>
                </a:lnTo>
                <a:cubicBezTo>
                  <a:pt x="10039" y="12066"/>
                  <a:pt x="2502" y="6936"/>
                  <a:pt x="2629" y="0"/>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6638648" y="4364477"/>
            <a:ext cx="268583" cy="294916"/>
          </a:xfrm>
          <a:custGeom>
            <a:avLst/>
            <a:gdLst/>
            <a:ahLst/>
            <a:cxnLst/>
            <a:rect l="l" t="t" r="r" b="b"/>
            <a:pathLst>
              <a:path w="7823" h="8590" extrusionOk="0">
                <a:moveTo>
                  <a:pt x="6334" y="1"/>
                </a:moveTo>
                <a:cubicBezTo>
                  <a:pt x="6333" y="1"/>
                  <a:pt x="0" y="1964"/>
                  <a:pt x="253" y="8583"/>
                </a:cubicBezTo>
                <a:cubicBezTo>
                  <a:pt x="253" y="8583"/>
                  <a:pt x="352" y="8589"/>
                  <a:pt x="524" y="8589"/>
                </a:cubicBezTo>
                <a:cubicBezTo>
                  <a:pt x="1429" y="8589"/>
                  <a:pt x="4384" y="8411"/>
                  <a:pt x="5954" y="6176"/>
                </a:cubicBezTo>
                <a:cubicBezTo>
                  <a:pt x="7822" y="3516"/>
                  <a:pt x="6334" y="1"/>
                  <a:pt x="6334"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6889777" y="4063981"/>
            <a:ext cx="362105" cy="151612"/>
          </a:xfrm>
          <a:custGeom>
            <a:avLst/>
            <a:gdLst/>
            <a:ahLst/>
            <a:cxnLst/>
            <a:rect l="l" t="t" r="r" b="b"/>
            <a:pathLst>
              <a:path w="10547" h="4416" extrusionOk="0">
                <a:moveTo>
                  <a:pt x="3586" y="1"/>
                </a:moveTo>
                <a:cubicBezTo>
                  <a:pt x="1462" y="1"/>
                  <a:pt x="1" y="1026"/>
                  <a:pt x="1" y="1026"/>
                </a:cubicBezTo>
                <a:cubicBezTo>
                  <a:pt x="296" y="948"/>
                  <a:pt x="603" y="913"/>
                  <a:pt x="917" y="913"/>
                </a:cubicBezTo>
                <a:cubicBezTo>
                  <a:pt x="4033" y="913"/>
                  <a:pt x="7823" y="4415"/>
                  <a:pt x="7823" y="4415"/>
                </a:cubicBezTo>
                <a:lnTo>
                  <a:pt x="10546" y="4257"/>
                </a:lnTo>
                <a:cubicBezTo>
                  <a:pt x="8081" y="878"/>
                  <a:pt x="5550" y="1"/>
                  <a:pt x="3586" y="1"/>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6934373" y="3926383"/>
            <a:ext cx="393622" cy="320734"/>
          </a:xfrm>
          <a:custGeom>
            <a:avLst/>
            <a:gdLst/>
            <a:ahLst/>
            <a:cxnLst/>
            <a:rect l="l" t="t" r="r" b="b"/>
            <a:pathLst>
              <a:path w="11465" h="9342" extrusionOk="0">
                <a:moveTo>
                  <a:pt x="1698" y="1"/>
                </a:moveTo>
                <a:cubicBezTo>
                  <a:pt x="671" y="1"/>
                  <a:pt x="0" y="157"/>
                  <a:pt x="0" y="157"/>
                </a:cubicBezTo>
                <a:cubicBezTo>
                  <a:pt x="6461" y="569"/>
                  <a:pt x="8836" y="9341"/>
                  <a:pt x="8836" y="9341"/>
                </a:cubicBezTo>
                <a:lnTo>
                  <a:pt x="11464" y="8898"/>
                </a:lnTo>
                <a:cubicBezTo>
                  <a:pt x="9538" y="1080"/>
                  <a:pt x="4392" y="1"/>
                  <a:pt x="1698" y="1"/>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7085497" y="3801317"/>
            <a:ext cx="288153" cy="439284"/>
          </a:xfrm>
          <a:custGeom>
            <a:avLst/>
            <a:gdLst/>
            <a:ahLst/>
            <a:cxnLst/>
            <a:rect l="l" t="t" r="r" b="b"/>
            <a:pathLst>
              <a:path w="8393" h="12795" extrusionOk="0">
                <a:moveTo>
                  <a:pt x="0" y="0"/>
                </a:moveTo>
                <a:cubicBezTo>
                  <a:pt x="5890" y="3642"/>
                  <a:pt x="6049" y="12794"/>
                  <a:pt x="6049" y="12794"/>
                </a:cubicBezTo>
                <a:lnTo>
                  <a:pt x="8361" y="12794"/>
                </a:lnTo>
                <a:cubicBezTo>
                  <a:pt x="8392" y="2312"/>
                  <a:pt x="1" y="0"/>
                  <a:pt x="0" y="0"/>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407313" y="4158390"/>
            <a:ext cx="375117" cy="131116"/>
          </a:xfrm>
          <a:custGeom>
            <a:avLst/>
            <a:gdLst/>
            <a:ahLst/>
            <a:cxnLst/>
            <a:rect l="l" t="t" r="r" b="b"/>
            <a:pathLst>
              <a:path w="10926" h="3819" extrusionOk="0">
                <a:moveTo>
                  <a:pt x="6559" y="1"/>
                </a:moveTo>
                <a:cubicBezTo>
                  <a:pt x="4742" y="1"/>
                  <a:pt x="2478" y="745"/>
                  <a:pt x="0" y="3248"/>
                </a:cubicBezTo>
                <a:lnTo>
                  <a:pt x="2692" y="3819"/>
                </a:lnTo>
                <a:cubicBezTo>
                  <a:pt x="2692" y="3819"/>
                  <a:pt x="6353" y="1303"/>
                  <a:pt x="9343" y="1303"/>
                </a:cubicBezTo>
                <a:cubicBezTo>
                  <a:pt x="9904" y="1303"/>
                  <a:pt x="10441" y="1392"/>
                  <a:pt x="10926" y="1602"/>
                </a:cubicBezTo>
                <a:cubicBezTo>
                  <a:pt x="10926" y="1602"/>
                  <a:pt x="9224" y="1"/>
                  <a:pt x="6559" y="1"/>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7329004" y="4022921"/>
            <a:ext cx="433860" cy="286161"/>
          </a:xfrm>
          <a:custGeom>
            <a:avLst/>
            <a:gdLst/>
            <a:ahLst/>
            <a:cxnLst/>
            <a:rect l="l" t="t" r="r" b="b"/>
            <a:pathLst>
              <a:path w="12637" h="8335" extrusionOk="0">
                <a:moveTo>
                  <a:pt x="9507" y="0"/>
                </a:moveTo>
                <a:cubicBezTo>
                  <a:pt x="6673" y="0"/>
                  <a:pt x="2560" y="1227"/>
                  <a:pt x="1" y="7480"/>
                </a:cubicBezTo>
                <a:lnTo>
                  <a:pt x="2534" y="8335"/>
                </a:lnTo>
                <a:cubicBezTo>
                  <a:pt x="2534" y="8335"/>
                  <a:pt x="5994" y="490"/>
                  <a:pt x="12075" y="490"/>
                </a:cubicBezTo>
                <a:cubicBezTo>
                  <a:pt x="12260" y="490"/>
                  <a:pt x="12447" y="497"/>
                  <a:pt x="12637" y="512"/>
                </a:cubicBezTo>
                <a:cubicBezTo>
                  <a:pt x="12637" y="512"/>
                  <a:pt x="11339" y="0"/>
                  <a:pt x="9507" y="0"/>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7283345" y="3889375"/>
            <a:ext cx="349059" cy="404506"/>
          </a:xfrm>
          <a:custGeom>
            <a:avLst/>
            <a:gdLst/>
            <a:ahLst/>
            <a:cxnLst/>
            <a:rect l="l" t="t" r="r" b="b"/>
            <a:pathLst>
              <a:path w="10167" h="11782" extrusionOk="0">
                <a:moveTo>
                  <a:pt x="10167" y="0"/>
                </a:moveTo>
                <a:cubicBezTo>
                  <a:pt x="10166" y="0"/>
                  <a:pt x="1553" y="1078"/>
                  <a:pt x="1" y="11433"/>
                </a:cubicBezTo>
                <a:lnTo>
                  <a:pt x="2313" y="11781"/>
                </a:lnTo>
                <a:cubicBezTo>
                  <a:pt x="2313" y="11781"/>
                  <a:pt x="3833" y="2756"/>
                  <a:pt x="10167" y="0"/>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7158312" y="4182765"/>
            <a:ext cx="355582" cy="179216"/>
          </a:xfrm>
          <a:custGeom>
            <a:avLst/>
            <a:gdLst/>
            <a:ahLst/>
            <a:cxnLst/>
            <a:rect l="l" t="t" r="r" b="b"/>
            <a:pathLst>
              <a:path w="10357" h="5220" extrusionOk="0">
                <a:moveTo>
                  <a:pt x="3838" y="1"/>
                </a:moveTo>
                <a:cubicBezTo>
                  <a:pt x="2663" y="1"/>
                  <a:pt x="1372" y="266"/>
                  <a:pt x="1" y="955"/>
                </a:cubicBezTo>
                <a:cubicBezTo>
                  <a:pt x="1" y="955"/>
                  <a:pt x="1394" y="4534"/>
                  <a:pt x="4593" y="5135"/>
                </a:cubicBezTo>
                <a:cubicBezTo>
                  <a:pt x="4898" y="5193"/>
                  <a:pt x="5198" y="5220"/>
                  <a:pt x="5491" y="5220"/>
                </a:cubicBezTo>
                <a:cubicBezTo>
                  <a:pt x="8237" y="5220"/>
                  <a:pt x="10357" y="2919"/>
                  <a:pt x="10357" y="2919"/>
                </a:cubicBezTo>
                <a:cubicBezTo>
                  <a:pt x="10357" y="2919"/>
                  <a:pt x="7738" y="1"/>
                  <a:pt x="3838"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7312011" y="4247306"/>
            <a:ext cx="445533" cy="1620803"/>
          </a:xfrm>
          <a:custGeom>
            <a:avLst/>
            <a:gdLst/>
            <a:ahLst/>
            <a:cxnLst/>
            <a:rect l="l" t="t" r="r" b="b"/>
            <a:pathLst>
              <a:path w="12977" h="47209" extrusionOk="0">
                <a:moveTo>
                  <a:pt x="698" y="1"/>
                </a:moveTo>
                <a:cubicBezTo>
                  <a:pt x="352" y="1"/>
                  <a:pt x="1" y="242"/>
                  <a:pt x="53" y="690"/>
                </a:cubicBezTo>
                <a:cubicBezTo>
                  <a:pt x="1446" y="16366"/>
                  <a:pt x="6386" y="32106"/>
                  <a:pt x="11612" y="46800"/>
                </a:cubicBezTo>
                <a:cubicBezTo>
                  <a:pt x="11715" y="47088"/>
                  <a:pt x="11936" y="47208"/>
                  <a:pt x="12164" y="47208"/>
                </a:cubicBezTo>
                <a:cubicBezTo>
                  <a:pt x="12561" y="47208"/>
                  <a:pt x="12976" y="46840"/>
                  <a:pt x="12815" y="46357"/>
                </a:cubicBezTo>
                <a:cubicBezTo>
                  <a:pt x="7621" y="31726"/>
                  <a:pt x="2681" y="16113"/>
                  <a:pt x="1319" y="532"/>
                </a:cubicBezTo>
                <a:cubicBezTo>
                  <a:pt x="1276" y="171"/>
                  <a:pt x="989" y="1"/>
                  <a:pt x="698"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oogle Shape;143;p2"/>
          <p:cNvGrpSpPr/>
          <p:nvPr/>
        </p:nvGrpSpPr>
        <p:grpSpPr>
          <a:xfrm>
            <a:off x="5829747" y="5249486"/>
            <a:ext cx="1230789" cy="763680"/>
            <a:chOff x="5829747" y="5249486"/>
            <a:chExt cx="1230789" cy="763680"/>
          </a:xfrm>
        </p:grpSpPr>
        <p:sp>
          <p:nvSpPr>
            <p:cNvPr id="144" name="Google Shape;144;p2"/>
            <p:cNvSpPr/>
            <p:nvPr/>
          </p:nvSpPr>
          <p:spPr>
            <a:xfrm>
              <a:off x="6410314" y="5320654"/>
              <a:ext cx="441482" cy="667424"/>
            </a:xfrm>
            <a:custGeom>
              <a:avLst/>
              <a:gdLst/>
              <a:ahLst/>
              <a:cxnLst/>
              <a:rect l="l" t="t" r="r" b="b"/>
              <a:pathLst>
                <a:path w="12859" h="19440" extrusionOk="0">
                  <a:moveTo>
                    <a:pt x="10304" y="0"/>
                  </a:moveTo>
                  <a:cubicBezTo>
                    <a:pt x="8321" y="0"/>
                    <a:pt x="5247" y="3362"/>
                    <a:pt x="3009" y="8093"/>
                  </a:cubicBezTo>
                  <a:cubicBezTo>
                    <a:pt x="507" y="13382"/>
                    <a:pt x="1" y="18385"/>
                    <a:pt x="1901" y="19304"/>
                  </a:cubicBezTo>
                  <a:cubicBezTo>
                    <a:pt x="2097" y="19395"/>
                    <a:pt x="2311" y="19439"/>
                    <a:pt x="2539" y="19439"/>
                  </a:cubicBezTo>
                  <a:cubicBezTo>
                    <a:pt x="4522" y="19439"/>
                    <a:pt x="7606" y="16097"/>
                    <a:pt x="9850" y="11355"/>
                  </a:cubicBezTo>
                  <a:cubicBezTo>
                    <a:pt x="12351" y="6066"/>
                    <a:pt x="12858" y="1031"/>
                    <a:pt x="10958" y="144"/>
                  </a:cubicBezTo>
                  <a:cubicBezTo>
                    <a:pt x="10757" y="47"/>
                    <a:pt x="10539" y="0"/>
                    <a:pt x="10304" y="0"/>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6108066" y="5293223"/>
              <a:ext cx="381674" cy="689946"/>
            </a:xfrm>
            <a:custGeom>
              <a:avLst/>
              <a:gdLst/>
              <a:ahLst/>
              <a:cxnLst/>
              <a:rect l="l" t="t" r="r" b="b"/>
              <a:pathLst>
                <a:path w="11117" h="20096" extrusionOk="0">
                  <a:moveTo>
                    <a:pt x="2495" y="0"/>
                  </a:moveTo>
                  <a:cubicBezTo>
                    <a:pt x="2321" y="0"/>
                    <a:pt x="2155" y="29"/>
                    <a:pt x="1996" y="88"/>
                  </a:cubicBezTo>
                  <a:cubicBezTo>
                    <a:pt x="1" y="785"/>
                    <a:pt x="1" y="5820"/>
                    <a:pt x="1996" y="11330"/>
                  </a:cubicBezTo>
                  <a:cubicBezTo>
                    <a:pt x="3800" y="16395"/>
                    <a:pt x="6648" y="20095"/>
                    <a:pt x="8622" y="20095"/>
                  </a:cubicBezTo>
                  <a:cubicBezTo>
                    <a:pt x="8795" y="20095"/>
                    <a:pt x="8962" y="20067"/>
                    <a:pt x="9121" y="20008"/>
                  </a:cubicBezTo>
                  <a:cubicBezTo>
                    <a:pt x="11116" y="19311"/>
                    <a:pt x="11116" y="14276"/>
                    <a:pt x="9121" y="8765"/>
                  </a:cubicBezTo>
                  <a:cubicBezTo>
                    <a:pt x="7317" y="3701"/>
                    <a:pt x="4469" y="0"/>
                    <a:pt x="2495" y="0"/>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314634" y="5249486"/>
              <a:ext cx="260996" cy="727403"/>
            </a:xfrm>
            <a:custGeom>
              <a:avLst/>
              <a:gdLst/>
              <a:ahLst/>
              <a:cxnLst/>
              <a:rect l="l" t="t" r="r" b="b"/>
              <a:pathLst>
                <a:path w="7602" h="21187" extrusionOk="0">
                  <a:moveTo>
                    <a:pt x="3801" y="0"/>
                  </a:moveTo>
                  <a:cubicBezTo>
                    <a:pt x="1711" y="0"/>
                    <a:pt x="1" y="4719"/>
                    <a:pt x="1" y="10578"/>
                  </a:cubicBezTo>
                  <a:cubicBezTo>
                    <a:pt x="1" y="16436"/>
                    <a:pt x="1711" y="21187"/>
                    <a:pt x="3801" y="21187"/>
                  </a:cubicBezTo>
                  <a:cubicBezTo>
                    <a:pt x="5891" y="21187"/>
                    <a:pt x="7601" y="16436"/>
                    <a:pt x="7601" y="10578"/>
                  </a:cubicBezTo>
                  <a:cubicBezTo>
                    <a:pt x="7601" y="4719"/>
                    <a:pt x="5891" y="0"/>
                    <a:pt x="3801" y="0"/>
                  </a:cubicBezTo>
                  <a:close/>
                </a:path>
              </a:pathLst>
            </a:custGeom>
            <a:solidFill>
              <a:srgbClr val="FFA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5829747" y="5467039"/>
              <a:ext cx="616509" cy="546127"/>
            </a:xfrm>
            <a:custGeom>
              <a:avLst/>
              <a:gdLst/>
              <a:ahLst/>
              <a:cxnLst/>
              <a:rect l="l" t="t" r="r" b="b"/>
              <a:pathLst>
                <a:path w="17957" h="15907" extrusionOk="0">
                  <a:moveTo>
                    <a:pt x="2840" y="0"/>
                  </a:moveTo>
                  <a:cubicBezTo>
                    <a:pt x="2271" y="0"/>
                    <a:pt x="1809" y="152"/>
                    <a:pt x="1489" y="472"/>
                  </a:cubicBezTo>
                  <a:cubicBezTo>
                    <a:pt x="0" y="1929"/>
                    <a:pt x="2154" y="6489"/>
                    <a:pt x="6302" y="10638"/>
                  </a:cubicBezTo>
                  <a:cubicBezTo>
                    <a:pt x="9572" y="13882"/>
                    <a:pt x="13077" y="15907"/>
                    <a:pt x="15144" y="15907"/>
                  </a:cubicBezTo>
                  <a:cubicBezTo>
                    <a:pt x="15700" y="15907"/>
                    <a:pt x="16153" y="15760"/>
                    <a:pt x="16468" y="15451"/>
                  </a:cubicBezTo>
                  <a:cubicBezTo>
                    <a:pt x="17957" y="13963"/>
                    <a:pt x="15803" y="9403"/>
                    <a:pt x="11654" y="5254"/>
                  </a:cubicBezTo>
                  <a:cubicBezTo>
                    <a:pt x="8423" y="2022"/>
                    <a:pt x="4918" y="0"/>
                    <a:pt x="2840" y="0"/>
                  </a:cubicBezTo>
                  <a:close/>
                </a:path>
              </a:pathLst>
            </a:custGeom>
            <a:solidFill>
              <a:srgbClr val="F29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6444027" y="5467039"/>
              <a:ext cx="616509" cy="546127"/>
            </a:xfrm>
            <a:custGeom>
              <a:avLst/>
              <a:gdLst/>
              <a:ahLst/>
              <a:cxnLst/>
              <a:rect l="l" t="t" r="r" b="b"/>
              <a:pathLst>
                <a:path w="17957" h="15907" extrusionOk="0">
                  <a:moveTo>
                    <a:pt x="15133" y="0"/>
                  </a:moveTo>
                  <a:cubicBezTo>
                    <a:pt x="13070" y="0"/>
                    <a:pt x="9559" y="2022"/>
                    <a:pt x="6302" y="5254"/>
                  </a:cubicBezTo>
                  <a:cubicBezTo>
                    <a:pt x="2154" y="9403"/>
                    <a:pt x="0" y="13963"/>
                    <a:pt x="1489" y="15451"/>
                  </a:cubicBezTo>
                  <a:cubicBezTo>
                    <a:pt x="1804" y="15760"/>
                    <a:pt x="2258" y="15907"/>
                    <a:pt x="2816" y="15907"/>
                  </a:cubicBezTo>
                  <a:cubicBezTo>
                    <a:pt x="4892" y="15907"/>
                    <a:pt x="8417" y="13882"/>
                    <a:pt x="11686" y="10638"/>
                  </a:cubicBezTo>
                  <a:cubicBezTo>
                    <a:pt x="15803" y="6489"/>
                    <a:pt x="17957" y="1929"/>
                    <a:pt x="16468" y="472"/>
                  </a:cubicBezTo>
                  <a:cubicBezTo>
                    <a:pt x="16155" y="152"/>
                    <a:pt x="15698" y="0"/>
                    <a:pt x="15133" y="0"/>
                  </a:cubicBezTo>
                  <a:close/>
                </a:path>
              </a:pathLst>
            </a:custGeom>
            <a:solidFill>
              <a:srgbClr val="F29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2"/>
          <p:cNvGrpSpPr/>
          <p:nvPr/>
        </p:nvGrpSpPr>
        <p:grpSpPr>
          <a:xfrm>
            <a:off x="8380349" y="4500048"/>
            <a:ext cx="1700557" cy="1242116"/>
            <a:chOff x="8380349" y="4500048"/>
            <a:chExt cx="1700557" cy="1242116"/>
          </a:xfrm>
        </p:grpSpPr>
        <p:sp>
          <p:nvSpPr>
            <p:cNvPr id="150" name="Google Shape;150;p2"/>
            <p:cNvSpPr/>
            <p:nvPr/>
          </p:nvSpPr>
          <p:spPr>
            <a:xfrm>
              <a:off x="8380349" y="4500048"/>
              <a:ext cx="1700557" cy="1242116"/>
            </a:xfrm>
            <a:custGeom>
              <a:avLst/>
              <a:gdLst/>
              <a:ahLst/>
              <a:cxnLst/>
              <a:rect l="l" t="t" r="r" b="b"/>
              <a:pathLst>
                <a:path w="49532" h="36179" extrusionOk="0">
                  <a:moveTo>
                    <a:pt x="41020" y="1"/>
                  </a:moveTo>
                  <a:cubicBezTo>
                    <a:pt x="39911" y="1"/>
                    <a:pt x="38737" y="42"/>
                    <a:pt x="37529" y="137"/>
                  </a:cubicBezTo>
                  <a:cubicBezTo>
                    <a:pt x="34299" y="422"/>
                    <a:pt x="30783" y="1150"/>
                    <a:pt x="27331" y="2385"/>
                  </a:cubicBezTo>
                  <a:cubicBezTo>
                    <a:pt x="23879" y="3589"/>
                    <a:pt x="20491" y="5331"/>
                    <a:pt x="17419" y="7484"/>
                  </a:cubicBezTo>
                  <a:cubicBezTo>
                    <a:pt x="14315" y="9638"/>
                    <a:pt x="11528" y="12203"/>
                    <a:pt x="9153" y="14990"/>
                  </a:cubicBezTo>
                  <a:cubicBezTo>
                    <a:pt x="6810" y="17808"/>
                    <a:pt x="4910" y="20848"/>
                    <a:pt x="3516" y="23762"/>
                  </a:cubicBezTo>
                  <a:cubicBezTo>
                    <a:pt x="2091" y="26707"/>
                    <a:pt x="1204" y="29526"/>
                    <a:pt x="666" y="31679"/>
                  </a:cubicBezTo>
                  <a:cubicBezTo>
                    <a:pt x="413" y="32724"/>
                    <a:pt x="254" y="33643"/>
                    <a:pt x="159" y="34276"/>
                  </a:cubicBezTo>
                  <a:cubicBezTo>
                    <a:pt x="33" y="34909"/>
                    <a:pt x="1" y="35258"/>
                    <a:pt x="1" y="35258"/>
                  </a:cubicBezTo>
                  <a:cubicBezTo>
                    <a:pt x="1" y="35258"/>
                    <a:pt x="381" y="35353"/>
                    <a:pt x="983" y="35479"/>
                  </a:cubicBezTo>
                  <a:cubicBezTo>
                    <a:pt x="1616" y="35606"/>
                    <a:pt x="2503" y="35796"/>
                    <a:pt x="3611" y="35891"/>
                  </a:cubicBezTo>
                  <a:cubicBezTo>
                    <a:pt x="4936" y="36064"/>
                    <a:pt x="6539" y="36178"/>
                    <a:pt x="8323" y="36178"/>
                  </a:cubicBezTo>
                  <a:cubicBezTo>
                    <a:pt x="9483" y="36178"/>
                    <a:pt x="10719" y="36130"/>
                    <a:pt x="12003" y="36018"/>
                  </a:cubicBezTo>
                  <a:cubicBezTo>
                    <a:pt x="15234" y="35733"/>
                    <a:pt x="18749" y="35036"/>
                    <a:pt x="22201" y="33801"/>
                  </a:cubicBezTo>
                  <a:cubicBezTo>
                    <a:pt x="25653" y="32598"/>
                    <a:pt x="29010" y="30856"/>
                    <a:pt x="32113" y="28702"/>
                  </a:cubicBezTo>
                  <a:cubicBezTo>
                    <a:pt x="35217" y="26580"/>
                    <a:pt x="38035" y="24015"/>
                    <a:pt x="40379" y="21228"/>
                  </a:cubicBezTo>
                  <a:cubicBezTo>
                    <a:pt x="42754" y="18442"/>
                    <a:pt x="44654" y="15401"/>
                    <a:pt x="46048" y="12456"/>
                  </a:cubicBezTo>
                  <a:cubicBezTo>
                    <a:pt x="47441" y="9511"/>
                    <a:pt x="48360" y="6692"/>
                    <a:pt x="48866" y="4539"/>
                  </a:cubicBezTo>
                  <a:cubicBezTo>
                    <a:pt x="49151" y="3494"/>
                    <a:pt x="49310" y="2575"/>
                    <a:pt x="49405" y="1942"/>
                  </a:cubicBezTo>
                  <a:cubicBezTo>
                    <a:pt x="49500" y="1309"/>
                    <a:pt x="49531" y="929"/>
                    <a:pt x="49531" y="929"/>
                  </a:cubicBezTo>
                  <a:cubicBezTo>
                    <a:pt x="49531" y="929"/>
                    <a:pt x="49183" y="834"/>
                    <a:pt x="48550" y="707"/>
                  </a:cubicBezTo>
                  <a:cubicBezTo>
                    <a:pt x="47916" y="580"/>
                    <a:pt x="46998" y="422"/>
                    <a:pt x="45921" y="295"/>
                  </a:cubicBezTo>
                  <a:cubicBezTo>
                    <a:pt x="44554" y="117"/>
                    <a:pt x="42876" y="1"/>
                    <a:pt x="41020" y="1"/>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8448701" y="4589720"/>
              <a:ext cx="1549700" cy="1073886"/>
            </a:xfrm>
            <a:custGeom>
              <a:avLst/>
              <a:gdLst/>
              <a:ahLst/>
              <a:cxnLst/>
              <a:rect l="l" t="t" r="r" b="b"/>
              <a:pathLst>
                <a:path w="45138" h="31279" extrusionOk="0">
                  <a:moveTo>
                    <a:pt x="44470" y="1"/>
                  </a:moveTo>
                  <a:cubicBezTo>
                    <a:pt x="44387" y="1"/>
                    <a:pt x="44300" y="28"/>
                    <a:pt x="44215" y="90"/>
                  </a:cubicBezTo>
                  <a:cubicBezTo>
                    <a:pt x="39021" y="3669"/>
                    <a:pt x="33828" y="7279"/>
                    <a:pt x="28666" y="10858"/>
                  </a:cubicBezTo>
                  <a:cubicBezTo>
                    <a:pt x="31009" y="8134"/>
                    <a:pt x="33194" y="4745"/>
                    <a:pt x="32878" y="1547"/>
                  </a:cubicBezTo>
                  <a:cubicBezTo>
                    <a:pt x="32848" y="1262"/>
                    <a:pt x="32626" y="1126"/>
                    <a:pt x="32407" y="1126"/>
                  </a:cubicBezTo>
                  <a:cubicBezTo>
                    <a:pt x="32164" y="1126"/>
                    <a:pt x="31926" y="1294"/>
                    <a:pt x="31959" y="1610"/>
                  </a:cubicBezTo>
                  <a:cubicBezTo>
                    <a:pt x="32371" y="5949"/>
                    <a:pt x="27747" y="10668"/>
                    <a:pt x="24992" y="13391"/>
                  </a:cubicBezTo>
                  <a:cubicBezTo>
                    <a:pt x="22458" y="15133"/>
                    <a:pt x="19925" y="16906"/>
                    <a:pt x="17423" y="18648"/>
                  </a:cubicBezTo>
                  <a:cubicBezTo>
                    <a:pt x="20305" y="15006"/>
                    <a:pt x="22775" y="10573"/>
                    <a:pt x="22775" y="5981"/>
                  </a:cubicBezTo>
                  <a:cubicBezTo>
                    <a:pt x="22775" y="5700"/>
                    <a:pt x="22575" y="5571"/>
                    <a:pt x="22362" y="5571"/>
                  </a:cubicBezTo>
                  <a:cubicBezTo>
                    <a:pt x="22118" y="5571"/>
                    <a:pt x="21857" y="5740"/>
                    <a:pt x="21857" y="6044"/>
                  </a:cubicBezTo>
                  <a:cubicBezTo>
                    <a:pt x="21857" y="11618"/>
                    <a:pt x="17898" y="17033"/>
                    <a:pt x="14256" y="20833"/>
                  </a:cubicBezTo>
                  <a:cubicBezTo>
                    <a:pt x="12768" y="21847"/>
                    <a:pt x="11311" y="22892"/>
                    <a:pt x="9822" y="23905"/>
                  </a:cubicBezTo>
                  <a:cubicBezTo>
                    <a:pt x="12388" y="20453"/>
                    <a:pt x="14700" y="16115"/>
                    <a:pt x="14193" y="11934"/>
                  </a:cubicBezTo>
                  <a:cubicBezTo>
                    <a:pt x="14149" y="11669"/>
                    <a:pt x="13925" y="11540"/>
                    <a:pt x="13706" y="11540"/>
                  </a:cubicBezTo>
                  <a:cubicBezTo>
                    <a:pt x="13455" y="11540"/>
                    <a:pt x="13209" y="11708"/>
                    <a:pt x="13243" y="12029"/>
                  </a:cubicBezTo>
                  <a:cubicBezTo>
                    <a:pt x="13844" y="17001"/>
                    <a:pt x="10139" y="22258"/>
                    <a:pt x="7162" y="25742"/>
                  </a:cubicBezTo>
                  <a:lnTo>
                    <a:pt x="417" y="30429"/>
                  </a:lnTo>
                  <a:cubicBezTo>
                    <a:pt x="1" y="30715"/>
                    <a:pt x="289" y="31278"/>
                    <a:pt x="686" y="31278"/>
                  </a:cubicBezTo>
                  <a:cubicBezTo>
                    <a:pt x="773" y="31278"/>
                    <a:pt x="864" y="31251"/>
                    <a:pt x="955" y="31189"/>
                  </a:cubicBezTo>
                  <a:cubicBezTo>
                    <a:pt x="3204" y="29637"/>
                    <a:pt x="5452" y="28085"/>
                    <a:pt x="7669" y="26534"/>
                  </a:cubicBezTo>
                  <a:cubicBezTo>
                    <a:pt x="10449" y="25519"/>
                    <a:pt x="14010" y="24478"/>
                    <a:pt x="17376" y="24478"/>
                  </a:cubicBezTo>
                  <a:cubicBezTo>
                    <a:pt x="19262" y="24478"/>
                    <a:pt x="21088" y="24805"/>
                    <a:pt x="22680" y="25647"/>
                  </a:cubicBezTo>
                  <a:cubicBezTo>
                    <a:pt x="22755" y="25687"/>
                    <a:pt x="22827" y="25704"/>
                    <a:pt x="22894" y="25704"/>
                  </a:cubicBezTo>
                  <a:cubicBezTo>
                    <a:pt x="23307" y="25704"/>
                    <a:pt x="23528" y="25037"/>
                    <a:pt x="23092" y="24792"/>
                  </a:cubicBezTo>
                  <a:cubicBezTo>
                    <a:pt x="21372" y="23903"/>
                    <a:pt x="19411" y="23557"/>
                    <a:pt x="17393" y="23557"/>
                  </a:cubicBezTo>
                  <a:cubicBezTo>
                    <a:pt x="15027" y="23557"/>
                    <a:pt x="12583" y="24033"/>
                    <a:pt x="10361" y="24665"/>
                  </a:cubicBezTo>
                  <a:cubicBezTo>
                    <a:pt x="11818" y="23652"/>
                    <a:pt x="13306" y="22638"/>
                    <a:pt x="14763" y="21593"/>
                  </a:cubicBezTo>
                  <a:cubicBezTo>
                    <a:pt x="18152" y="20154"/>
                    <a:pt x="22331" y="18838"/>
                    <a:pt x="26325" y="18838"/>
                  </a:cubicBezTo>
                  <a:cubicBezTo>
                    <a:pt x="28041" y="18838"/>
                    <a:pt x="29723" y="19081"/>
                    <a:pt x="31294" y="19662"/>
                  </a:cubicBezTo>
                  <a:cubicBezTo>
                    <a:pt x="31355" y="19687"/>
                    <a:pt x="31415" y="19698"/>
                    <a:pt x="31471" y="19698"/>
                  </a:cubicBezTo>
                  <a:cubicBezTo>
                    <a:pt x="31913" y="19698"/>
                    <a:pt x="32180" y="19007"/>
                    <a:pt x="31674" y="18838"/>
                  </a:cubicBezTo>
                  <a:cubicBezTo>
                    <a:pt x="29978" y="18198"/>
                    <a:pt x="28163" y="17931"/>
                    <a:pt x="26313" y="17931"/>
                  </a:cubicBezTo>
                  <a:cubicBezTo>
                    <a:pt x="23499" y="17931"/>
                    <a:pt x="20605" y="18548"/>
                    <a:pt x="17930" y="19408"/>
                  </a:cubicBezTo>
                  <a:cubicBezTo>
                    <a:pt x="20463" y="17666"/>
                    <a:pt x="22997" y="15925"/>
                    <a:pt x="25530" y="14151"/>
                  </a:cubicBezTo>
                  <a:cubicBezTo>
                    <a:pt x="28185" y="12955"/>
                    <a:pt x="32267" y="11109"/>
                    <a:pt x="35798" y="11109"/>
                  </a:cubicBezTo>
                  <a:cubicBezTo>
                    <a:pt x="36942" y="11109"/>
                    <a:pt x="38028" y="11303"/>
                    <a:pt x="38990" y="11776"/>
                  </a:cubicBezTo>
                  <a:cubicBezTo>
                    <a:pt x="39069" y="11816"/>
                    <a:pt x="39145" y="11833"/>
                    <a:pt x="39215" y="11833"/>
                  </a:cubicBezTo>
                  <a:cubicBezTo>
                    <a:pt x="39648" y="11833"/>
                    <a:pt x="39865" y="11166"/>
                    <a:pt x="39401" y="10921"/>
                  </a:cubicBezTo>
                  <a:cubicBezTo>
                    <a:pt x="38337" y="10412"/>
                    <a:pt x="37137" y="10203"/>
                    <a:pt x="35878" y="10203"/>
                  </a:cubicBezTo>
                  <a:cubicBezTo>
                    <a:pt x="33691" y="10203"/>
                    <a:pt x="31323" y="10834"/>
                    <a:pt x="29172" y="11618"/>
                  </a:cubicBezTo>
                  <a:cubicBezTo>
                    <a:pt x="34366" y="8039"/>
                    <a:pt x="39560" y="4429"/>
                    <a:pt x="44722" y="850"/>
                  </a:cubicBezTo>
                  <a:cubicBezTo>
                    <a:pt x="45138" y="564"/>
                    <a:pt x="44849" y="1"/>
                    <a:pt x="44470"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2"/>
          <p:cNvSpPr/>
          <p:nvPr/>
        </p:nvSpPr>
        <p:spPr>
          <a:xfrm>
            <a:off x="6544032" y="5122737"/>
            <a:ext cx="1629867" cy="712811"/>
          </a:xfrm>
          <a:custGeom>
            <a:avLst/>
            <a:gdLst/>
            <a:ahLst/>
            <a:cxnLst/>
            <a:rect l="l" t="t" r="r" b="b"/>
            <a:pathLst>
              <a:path w="47473" h="20762" extrusionOk="0">
                <a:moveTo>
                  <a:pt x="16874" y="1"/>
                </a:moveTo>
                <a:cubicBezTo>
                  <a:pt x="14338" y="1"/>
                  <a:pt x="13261" y="1357"/>
                  <a:pt x="14822" y="4927"/>
                </a:cubicBezTo>
                <a:cubicBezTo>
                  <a:pt x="1" y="11419"/>
                  <a:pt x="44654" y="20762"/>
                  <a:pt x="44654" y="20762"/>
                </a:cubicBezTo>
                <a:lnTo>
                  <a:pt x="46079" y="17151"/>
                </a:lnTo>
                <a:lnTo>
                  <a:pt x="47473" y="13541"/>
                </a:lnTo>
                <a:cubicBezTo>
                  <a:pt x="47473" y="13541"/>
                  <a:pt x="24887" y="1"/>
                  <a:pt x="16874"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8234684" y="4433481"/>
            <a:ext cx="933432" cy="1223782"/>
          </a:xfrm>
          <a:custGeom>
            <a:avLst/>
            <a:gdLst/>
            <a:ahLst/>
            <a:cxnLst/>
            <a:rect l="l" t="t" r="r" b="b"/>
            <a:pathLst>
              <a:path w="27188" h="35645" extrusionOk="0">
                <a:moveTo>
                  <a:pt x="12909" y="0"/>
                </a:moveTo>
                <a:cubicBezTo>
                  <a:pt x="6845" y="0"/>
                  <a:pt x="0" y="32826"/>
                  <a:pt x="0" y="32826"/>
                </a:cubicBezTo>
                <a:lnTo>
                  <a:pt x="3611" y="34252"/>
                </a:lnTo>
                <a:lnTo>
                  <a:pt x="7221" y="35645"/>
                </a:lnTo>
                <a:cubicBezTo>
                  <a:pt x="7221" y="35645"/>
                  <a:pt x="7221" y="35645"/>
                  <a:pt x="7221" y="35645"/>
                </a:cubicBezTo>
                <a:cubicBezTo>
                  <a:pt x="7238" y="35645"/>
                  <a:pt x="27188" y="2293"/>
                  <a:pt x="18602" y="2293"/>
                </a:cubicBezTo>
                <a:cubicBezTo>
                  <a:pt x="17887" y="2293"/>
                  <a:pt x="16974" y="2525"/>
                  <a:pt x="15835" y="3026"/>
                </a:cubicBezTo>
                <a:cubicBezTo>
                  <a:pt x="14905" y="908"/>
                  <a:pt x="13918" y="0"/>
                  <a:pt x="12909"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7359387" y="4449411"/>
            <a:ext cx="983008" cy="1216572"/>
          </a:xfrm>
          <a:custGeom>
            <a:avLst/>
            <a:gdLst/>
            <a:ahLst/>
            <a:cxnLst/>
            <a:rect l="l" t="t" r="r" b="b"/>
            <a:pathLst>
              <a:path w="28632" h="35435" extrusionOk="0">
                <a:moveTo>
                  <a:pt x="14509" y="0"/>
                </a:moveTo>
                <a:cubicBezTo>
                  <a:pt x="13482" y="0"/>
                  <a:pt x="12514" y="938"/>
                  <a:pt x="11657" y="3132"/>
                </a:cubicBezTo>
                <a:cubicBezTo>
                  <a:pt x="10575" y="2710"/>
                  <a:pt x="9699" y="2515"/>
                  <a:pt x="9005" y="2515"/>
                </a:cubicBezTo>
                <a:cubicBezTo>
                  <a:pt x="0" y="2515"/>
                  <a:pt x="21538" y="35434"/>
                  <a:pt x="21538" y="35434"/>
                </a:cubicBezTo>
                <a:lnTo>
                  <a:pt x="25085" y="33883"/>
                </a:lnTo>
                <a:lnTo>
                  <a:pt x="28631" y="32331"/>
                </a:lnTo>
                <a:cubicBezTo>
                  <a:pt x="28631" y="32304"/>
                  <a:pt x="20539" y="0"/>
                  <a:pt x="14509"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8404277" y="5076494"/>
            <a:ext cx="1626605" cy="750371"/>
          </a:xfrm>
          <a:custGeom>
            <a:avLst/>
            <a:gdLst/>
            <a:ahLst/>
            <a:cxnLst/>
            <a:rect l="l" t="t" r="r" b="b"/>
            <a:pathLst>
              <a:path w="47378" h="21856" extrusionOk="0">
                <a:moveTo>
                  <a:pt x="30301" y="1"/>
                </a:moveTo>
                <a:cubicBezTo>
                  <a:pt x="22534" y="1"/>
                  <a:pt x="1" y="14762"/>
                  <a:pt x="1" y="14762"/>
                </a:cubicBezTo>
                <a:lnTo>
                  <a:pt x="1552" y="18308"/>
                </a:lnTo>
                <a:lnTo>
                  <a:pt x="3104" y="21855"/>
                </a:lnTo>
                <a:cubicBezTo>
                  <a:pt x="3104" y="21855"/>
                  <a:pt x="47378" y="10740"/>
                  <a:pt x="32271" y="4849"/>
                </a:cubicBezTo>
                <a:cubicBezTo>
                  <a:pt x="33645" y="1346"/>
                  <a:pt x="32646" y="1"/>
                  <a:pt x="30301"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6776726" y="4712658"/>
            <a:ext cx="1478701" cy="1035949"/>
          </a:xfrm>
          <a:custGeom>
            <a:avLst/>
            <a:gdLst/>
            <a:ahLst/>
            <a:cxnLst/>
            <a:rect l="l" t="t" r="r" b="b"/>
            <a:pathLst>
              <a:path w="43070" h="30174" extrusionOk="0">
                <a:moveTo>
                  <a:pt x="18395" y="1"/>
                </a:moveTo>
                <a:cubicBezTo>
                  <a:pt x="16972" y="1"/>
                  <a:pt x="16126" y="1204"/>
                  <a:pt x="16183" y="4141"/>
                </a:cubicBezTo>
                <a:cubicBezTo>
                  <a:pt x="0" y="4490"/>
                  <a:pt x="37718" y="30173"/>
                  <a:pt x="37718" y="30173"/>
                </a:cubicBezTo>
                <a:lnTo>
                  <a:pt x="40378" y="27386"/>
                </a:lnTo>
                <a:lnTo>
                  <a:pt x="43070" y="24568"/>
                </a:lnTo>
                <a:cubicBezTo>
                  <a:pt x="43070" y="24568"/>
                  <a:pt x="24831" y="1"/>
                  <a:pt x="18395"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7574744" y="5009721"/>
            <a:ext cx="634980" cy="691010"/>
          </a:xfrm>
          <a:custGeom>
            <a:avLst/>
            <a:gdLst/>
            <a:ahLst/>
            <a:cxnLst/>
            <a:rect l="l" t="t" r="r" b="b"/>
            <a:pathLst>
              <a:path w="18495" h="20127" extrusionOk="0">
                <a:moveTo>
                  <a:pt x="2910" y="0"/>
                </a:moveTo>
                <a:cubicBezTo>
                  <a:pt x="2838" y="0"/>
                  <a:pt x="2776" y="16"/>
                  <a:pt x="2724" y="49"/>
                </a:cubicBezTo>
                <a:cubicBezTo>
                  <a:pt x="950" y="1189"/>
                  <a:pt x="11844" y="13603"/>
                  <a:pt x="11844" y="13603"/>
                </a:cubicBezTo>
                <a:cubicBezTo>
                  <a:pt x="11844" y="13603"/>
                  <a:pt x="3288" y="7069"/>
                  <a:pt x="1143" y="7069"/>
                </a:cubicBezTo>
                <a:cubicBezTo>
                  <a:pt x="918" y="7069"/>
                  <a:pt x="763" y="7141"/>
                  <a:pt x="697" y="7301"/>
                </a:cubicBezTo>
                <a:cubicBezTo>
                  <a:pt x="0" y="9011"/>
                  <a:pt x="15771" y="20127"/>
                  <a:pt x="15771" y="20127"/>
                </a:cubicBezTo>
                <a:lnTo>
                  <a:pt x="18495" y="17308"/>
                </a:lnTo>
                <a:cubicBezTo>
                  <a:pt x="18495" y="17308"/>
                  <a:pt x="5305" y="0"/>
                  <a:pt x="2910" y="0"/>
                </a:cubicBezTo>
                <a:close/>
              </a:path>
            </a:pathLst>
          </a:custGeom>
          <a:solidFill>
            <a:srgbClr val="C7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8321643" y="4677744"/>
            <a:ext cx="1433416" cy="1061080"/>
          </a:xfrm>
          <a:custGeom>
            <a:avLst/>
            <a:gdLst/>
            <a:ahLst/>
            <a:cxnLst/>
            <a:rect l="l" t="t" r="r" b="b"/>
            <a:pathLst>
              <a:path w="41751" h="30906" extrusionOk="0">
                <a:moveTo>
                  <a:pt x="23751" y="1"/>
                </a:moveTo>
                <a:cubicBezTo>
                  <a:pt x="17401" y="1"/>
                  <a:pt x="1" y="25553"/>
                  <a:pt x="1" y="25553"/>
                </a:cubicBezTo>
                <a:lnTo>
                  <a:pt x="2788" y="28245"/>
                </a:lnTo>
                <a:lnTo>
                  <a:pt x="5575" y="30905"/>
                </a:lnTo>
                <a:cubicBezTo>
                  <a:pt x="5575" y="30905"/>
                  <a:pt x="41751" y="4047"/>
                  <a:pt x="26335" y="4047"/>
                </a:cubicBezTo>
                <a:cubicBezTo>
                  <a:pt x="26237" y="4047"/>
                  <a:pt x="26136" y="4048"/>
                  <a:pt x="26033" y="4050"/>
                </a:cubicBezTo>
                <a:cubicBezTo>
                  <a:pt x="25971" y="1181"/>
                  <a:pt x="25117" y="1"/>
                  <a:pt x="23751"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8368402" y="5081335"/>
            <a:ext cx="728501" cy="611805"/>
          </a:xfrm>
          <a:custGeom>
            <a:avLst/>
            <a:gdLst/>
            <a:ahLst/>
            <a:cxnLst/>
            <a:rect l="l" t="t" r="r" b="b"/>
            <a:pathLst>
              <a:path w="21219" h="17820" extrusionOk="0">
                <a:moveTo>
                  <a:pt x="12711" y="1"/>
                </a:moveTo>
                <a:cubicBezTo>
                  <a:pt x="10692" y="1"/>
                  <a:pt x="1" y="15127"/>
                  <a:pt x="1" y="15127"/>
                </a:cubicBezTo>
                <a:lnTo>
                  <a:pt x="2819" y="17819"/>
                </a:lnTo>
                <a:cubicBezTo>
                  <a:pt x="2819" y="17819"/>
                  <a:pt x="21219" y="3821"/>
                  <a:pt x="20079" y="2048"/>
                </a:cubicBezTo>
                <a:cubicBezTo>
                  <a:pt x="19995" y="1914"/>
                  <a:pt x="19848" y="1853"/>
                  <a:pt x="19646" y="1853"/>
                </a:cubicBezTo>
                <a:cubicBezTo>
                  <a:pt x="17167" y="1853"/>
                  <a:pt x="6524" y="11169"/>
                  <a:pt x="6524" y="11169"/>
                </a:cubicBezTo>
                <a:cubicBezTo>
                  <a:pt x="6524" y="11169"/>
                  <a:pt x="14537" y="718"/>
                  <a:pt x="12827" y="21"/>
                </a:cubicBezTo>
                <a:cubicBezTo>
                  <a:pt x="12792" y="7"/>
                  <a:pt x="12753" y="1"/>
                  <a:pt x="12711" y="1"/>
                </a:cubicBezTo>
                <a:close/>
              </a:path>
            </a:pathLst>
          </a:custGeom>
          <a:solidFill>
            <a:srgbClr val="C7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7926325" y="4379685"/>
            <a:ext cx="675492" cy="1219971"/>
          </a:xfrm>
          <a:custGeom>
            <a:avLst/>
            <a:gdLst/>
            <a:ahLst/>
            <a:cxnLst/>
            <a:rect l="l" t="t" r="r" b="b"/>
            <a:pathLst>
              <a:path w="19675" h="35534" extrusionOk="0">
                <a:moveTo>
                  <a:pt x="13089" y="0"/>
                </a:moveTo>
                <a:cubicBezTo>
                  <a:pt x="12236" y="0"/>
                  <a:pt x="11186" y="593"/>
                  <a:pt x="9901" y="1933"/>
                </a:cubicBezTo>
                <a:cubicBezTo>
                  <a:pt x="8599" y="681"/>
                  <a:pt x="7548" y="124"/>
                  <a:pt x="6707" y="124"/>
                </a:cubicBezTo>
                <a:cubicBezTo>
                  <a:pt x="0" y="124"/>
                  <a:pt x="6702" y="35534"/>
                  <a:pt x="6702" y="35534"/>
                </a:cubicBezTo>
                <a:lnTo>
                  <a:pt x="10566" y="35470"/>
                </a:lnTo>
                <a:lnTo>
                  <a:pt x="14461" y="35375"/>
                </a:lnTo>
                <a:cubicBezTo>
                  <a:pt x="14461" y="35375"/>
                  <a:pt x="19674" y="0"/>
                  <a:pt x="13089"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8109651" y="4793575"/>
            <a:ext cx="352320" cy="804960"/>
          </a:xfrm>
          <a:custGeom>
            <a:avLst/>
            <a:gdLst/>
            <a:ahLst/>
            <a:cxnLst/>
            <a:rect l="l" t="t" r="r" b="b"/>
            <a:pathLst>
              <a:path w="10262" h="23446" extrusionOk="0">
                <a:moveTo>
                  <a:pt x="8147" y="1"/>
                </a:moveTo>
                <a:cubicBezTo>
                  <a:pt x="6145" y="1"/>
                  <a:pt x="5099" y="16035"/>
                  <a:pt x="5099" y="16035"/>
                </a:cubicBezTo>
                <a:cubicBezTo>
                  <a:pt x="5099" y="16035"/>
                  <a:pt x="3451" y="3687"/>
                  <a:pt x="1816" y="3687"/>
                </a:cubicBezTo>
                <a:cubicBezTo>
                  <a:pt x="1770" y="3687"/>
                  <a:pt x="1724" y="3696"/>
                  <a:pt x="1679" y="3716"/>
                </a:cubicBezTo>
                <a:cubicBezTo>
                  <a:pt x="0" y="4413"/>
                  <a:pt x="3262" y="23446"/>
                  <a:pt x="3262" y="23446"/>
                </a:cubicBezTo>
                <a:lnTo>
                  <a:pt x="7158" y="23351"/>
                </a:lnTo>
                <a:cubicBezTo>
                  <a:pt x="7158" y="23351"/>
                  <a:pt x="10261" y="486"/>
                  <a:pt x="8234" y="11"/>
                </a:cubicBezTo>
                <a:cubicBezTo>
                  <a:pt x="8205" y="4"/>
                  <a:pt x="8176" y="1"/>
                  <a:pt x="8147" y="1"/>
                </a:cubicBezTo>
                <a:close/>
              </a:path>
            </a:pathLst>
          </a:custGeom>
          <a:solidFill>
            <a:srgbClr val="C7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6778065" y="5580159"/>
            <a:ext cx="1338212" cy="435851"/>
          </a:xfrm>
          <a:custGeom>
            <a:avLst/>
            <a:gdLst/>
            <a:ahLst/>
            <a:cxnLst/>
            <a:rect l="l" t="t" r="r" b="b"/>
            <a:pathLst>
              <a:path w="38978" h="12695" extrusionOk="0">
                <a:moveTo>
                  <a:pt x="15225" y="1"/>
                </a:moveTo>
                <a:cubicBezTo>
                  <a:pt x="6547" y="1"/>
                  <a:pt x="0" y="1392"/>
                  <a:pt x="5345" y="6519"/>
                </a:cubicBezTo>
                <a:cubicBezTo>
                  <a:pt x="774" y="11284"/>
                  <a:pt x="5522" y="12695"/>
                  <a:pt x="12749" y="12695"/>
                </a:cubicBezTo>
                <a:cubicBezTo>
                  <a:pt x="23247" y="12695"/>
                  <a:pt x="38977" y="9718"/>
                  <a:pt x="38977" y="9718"/>
                </a:cubicBezTo>
                <a:lnTo>
                  <a:pt x="38882" y="5823"/>
                </a:lnTo>
                <a:lnTo>
                  <a:pt x="38819" y="1959"/>
                </a:lnTo>
                <a:cubicBezTo>
                  <a:pt x="38819" y="1959"/>
                  <a:pt x="25521" y="1"/>
                  <a:pt x="15225"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8470604" y="5537589"/>
            <a:ext cx="1337148" cy="435851"/>
          </a:xfrm>
          <a:custGeom>
            <a:avLst/>
            <a:gdLst/>
            <a:ahLst/>
            <a:cxnLst/>
            <a:rect l="l" t="t" r="r" b="b"/>
            <a:pathLst>
              <a:path w="38947" h="12695" extrusionOk="0">
                <a:moveTo>
                  <a:pt x="26209" y="0"/>
                </a:moveTo>
                <a:cubicBezTo>
                  <a:pt x="15719" y="0"/>
                  <a:pt x="0" y="2977"/>
                  <a:pt x="0" y="2977"/>
                </a:cubicBezTo>
                <a:lnTo>
                  <a:pt x="64" y="6841"/>
                </a:lnTo>
                <a:lnTo>
                  <a:pt x="159" y="10736"/>
                </a:lnTo>
                <a:cubicBezTo>
                  <a:pt x="159" y="10736"/>
                  <a:pt x="13447" y="12694"/>
                  <a:pt x="23735" y="12694"/>
                </a:cubicBezTo>
                <a:cubicBezTo>
                  <a:pt x="32406" y="12694"/>
                  <a:pt x="38946" y="11303"/>
                  <a:pt x="33601" y="6176"/>
                </a:cubicBezTo>
                <a:cubicBezTo>
                  <a:pt x="38172" y="1411"/>
                  <a:pt x="33430" y="0"/>
                  <a:pt x="26209"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7928076" y="5454371"/>
            <a:ext cx="729600" cy="644421"/>
          </a:xfrm>
          <a:custGeom>
            <a:avLst/>
            <a:gdLst/>
            <a:ahLst/>
            <a:cxnLst/>
            <a:rect l="l" t="t" r="r" b="b"/>
            <a:pathLst>
              <a:path w="21251" h="18770" extrusionOk="0">
                <a:moveTo>
                  <a:pt x="10637" y="0"/>
                </a:moveTo>
                <a:cubicBezTo>
                  <a:pt x="6877" y="0"/>
                  <a:pt x="3335" y="2277"/>
                  <a:pt x="1901" y="5971"/>
                </a:cubicBezTo>
                <a:cubicBezTo>
                  <a:pt x="1" y="10817"/>
                  <a:pt x="2376" y="16232"/>
                  <a:pt x="7221" y="18132"/>
                </a:cubicBezTo>
                <a:cubicBezTo>
                  <a:pt x="8336" y="18565"/>
                  <a:pt x="9484" y="18770"/>
                  <a:pt x="10615" y="18770"/>
                </a:cubicBezTo>
                <a:cubicBezTo>
                  <a:pt x="14367" y="18770"/>
                  <a:pt x="17922" y="16511"/>
                  <a:pt x="19382" y="12812"/>
                </a:cubicBezTo>
                <a:cubicBezTo>
                  <a:pt x="21251" y="7966"/>
                  <a:pt x="18875" y="2551"/>
                  <a:pt x="14062" y="651"/>
                </a:cubicBezTo>
                <a:cubicBezTo>
                  <a:pt x="12935" y="209"/>
                  <a:pt x="11776" y="0"/>
                  <a:pt x="10637" y="0"/>
                </a:cubicBezTo>
                <a:close/>
              </a:path>
            </a:pathLst>
          </a:custGeom>
          <a:solidFill>
            <a:srgbClr val="FEF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306" y="-351248"/>
            <a:ext cx="1346109" cy="1889111"/>
          </a:xfrm>
          <a:custGeom>
            <a:avLst/>
            <a:gdLst/>
            <a:ahLst/>
            <a:cxnLst/>
            <a:rect l="l" t="t" r="r" b="b"/>
            <a:pathLst>
              <a:path w="39208" h="55024" extrusionOk="0">
                <a:moveTo>
                  <a:pt x="3143" y="1"/>
                </a:moveTo>
                <a:cubicBezTo>
                  <a:pt x="2898" y="1"/>
                  <a:pt x="2644" y="169"/>
                  <a:pt x="2661" y="490"/>
                </a:cubicBezTo>
                <a:cubicBezTo>
                  <a:pt x="2946" y="4607"/>
                  <a:pt x="4181" y="8755"/>
                  <a:pt x="5669" y="12682"/>
                </a:cubicBezTo>
                <a:cubicBezTo>
                  <a:pt x="5543" y="12809"/>
                  <a:pt x="5353" y="12999"/>
                  <a:pt x="5163" y="13252"/>
                </a:cubicBezTo>
                <a:cubicBezTo>
                  <a:pt x="4719" y="13759"/>
                  <a:pt x="4118" y="14487"/>
                  <a:pt x="3548" y="15406"/>
                </a:cubicBezTo>
                <a:cubicBezTo>
                  <a:pt x="2978" y="16324"/>
                  <a:pt x="2408" y="17401"/>
                  <a:pt x="1933" y="18604"/>
                </a:cubicBezTo>
                <a:cubicBezTo>
                  <a:pt x="1426" y="19808"/>
                  <a:pt x="1014" y="21106"/>
                  <a:pt x="697" y="22436"/>
                </a:cubicBezTo>
                <a:cubicBezTo>
                  <a:pt x="381" y="23766"/>
                  <a:pt x="159" y="25096"/>
                  <a:pt x="64" y="26395"/>
                </a:cubicBezTo>
                <a:cubicBezTo>
                  <a:pt x="32" y="27028"/>
                  <a:pt x="1" y="27662"/>
                  <a:pt x="1" y="28263"/>
                </a:cubicBezTo>
                <a:cubicBezTo>
                  <a:pt x="1" y="28865"/>
                  <a:pt x="64" y="29467"/>
                  <a:pt x="96" y="30005"/>
                </a:cubicBezTo>
                <a:cubicBezTo>
                  <a:pt x="159" y="30544"/>
                  <a:pt x="222" y="31019"/>
                  <a:pt x="286" y="31462"/>
                </a:cubicBezTo>
                <a:cubicBezTo>
                  <a:pt x="381" y="31905"/>
                  <a:pt x="476" y="32317"/>
                  <a:pt x="539" y="32634"/>
                </a:cubicBezTo>
                <a:cubicBezTo>
                  <a:pt x="729" y="33299"/>
                  <a:pt x="887" y="33679"/>
                  <a:pt x="887" y="33679"/>
                </a:cubicBezTo>
                <a:cubicBezTo>
                  <a:pt x="887" y="33679"/>
                  <a:pt x="1204" y="33394"/>
                  <a:pt x="1648" y="32887"/>
                </a:cubicBezTo>
                <a:cubicBezTo>
                  <a:pt x="1869" y="32634"/>
                  <a:pt x="2123" y="32317"/>
                  <a:pt x="2376" y="31969"/>
                </a:cubicBezTo>
                <a:cubicBezTo>
                  <a:pt x="2661" y="31589"/>
                  <a:pt x="2946" y="31177"/>
                  <a:pt x="3231" y="30734"/>
                </a:cubicBezTo>
                <a:cubicBezTo>
                  <a:pt x="3516" y="30258"/>
                  <a:pt x="3801" y="29783"/>
                  <a:pt x="4086" y="29245"/>
                </a:cubicBezTo>
                <a:cubicBezTo>
                  <a:pt x="4371" y="28707"/>
                  <a:pt x="4624" y="28137"/>
                  <a:pt x="4878" y="27535"/>
                </a:cubicBezTo>
                <a:cubicBezTo>
                  <a:pt x="5353" y="26332"/>
                  <a:pt x="5765" y="25033"/>
                  <a:pt x="6081" y="23703"/>
                </a:cubicBezTo>
                <a:cubicBezTo>
                  <a:pt x="6398" y="22373"/>
                  <a:pt x="6620" y="21011"/>
                  <a:pt x="6715" y="19744"/>
                </a:cubicBezTo>
                <a:cubicBezTo>
                  <a:pt x="6810" y="18446"/>
                  <a:pt x="6778" y="17211"/>
                  <a:pt x="6683" y="16134"/>
                </a:cubicBezTo>
                <a:cubicBezTo>
                  <a:pt x="6620" y="15596"/>
                  <a:pt x="6556" y="15121"/>
                  <a:pt x="6493" y="14677"/>
                </a:cubicBezTo>
                <a:lnTo>
                  <a:pt x="6493" y="14677"/>
                </a:lnTo>
                <a:lnTo>
                  <a:pt x="6841" y="15564"/>
                </a:lnTo>
                <a:cubicBezTo>
                  <a:pt x="8045" y="18383"/>
                  <a:pt x="9406" y="21106"/>
                  <a:pt x="10863" y="23766"/>
                </a:cubicBezTo>
                <a:cubicBezTo>
                  <a:pt x="10768" y="23861"/>
                  <a:pt x="10673" y="23988"/>
                  <a:pt x="10547" y="24146"/>
                </a:cubicBezTo>
                <a:cubicBezTo>
                  <a:pt x="10103" y="24653"/>
                  <a:pt x="9533" y="25381"/>
                  <a:pt x="8963" y="26300"/>
                </a:cubicBezTo>
                <a:cubicBezTo>
                  <a:pt x="8393" y="27218"/>
                  <a:pt x="7823" y="28295"/>
                  <a:pt x="7316" y="29498"/>
                </a:cubicBezTo>
                <a:cubicBezTo>
                  <a:pt x="6810" y="30702"/>
                  <a:pt x="6398" y="32000"/>
                  <a:pt x="6081" y="33330"/>
                </a:cubicBezTo>
                <a:cubicBezTo>
                  <a:pt x="5765" y="34660"/>
                  <a:pt x="5574" y="35991"/>
                  <a:pt x="5479" y="37289"/>
                </a:cubicBezTo>
                <a:cubicBezTo>
                  <a:pt x="5416" y="37922"/>
                  <a:pt x="5416" y="38556"/>
                  <a:pt x="5416" y="39157"/>
                </a:cubicBezTo>
                <a:cubicBezTo>
                  <a:pt x="5416" y="39759"/>
                  <a:pt x="5448" y="40361"/>
                  <a:pt x="5511" y="40899"/>
                </a:cubicBezTo>
                <a:cubicBezTo>
                  <a:pt x="5543" y="41438"/>
                  <a:pt x="5606" y="41913"/>
                  <a:pt x="5701" y="42356"/>
                </a:cubicBezTo>
                <a:cubicBezTo>
                  <a:pt x="5765" y="42799"/>
                  <a:pt x="5860" y="43211"/>
                  <a:pt x="5955" y="43528"/>
                </a:cubicBezTo>
                <a:cubicBezTo>
                  <a:pt x="6113" y="44193"/>
                  <a:pt x="6271" y="44573"/>
                  <a:pt x="6271" y="44573"/>
                </a:cubicBezTo>
                <a:cubicBezTo>
                  <a:pt x="6271" y="44573"/>
                  <a:pt x="6588" y="44288"/>
                  <a:pt x="7031" y="43781"/>
                </a:cubicBezTo>
                <a:cubicBezTo>
                  <a:pt x="7253" y="43528"/>
                  <a:pt x="7506" y="43211"/>
                  <a:pt x="7791" y="42863"/>
                </a:cubicBezTo>
                <a:cubicBezTo>
                  <a:pt x="8045" y="42514"/>
                  <a:pt x="8330" y="42103"/>
                  <a:pt x="8615" y="41628"/>
                </a:cubicBezTo>
                <a:cubicBezTo>
                  <a:pt x="8900" y="41184"/>
                  <a:pt x="9185" y="40678"/>
                  <a:pt x="9470" y="40139"/>
                </a:cubicBezTo>
                <a:cubicBezTo>
                  <a:pt x="9755" y="39601"/>
                  <a:pt x="10008" y="39031"/>
                  <a:pt x="10262" y="38429"/>
                </a:cubicBezTo>
                <a:cubicBezTo>
                  <a:pt x="10768" y="37226"/>
                  <a:pt x="11180" y="35927"/>
                  <a:pt x="11497" y="34597"/>
                </a:cubicBezTo>
                <a:cubicBezTo>
                  <a:pt x="11782" y="33267"/>
                  <a:pt x="12003" y="31937"/>
                  <a:pt x="12098" y="30639"/>
                </a:cubicBezTo>
                <a:cubicBezTo>
                  <a:pt x="12193" y="29340"/>
                  <a:pt x="12162" y="28105"/>
                  <a:pt x="12067" y="27028"/>
                </a:cubicBezTo>
                <a:cubicBezTo>
                  <a:pt x="12035" y="26490"/>
                  <a:pt x="11940" y="25952"/>
                  <a:pt x="11877" y="25508"/>
                </a:cubicBezTo>
                <a:lnTo>
                  <a:pt x="11877" y="25508"/>
                </a:lnTo>
                <a:cubicBezTo>
                  <a:pt x="13365" y="28073"/>
                  <a:pt x="15012" y="30544"/>
                  <a:pt x="16754" y="32950"/>
                </a:cubicBezTo>
                <a:cubicBezTo>
                  <a:pt x="16690" y="33077"/>
                  <a:pt x="16627" y="33235"/>
                  <a:pt x="16532" y="33425"/>
                </a:cubicBezTo>
                <a:cubicBezTo>
                  <a:pt x="16279" y="34027"/>
                  <a:pt x="15962" y="34914"/>
                  <a:pt x="15677" y="35959"/>
                </a:cubicBezTo>
                <a:cubicBezTo>
                  <a:pt x="15424" y="37004"/>
                  <a:pt x="15202" y="38207"/>
                  <a:pt x="15075" y="39506"/>
                </a:cubicBezTo>
                <a:cubicBezTo>
                  <a:pt x="14980" y="40804"/>
                  <a:pt x="14980" y="42166"/>
                  <a:pt x="15075" y="43528"/>
                </a:cubicBezTo>
                <a:cubicBezTo>
                  <a:pt x="15170" y="44890"/>
                  <a:pt x="15360" y="46251"/>
                  <a:pt x="15677" y="47486"/>
                </a:cubicBezTo>
                <a:cubicBezTo>
                  <a:pt x="15835" y="48120"/>
                  <a:pt x="15994" y="48721"/>
                  <a:pt x="16184" y="49323"/>
                </a:cubicBezTo>
                <a:cubicBezTo>
                  <a:pt x="16374" y="49893"/>
                  <a:pt x="16564" y="50432"/>
                  <a:pt x="16785" y="50907"/>
                </a:cubicBezTo>
                <a:cubicBezTo>
                  <a:pt x="17007" y="51413"/>
                  <a:pt x="17197" y="51857"/>
                  <a:pt x="17419" y="52268"/>
                </a:cubicBezTo>
                <a:cubicBezTo>
                  <a:pt x="17640" y="52680"/>
                  <a:pt x="17830" y="53028"/>
                  <a:pt x="18020" y="53313"/>
                </a:cubicBezTo>
                <a:cubicBezTo>
                  <a:pt x="18369" y="53883"/>
                  <a:pt x="18654" y="54200"/>
                  <a:pt x="18654" y="54200"/>
                </a:cubicBezTo>
                <a:cubicBezTo>
                  <a:pt x="18654" y="54200"/>
                  <a:pt x="18844" y="53852"/>
                  <a:pt x="19129" y="53218"/>
                </a:cubicBezTo>
                <a:cubicBezTo>
                  <a:pt x="19256" y="52902"/>
                  <a:pt x="19414" y="52522"/>
                  <a:pt x="19572" y="52110"/>
                </a:cubicBezTo>
                <a:cubicBezTo>
                  <a:pt x="19699" y="51698"/>
                  <a:pt x="19857" y="51192"/>
                  <a:pt x="19984" y="50685"/>
                </a:cubicBezTo>
                <a:cubicBezTo>
                  <a:pt x="20111" y="50147"/>
                  <a:pt x="20237" y="49608"/>
                  <a:pt x="20332" y="49006"/>
                </a:cubicBezTo>
                <a:cubicBezTo>
                  <a:pt x="20459" y="48405"/>
                  <a:pt x="20522" y="47771"/>
                  <a:pt x="20586" y="47138"/>
                </a:cubicBezTo>
                <a:cubicBezTo>
                  <a:pt x="20681" y="45840"/>
                  <a:pt x="20681" y="44478"/>
                  <a:pt x="20586" y="43116"/>
                </a:cubicBezTo>
                <a:cubicBezTo>
                  <a:pt x="20491" y="41754"/>
                  <a:pt x="20269" y="40393"/>
                  <a:pt x="19984" y="39157"/>
                </a:cubicBezTo>
                <a:cubicBezTo>
                  <a:pt x="19699" y="37922"/>
                  <a:pt x="19287" y="36782"/>
                  <a:pt x="18875" y="35801"/>
                </a:cubicBezTo>
                <a:lnTo>
                  <a:pt x="18875" y="35801"/>
                </a:lnTo>
                <a:cubicBezTo>
                  <a:pt x="20427" y="37764"/>
                  <a:pt x="22042" y="39664"/>
                  <a:pt x="23721" y="41533"/>
                </a:cubicBezTo>
                <a:cubicBezTo>
                  <a:pt x="23943" y="42134"/>
                  <a:pt x="24259" y="42831"/>
                  <a:pt x="24671" y="43623"/>
                </a:cubicBezTo>
                <a:cubicBezTo>
                  <a:pt x="25178" y="44573"/>
                  <a:pt x="25843" y="45618"/>
                  <a:pt x="26634" y="46631"/>
                </a:cubicBezTo>
                <a:cubicBezTo>
                  <a:pt x="27426" y="47676"/>
                  <a:pt x="28345" y="48658"/>
                  <a:pt x="29358" y="49608"/>
                </a:cubicBezTo>
                <a:cubicBezTo>
                  <a:pt x="30340" y="50527"/>
                  <a:pt x="31416" y="51382"/>
                  <a:pt x="32493" y="52110"/>
                </a:cubicBezTo>
                <a:cubicBezTo>
                  <a:pt x="33032" y="52458"/>
                  <a:pt x="33570" y="52807"/>
                  <a:pt x="34077" y="53092"/>
                </a:cubicBezTo>
                <a:cubicBezTo>
                  <a:pt x="34615" y="53377"/>
                  <a:pt x="35153" y="53630"/>
                  <a:pt x="35628" y="53852"/>
                </a:cubicBezTo>
                <a:cubicBezTo>
                  <a:pt x="36103" y="54074"/>
                  <a:pt x="36579" y="54264"/>
                  <a:pt x="37022" y="54422"/>
                </a:cubicBezTo>
                <a:cubicBezTo>
                  <a:pt x="37434" y="54580"/>
                  <a:pt x="37814" y="54707"/>
                  <a:pt x="38162" y="54770"/>
                </a:cubicBezTo>
                <a:cubicBezTo>
                  <a:pt x="38795" y="54960"/>
                  <a:pt x="39207" y="55024"/>
                  <a:pt x="39207" y="55024"/>
                </a:cubicBezTo>
                <a:cubicBezTo>
                  <a:pt x="39207" y="55024"/>
                  <a:pt x="39144" y="54612"/>
                  <a:pt x="38922" y="53978"/>
                </a:cubicBezTo>
                <a:cubicBezTo>
                  <a:pt x="38795" y="53662"/>
                  <a:pt x="38669" y="53282"/>
                  <a:pt x="38479" y="52870"/>
                </a:cubicBezTo>
                <a:cubicBezTo>
                  <a:pt x="38289" y="52458"/>
                  <a:pt x="38067" y="51983"/>
                  <a:pt x="37814" y="51508"/>
                </a:cubicBezTo>
                <a:cubicBezTo>
                  <a:pt x="37560" y="51065"/>
                  <a:pt x="37275" y="50558"/>
                  <a:pt x="36927" y="50052"/>
                </a:cubicBezTo>
                <a:cubicBezTo>
                  <a:pt x="36610" y="49545"/>
                  <a:pt x="36262" y="49038"/>
                  <a:pt x="35850" y="48500"/>
                </a:cubicBezTo>
                <a:cubicBezTo>
                  <a:pt x="35058" y="47486"/>
                  <a:pt x="34140" y="46473"/>
                  <a:pt x="33127" y="45555"/>
                </a:cubicBezTo>
                <a:cubicBezTo>
                  <a:pt x="32145" y="44636"/>
                  <a:pt x="31068" y="43781"/>
                  <a:pt x="29991" y="43053"/>
                </a:cubicBezTo>
                <a:cubicBezTo>
                  <a:pt x="28915" y="42324"/>
                  <a:pt x="27838" y="41754"/>
                  <a:pt x="26856" y="41311"/>
                </a:cubicBezTo>
                <a:cubicBezTo>
                  <a:pt x="25874" y="40836"/>
                  <a:pt x="24988" y="40551"/>
                  <a:pt x="24323" y="40361"/>
                </a:cubicBezTo>
                <a:cubicBezTo>
                  <a:pt x="24101" y="40298"/>
                  <a:pt x="23911" y="40266"/>
                  <a:pt x="23753" y="40234"/>
                </a:cubicBezTo>
                <a:cubicBezTo>
                  <a:pt x="21092" y="37226"/>
                  <a:pt x="18590" y="34090"/>
                  <a:pt x="16310" y="30797"/>
                </a:cubicBezTo>
                <a:lnTo>
                  <a:pt x="16310" y="30797"/>
                </a:lnTo>
                <a:cubicBezTo>
                  <a:pt x="16817" y="31114"/>
                  <a:pt x="17514" y="31525"/>
                  <a:pt x="18337" y="31905"/>
                </a:cubicBezTo>
                <a:cubicBezTo>
                  <a:pt x="19319" y="32380"/>
                  <a:pt x="20459" y="32824"/>
                  <a:pt x="21726" y="33172"/>
                </a:cubicBezTo>
                <a:cubicBezTo>
                  <a:pt x="22961" y="33520"/>
                  <a:pt x="24323" y="33774"/>
                  <a:pt x="25653" y="33932"/>
                </a:cubicBezTo>
                <a:cubicBezTo>
                  <a:pt x="26663" y="34050"/>
                  <a:pt x="27673" y="34115"/>
                  <a:pt x="28657" y="34115"/>
                </a:cubicBezTo>
                <a:cubicBezTo>
                  <a:pt x="29000" y="34115"/>
                  <a:pt x="29339" y="34107"/>
                  <a:pt x="29675" y="34090"/>
                </a:cubicBezTo>
                <a:cubicBezTo>
                  <a:pt x="30308" y="34059"/>
                  <a:pt x="30941" y="33995"/>
                  <a:pt x="31543" y="33932"/>
                </a:cubicBezTo>
                <a:cubicBezTo>
                  <a:pt x="32145" y="33869"/>
                  <a:pt x="32715" y="33742"/>
                  <a:pt x="33253" y="33647"/>
                </a:cubicBezTo>
                <a:cubicBezTo>
                  <a:pt x="33760" y="33520"/>
                  <a:pt x="34267" y="33394"/>
                  <a:pt x="34678" y="33267"/>
                </a:cubicBezTo>
                <a:cubicBezTo>
                  <a:pt x="35122" y="33140"/>
                  <a:pt x="35502" y="33014"/>
                  <a:pt x="35818" y="32887"/>
                </a:cubicBezTo>
                <a:cubicBezTo>
                  <a:pt x="36452" y="32634"/>
                  <a:pt x="36800" y="32444"/>
                  <a:pt x="36800" y="32444"/>
                </a:cubicBezTo>
                <a:cubicBezTo>
                  <a:pt x="36800" y="32444"/>
                  <a:pt x="36515" y="32159"/>
                  <a:pt x="35945" y="31779"/>
                </a:cubicBezTo>
                <a:cubicBezTo>
                  <a:pt x="35660" y="31589"/>
                  <a:pt x="35343" y="31367"/>
                  <a:pt x="34932" y="31145"/>
                </a:cubicBezTo>
                <a:cubicBezTo>
                  <a:pt x="34552" y="30924"/>
                  <a:pt x="34108" y="30670"/>
                  <a:pt x="33602" y="30449"/>
                </a:cubicBezTo>
                <a:cubicBezTo>
                  <a:pt x="33127" y="30227"/>
                  <a:pt x="32588" y="30005"/>
                  <a:pt x="32018" y="29783"/>
                </a:cubicBezTo>
                <a:cubicBezTo>
                  <a:pt x="31480" y="29562"/>
                  <a:pt x="30878" y="29372"/>
                  <a:pt x="30245" y="29213"/>
                </a:cubicBezTo>
                <a:cubicBezTo>
                  <a:pt x="29010" y="28833"/>
                  <a:pt x="27648" y="28580"/>
                  <a:pt x="26286" y="28422"/>
                </a:cubicBezTo>
                <a:cubicBezTo>
                  <a:pt x="25312" y="28329"/>
                  <a:pt x="24322" y="28270"/>
                  <a:pt x="23351" y="28270"/>
                </a:cubicBezTo>
                <a:cubicBezTo>
                  <a:pt x="22996" y="28270"/>
                  <a:pt x="22644" y="28278"/>
                  <a:pt x="22296" y="28295"/>
                </a:cubicBezTo>
                <a:cubicBezTo>
                  <a:pt x="20997" y="28327"/>
                  <a:pt x="19762" y="28517"/>
                  <a:pt x="18717" y="28738"/>
                </a:cubicBezTo>
                <a:cubicBezTo>
                  <a:pt x="17672" y="28960"/>
                  <a:pt x="16754" y="29245"/>
                  <a:pt x="16152" y="29498"/>
                </a:cubicBezTo>
                <a:cubicBezTo>
                  <a:pt x="15930" y="29562"/>
                  <a:pt x="15740" y="29657"/>
                  <a:pt x="15582" y="29720"/>
                </a:cubicBezTo>
                <a:cubicBezTo>
                  <a:pt x="13333" y="26395"/>
                  <a:pt x="11307" y="22943"/>
                  <a:pt x="9533" y="19333"/>
                </a:cubicBezTo>
                <a:lnTo>
                  <a:pt x="9533" y="19333"/>
                </a:lnTo>
                <a:cubicBezTo>
                  <a:pt x="9660" y="19396"/>
                  <a:pt x="9755" y="19491"/>
                  <a:pt x="9881" y="19554"/>
                </a:cubicBezTo>
                <a:cubicBezTo>
                  <a:pt x="10452" y="19934"/>
                  <a:pt x="11243" y="20409"/>
                  <a:pt x="12225" y="20885"/>
                </a:cubicBezTo>
                <a:cubicBezTo>
                  <a:pt x="13207" y="21360"/>
                  <a:pt x="14347" y="21771"/>
                  <a:pt x="15614" y="22151"/>
                </a:cubicBezTo>
                <a:cubicBezTo>
                  <a:pt x="16849" y="22500"/>
                  <a:pt x="18179" y="22753"/>
                  <a:pt x="19541" y="22911"/>
                </a:cubicBezTo>
                <a:cubicBezTo>
                  <a:pt x="20551" y="23029"/>
                  <a:pt x="21560" y="23094"/>
                  <a:pt x="22545" y="23094"/>
                </a:cubicBezTo>
                <a:cubicBezTo>
                  <a:pt x="22887" y="23094"/>
                  <a:pt x="23227" y="23086"/>
                  <a:pt x="23563" y="23070"/>
                </a:cubicBezTo>
                <a:cubicBezTo>
                  <a:pt x="24196" y="23038"/>
                  <a:pt x="24829" y="22975"/>
                  <a:pt x="25431" y="22911"/>
                </a:cubicBezTo>
                <a:cubicBezTo>
                  <a:pt x="26033" y="22816"/>
                  <a:pt x="26603" y="22721"/>
                  <a:pt x="27109" y="22626"/>
                </a:cubicBezTo>
                <a:cubicBezTo>
                  <a:pt x="27648" y="22500"/>
                  <a:pt x="28155" y="22373"/>
                  <a:pt x="28566" y="22246"/>
                </a:cubicBezTo>
                <a:cubicBezTo>
                  <a:pt x="29010" y="22120"/>
                  <a:pt x="29390" y="21993"/>
                  <a:pt x="29706" y="21866"/>
                </a:cubicBezTo>
                <a:cubicBezTo>
                  <a:pt x="30340" y="21613"/>
                  <a:pt x="30688" y="21391"/>
                  <a:pt x="30688" y="21391"/>
                </a:cubicBezTo>
                <a:cubicBezTo>
                  <a:pt x="30688" y="21391"/>
                  <a:pt x="30371" y="21138"/>
                  <a:pt x="29833" y="20758"/>
                </a:cubicBezTo>
                <a:cubicBezTo>
                  <a:pt x="29548" y="20568"/>
                  <a:pt x="29200" y="20346"/>
                  <a:pt x="28820" y="20124"/>
                </a:cubicBezTo>
                <a:cubicBezTo>
                  <a:pt x="28440" y="19871"/>
                  <a:pt x="27996" y="19649"/>
                  <a:pt x="27489" y="19428"/>
                </a:cubicBezTo>
                <a:cubicBezTo>
                  <a:pt x="27014" y="19206"/>
                  <a:pt x="26476" y="18953"/>
                  <a:pt x="25906" y="18763"/>
                </a:cubicBezTo>
                <a:cubicBezTo>
                  <a:pt x="25336" y="18541"/>
                  <a:pt x="24734" y="18351"/>
                  <a:pt x="24133" y="18161"/>
                </a:cubicBezTo>
                <a:cubicBezTo>
                  <a:pt x="22866" y="17813"/>
                  <a:pt x="21536" y="17559"/>
                  <a:pt x="20174" y="17401"/>
                </a:cubicBezTo>
                <a:cubicBezTo>
                  <a:pt x="19164" y="17283"/>
                  <a:pt x="18154" y="17218"/>
                  <a:pt x="17170" y="17218"/>
                </a:cubicBezTo>
                <a:cubicBezTo>
                  <a:pt x="16827" y="17218"/>
                  <a:pt x="16487" y="17226"/>
                  <a:pt x="16152" y="17243"/>
                </a:cubicBezTo>
                <a:cubicBezTo>
                  <a:pt x="14854" y="17306"/>
                  <a:pt x="13650" y="17464"/>
                  <a:pt x="12605" y="17718"/>
                </a:cubicBezTo>
                <a:cubicBezTo>
                  <a:pt x="11528" y="17939"/>
                  <a:pt x="10642" y="18224"/>
                  <a:pt x="10008" y="18446"/>
                </a:cubicBezTo>
                <a:cubicBezTo>
                  <a:pt x="9723" y="18573"/>
                  <a:pt x="9470" y="18699"/>
                  <a:pt x="9280" y="18763"/>
                </a:cubicBezTo>
                <a:cubicBezTo>
                  <a:pt x="8646" y="17369"/>
                  <a:pt x="8013" y="15976"/>
                  <a:pt x="7443" y="14551"/>
                </a:cubicBezTo>
                <a:cubicBezTo>
                  <a:pt x="6715" y="12809"/>
                  <a:pt x="6050" y="10972"/>
                  <a:pt x="5416" y="9135"/>
                </a:cubicBezTo>
                <a:lnTo>
                  <a:pt x="5416" y="9135"/>
                </a:lnTo>
                <a:cubicBezTo>
                  <a:pt x="5543" y="9230"/>
                  <a:pt x="5701" y="9357"/>
                  <a:pt x="5891" y="9452"/>
                </a:cubicBezTo>
                <a:cubicBezTo>
                  <a:pt x="6461" y="9864"/>
                  <a:pt x="7253" y="10339"/>
                  <a:pt x="8235" y="10782"/>
                </a:cubicBezTo>
                <a:cubicBezTo>
                  <a:pt x="9216" y="11257"/>
                  <a:pt x="10357" y="11701"/>
                  <a:pt x="11592" y="12049"/>
                </a:cubicBezTo>
                <a:cubicBezTo>
                  <a:pt x="12858" y="12397"/>
                  <a:pt x="14188" y="12651"/>
                  <a:pt x="15550" y="12809"/>
                </a:cubicBezTo>
                <a:cubicBezTo>
                  <a:pt x="16560" y="12926"/>
                  <a:pt x="17570" y="12992"/>
                  <a:pt x="18554" y="12992"/>
                </a:cubicBezTo>
                <a:cubicBezTo>
                  <a:pt x="18897" y="12992"/>
                  <a:pt x="19237" y="12984"/>
                  <a:pt x="19572" y="12967"/>
                </a:cubicBezTo>
                <a:cubicBezTo>
                  <a:pt x="20206" y="12936"/>
                  <a:pt x="20839" y="12872"/>
                  <a:pt x="21441" y="12809"/>
                </a:cubicBezTo>
                <a:cubicBezTo>
                  <a:pt x="22042" y="12714"/>
                  <a:pt x="22612" y="12619"/>
                  <a:pt x="23119" y="12524"/>
                </a:cubicBezTo>
                <a:cubicBezTo>
                  <a:pt x="23658" y="12397"/>
                  <a:pt x="24133" y="12271"/>
                  <a:pt x="24576" y="12144"/>
                </a:cubicBezTo>
                <a:cubicBezTo>
                  <a:pt x="25019" y="12017"/>
                  <a:pt x="25399" y="11891"/>
                  <a:pt x="25684" y="11764"/>
                </a:cubicBezTo>
                <a:cubicBezTo>
                  <a:pt x="26318" y="11511"/>
                  <a:pt x="26698" y="11321"/>
                  <a:pt x="26698" y="11321"/>
                </a:cubicBezTo>
                <a:cubicBezTo>
                  <a:pt x="26698" y="11321"/>
                  <a:pt x="26381" y="11035"/>
                  <a:pt x="25811" y="10655"/>
                </a:cubicBezTo>
                <a:cubicBezTo>
                  <a:pt x="25558" y="10465"/>
                  <a:pt x="25209" y="10244"/>
                  <a:pt x="24829" y="10022"/>
                </a:cubicBezTo>
                <a:cubicBezTo>
                  <a:pt x="24418" y="9769"/>
                  <a:pt x="23974" y="9547"/>
                  <a:pt x="23499" y="9325"/>
                </a:cubicBezTo>
                <a:cubicBezTo>
                  <a:pt x="22992" y="9104"/>
                  <a:pt x="22454" y="8850"/>
                  <a:pt x="21916" y="8660"/>
                </a:cubicBezTo>
                <a:cubicBezTo>
                  <a:pt x="21346" y="8439"/>
                  <a:pt x="20744" y="8249"/>
                  <a:pt x="20111" y="8059"/>
                </a:cubicBezTo>
                <a:cubicBezTo>
                  <a:pt x="18875" y="7710"/>
                  <a:pt x="17545" y="7457"/>
                  <a:pt x="16184" y="7299"/>
                </a:cubicBezTo>
                <a:cubicBezTo>
                  <a:pt x="15174" y="7181"/>
                  <a:pt x="14164" y="7116"/>
                  <a:pt x="13180" y="7116"/>
                </a:cubicBezTo>
                <a:cubicBezTo>
                  <a:pt x="12837" y="7116"/>
                  <a:pt x="12497" y="7124"/>
                  <a:pt x="12162" y="7140"/>
                </a:cubicBezTo>
                <a:cubicBezTo>
                  <a:pt x="10863" y="7204"/>
                  <a:pt x="9660" y="7362"/>
                  <a:pt x="8583" y="7615"/>
                </a:cubicBezTo>
                <a:cubicBezTo>
                  <a:pt x="7538" y="7837"/>
                  <a:pt x="6651" y="8122"/>
                  <a:pt x="6018" y="8375"/>
                </a:cubicBezTo>
                <a:cubicBezTo>
                  <a:pt x="5701" y="8470"/>
                  <a:pt x="5448" y="8597"/>
                  <a:pt x="5289" y="8660"/>
                </a:cubicBezTo>
                <a:cubicBezTo>
                  <a:pt x="4434" y="5968"/>
                  <a:pt x="3769" y="3182"/>
                  <a:pt x="3579" y="395"/>
                </a:cubicBezTo>
                <a:cubicBezTo>
                  <a:pt x="3565" y="129"/>
                  <a:pt x="3357" y="1"/>
                  <a:pt x="3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052624" y="-127207"/>
            <a:ext cx="2033239" cy="2059847"/>
          </a:xfrm>
          <a:custGeom>
            <a:avLst/>
            <a:gdLst/>
            <a:ahLst/>
            <a:cxnLst/>
            <a:rect l="l" t="t" r="r" b="b"/>
            <a:pathLst>
              <a:path w="59222" h="59997" extrusionOk="0">
                <a:moveTo>
                  <a:pt x="47640" y="0"/>
                </a:moveTo>
                <a:cubicBezTo>
                  <a:pt x="47431" y="0"/>
                  <a:pt x="47237" y="117"/>
                  <a:pt x="47187" y="393"/>
                </a:cubicBezTo>
                <a:cubicBezTo>
                  <a:pt x="46681" y="3433"/>
                  <a:pt x="45762" y="6473"/>
                  <a:pt x="44591" y="9386"/>
                </a:cubicBezTo>
                <a:cubicBezTo>
                  <a:pt x="43910" y="9043"/>
                  <a:pt x="42489" y="8861"/>
                  <a:pt x="40728" y="8861"/>
                </a:cubicBezTo>
                <a:cubicBezTo>
                  <a:pt x="34861" y="8861"/>
                  <a:pt x="25222" y="10876"/>
                  <a:pt x="26634" y="15625"/>
                </a:cubicBezTo>
                <a:cubicBezTo>
                  <a:pt x="27109" y="17208"/>
                  <a:pt x="28422" y="17830"/>
                  <a:pt x="30141" y="17830"/>
                </a:cubicBezTo>
                <a:cubicBezTo>
                  <a:pt x="34270" y="17830"/>
                  <a:pt x="40747" y="14243"/>
                  <a:pt x="43609" y="11762"/>
                </a:cubicBezTo>
                <a:lnTo>
                  <a:pt x="43609" y="11762"/>
                </a:lnTo>
                <a:cubicBezTo>
                  <a:pt x="42880" y="13377"/>
                  <a:pt x="42120" y="14960"/>
                  <a:pt x="41360" y="16480"/>
                </a:cubicBezTo>
                <a:cubicBezTo>
                  <a:pt x="40505" y="18159"/>
                  <a:pt x="39587" y="19837"/>
                  <a:pt x="38637" y="21452"/>
                </a:cubicBezTo>
                <a:cubicBezTo>
                  <a:pt x="37800" y="20314"/>
                  <a:pt x="32396" y="18999"/>
                  <a:pt x="27544" y="18999"/>
                </a:cubicBezTo>
                <a:cubicBezTo>
                  <a:pt x="23217" y="18999"/>
                  <a:pt x="19330" y="20044"/>
                  <a:pt x="19509" y="23194"/>
                </a:cubicBezTo>
                <a:cubicBezTo>
                  <a:pt x="19645" y="25557"/>
                  <a:pt x="21888" y="26402"/>
                  <a:pt x="24798" y="26402"/>
                </a:cubicBezTo>
                <a:cubicBezTo>
                  <a:pt x="29337" y="26402"/>
                  <a:pt x="35498" y="24346"/>
                  <a:pt x="37813" y="22782"/>
                </a:cubicBezTo>
                <a:lnTo>
                  <a:pt x="37813" y="22782"/>
                </a:lnTo>
                <a:cubicBezTo>
                  <a:pt x="35945" y="25823"/>
                  <a:pt x="33918" y="28736"/>
                  <a:pt x="31733" y="31523"/>
                </a:cubicBezTo>
                <a:cubicBezTo>
                  <a:pt x="30362" y="30207"/>
                  <a:pt x="24260" y="28457"/>
                  <a:pt x="19336" y="28457"/>
                </a:cubicBezTo>
                <a:cubicBezTo>
                  <a:pt x="15732" y="28457"/>
                  <a:pt x="12758" y="29394"/>
                  <a:pt x="12731" y="32125"/>
                </a:cubicBezTo>
                <a:cubicBezTo>
                  <a:pt x="12702" y="34803"/>
                  <a:pt x="15514" y="35728"/>
                  <a:pt x="19001" y="35728"/>
                </a:cubicBezTo>
                <a:cubicBezTo>
                  <a:pt x="22893" y="35728"/>
                  <a:pt x="27625" y="34576"/>
                  <a:pt x="30181" y="33423"/>
                </a:cubicBezTo>
                <a:lnTo>
                  <a:pt x="30181" y="33423"/>
                </a:lnTo>
                <a:cubicBezTo>
                  <a:pt x="28218" y="35798"/>
                  <a:pt x="26128" y="38079"/>
                  <a:pt x="23974" y="40264"/>
                </a:cubicBezTo>
                <a:cubicBezTo>
                  <a:pt x="22850" y="38567"/>
                  <a:pt x="15123" y="35351"/>
                  <a:pt x="9864" y="35351"/>
                </a:cubicBezTo>
                <a:cubicBezTo>
                  <a:pt x="7270" y="35351"/>
                  <a:pt x="5276" y="36134"/>
                  <a:pt x="4973" y="38269"/>
                </a:cubicBezTo>
                <a:cubicBezTo>
                  <a:pt x="4476" y="41747"/>
                  <a:pt x="9180" y="42884"/>
                  <a:pt x="14046" y="42884"/>
                </a:cubicBezTo>
                <a:cubicBezTo>
                  <a:pt x="17245" y="42884"/>
                  <a:pt x="20513" y="42393"/>
                  <a:pt x="22422" y="41752"/>
                </a:cubicBezTo>
                <a:lnTo>
                  <a:pt x="22422" y="41752"/>
                </a:lnTo>
                <a:cubicBezTo>
                  <a:pt x="20997" y="43114"/>
                  <a:pt x="19540" y="44444"/>
                  <a:pt x="18052" y="45711"/>
                </a:cubicBezTo>
                <a:cubicBezTo>
                  <a:pt x="14220" y="45837"/>
                  <a:pt x="1" y="53058"/>
                  <a:pt x="3864" y="57998"/>
                </a:cubicBezTo>
                <a:cubicBezTo>
                  <a:pt x="4496" y="58818"/>
                  <a:pt x="5297" y="59170"/>
                  <a:pt x="6199" y="59170"/>
                </a:cubicBezTo>
                <a:cubicBezTo>
                  <a:pt x="11087" y="59170"/>
                  <a:pt x="18948" y="48830"/>
                  <a:pt x="19002" y="46344"/>
                </a:cubicBezTo>
                <a:cubicBezTo>
                  <a:pt x="20300" y="45204"/>
                  <a:pt x="21599" y="44032"/>
                  <a:pt x="22866" y="42829"/>
                </a:cubicBezTo>
                <a:lnTo>
                  <a:pt x="22866" y="42829"/>
                </a:lnTo>
                <a:cubicBezTo>
                  <a:pt x="20649" y="47801"/>
                  <a:pt x="18464" y="59740"/>
                  <a:pt x="23974" y="59993"/>
                </a:cubicBezTo>
                <a:cubicBezTo>
                  <a:pt x="24028" y="59996"/>
                  <a:pt x="24081" y="59997"/>
                  <a:pt x="24133" y="59997"/>
                </a:cubicBezTo>
                <a:cubicBezTo>
                  <a:pt x="30536" y="59997"/>
                  <a:pt x="27060" y="42813"/>
                  <a:pt x="24892" y="40897"/>
                </a:cubicBezTo>
                <a:cubicBezTo>
                  <a:pt x="27078" y="38680"/>
                  <a:pt x="29199" y="36368"/>
                  <a:pt x="31195" y="33962"/>
                </a:cubicBezTo>
                <a:lnTo>
                  <a:pt x="31195" y="33962"/>
                </a:lnTo>
                <a:cubicBezTo>
                  <a:pt x="29578" y="38873"/>
                  <a:pt x="28816" y="51171"/>
                  <a:pt x="34091" y="51171"/>
                </a:cubicBezTo>
                <a:cubicBezTo>
                  <a:pt x="34190" y="51171"/>
                  <a:pt x="34290" y="51166"/>
                  <a:pt x="34393" y="51158"/>
                </a:cubicBezTo>
                <a:cubicBezTo>
                  <a:pt x="41075" y="50588"/>
                  <a:pt x="35122" y="33360"/>
                  <a:pt x="32715" y="32061"/>
                </a:cubicBezTo>
                <a:cubicBezTo>
                  <a:pt x="34520" y="29781"/>
                  <a:pt x="36230" y="27406"/>
                  <a:pt x="37813" y="24936"/>
                </a:cubicBezTo>
                <a:lnTo>
                  <a:pt x="37813" y="24936"/>
                </a:lnTo>
                <a:cubicBezTo>
                  <a:pt x="36866" y="30377"/>
                  <a:pt x="37275" y="40716"/>
                  <a:pt x="41947" y="40716"/>
                </a:cubicBezTo>
                <a:cubicBezTo>
                  <a:pt x="42116" y="40716"/>
                  <a:pt x="42289" y="40703"/>
                  <a:pt x="42469" y="40675"/>
                </a:cubicBezTo>
                <a:cubicBezTo>
                  <a:pt x="48898" y="39662"/>
                  <a:pt x="42374" y="23828"/>
                  <a:pt x="39714" y="21864"/>
                </a:cubicBezTo>
                <a:cubicBezTo>
                  <a:pt x="40632" y="20281"/>
                  <a:pt x="41487" y="18665"/>
                  <a:pt x="42310" y="17019"/>
                </a:cubicBezTo>
                <a:cubicBezTo>
                  <a:pt x="43197" y="15309"/>
                  <a:pt x="44021" y="13535"/>
                  <a:pt x="44812" y="11698"/>
                </a:cubicBezTo>
                <a:lnTo>
                  <a:pt x="44812" y="11698"/>
                </a:lnTo>
                <a:cubicBezTo>
                  <a:pt x="44666" y="16462"/>
                  <a:pt x="47244" y="27618"/>
                  <a:pt x="51800" y="27618"/>
                </a:cubicBezTo>
                <a:cubicBezTo>
                  <a:pt x="52180" y="27618"/>
                  <a:pt x="52575" y="27541"/>
                  <a:pt x="52983" y="27374"/>
                </a:cubicBezTo>
                <a:cubicBezTo>
                  <a:pt x="59222" y="24841"/>
                  <a:pt x="48264" y="9988"/>
                  <a:pt x="45667" y="9608"/>
                </a:cubicBezTo>
                <a:cubicBezTo>
                  <a:pt x="46807" y="6695"/>
                  <a:pt x="47757" y="3718"/>
                  <a:pt x="48264" y="678"/>
                </a:cubicBezTo>
                <a:cubicBezTo>
                  <a:pt x="48322" y="275"/>
                  <a:pt x="47962" y="0"/>
                  <a:pt x="47640"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 name="Google Shape;167;p2"/>
          <p:cNvGrpSpPr/>
          <p:nvPr/>
        </p:nvGrpSpPr>
        <p:grpSpPr>
          <a:xfrm>
            <a:off x="4685984" y="-745913"/>
            <a:ext cx="1541760" cy="2014210"/>
            <a:chOff x="4685984" y="-745913"/>
            <a:chExt cx="1541760" cy="2014210"/>
          </a:xfrm>
        </p:grpSpPr>
        <p:sp>
          <p:nvSpPr>
            <p:cNvPr id="168" name="Google Shape;168;p2"/>
            <p:cNvSpPr/>
            <p:nvPr/>
          </p:nvSpPr>
          <p:spPr>
            <a:xfrm>
              <a:off x="5523139" y="-745913"/>
              <a:ext cx="477565" cy="1489447"/>
            </a:xfrm>
            <a:custGeom>
              <a:avLst/>
              <a:gdLst/>
              <a:ahLst/>
              <a:cxnLst/>
              <a:rect l="l" t="t" r="r" b="b"/>
              <a:pathLst>
                <a:path w="13910" h="43383" extrusionOk="0">
                  <a:moveTo>
                    <a:pt x="13121" y="0"/>
                  </a:moveTo>
                  <a:cubicBezTo>
                    <a:pt x="12956" y="0"/>
                    <a:pt x="12789" y="70"/>
                    <a:pt x="12668" y="237"/>
                  </a:cubicBezTo>
                  <a:cubicBezTo>
                    <a:pt x="3928" y="12049"/>
                    <a:pt x="1" y="29087"/>
                    <a:pt x="5923" y="43085"/>
                  </a:cubicBezTo>
                  <a:cubicBezTo>
                    <a:pt x="6013" y="43295"/>
                    <a:pt x="6170" y="43382"/>
                    <a:pt x="6334" y="43382"/>
                  </a:cubicBezTo>
                  <a:cubicBezTo>
                    <a:pt x="6686" y="43382"/>
                    <a:pt x="7067" y="42979"/>
                    <a:pt x="6873" y="42546"/>
                  </a:cubicBezTo>
                  <a:cubicBezTo>
                    <a:pt x="1236" y="29245"/>
                    <a:pt x="5099" y="12302"/>
                    <a:pt x="13618" y="807"/>
                  </a:cubicBezTo>
                  <a:cubicBezTo>
                    <a:pt x="13909" y="404"/>
                    <a:pt x="13520" y="0"/>
                    <a:pt x="13121"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533404" y="684267"/>
              <a:ext cx="694340" cy="584030"/>
            </a:xfrm>
            <a:custGeom>
              <a:avLst/>
              <a:gdLst/>
              <a:ahLst/>
              <a:cxnLst/>
              <a:rect l="l" t="t" r="r" b="b"/>
              <a:pathLst>
                <a:path w="20224" h="17011" extrusionOk="0">
                  <a:moveTo>
                    <a:pt x="10469" y="0"/>
                  </a:moveTo>
                  <a:lnTo>
                    <a:pt x="6384" y="1964"/>
                  </a:lnTo>
                  <a:lnTo>
                    <a:pt x="2267" y="3959"/>
                  </a:lnTo>
                  <a:cubicBezTo>
                    <a:pt x="2267" y="3959"/>
                    <a:pt x="0" y="14568"/>
                    <a:pt x="1650" y="14568"/>
                  </a:cubicBezTo>
                  <a:cubicBezTo>
                    <a:pt x="1655" y="14568"/>
                    <a:pt x="1660" y="14568"/>
                    <a:pt x="1665" y="14568"/>
                  </a:cubicBezTo>
                  <a:cubicBezTo>
                    <a:pt x="3344" y="14473"/>
                    <a:pt x="3755" y="5669"/>
                    <a:pt x="3755" y="5669"/>
                  </a:cubicBezTo>
                  <a:cubicBezTo>
                    <a:pt x="3755" y="5669"/>
                    <a:pt x="4654" y="17011"/>
                    <a:pt x="5869" y="17011"/>
                  </a:cubicBezTo>
                  <a:cubicBezTo>
                    <a:pt x="5882" y="17011"/>
                    <a:pt x="5895" y="17009"/>
                    <a:pt x="5909" y="17007"/>
                  </a:cubicBezTo>
                  <a:cubicBezTo>
                    <a:pt x="7112" y="16753"/>
                    <a:pt x="5687" y="5734"/>
                    <a:pt x="5687" y="5733"/>
                  </a:cubicBezTo>
                  <a:lnTo>
                    <a:pt x="5687" y="5733"/>
                  </a:lnTo>
                  <a:cubicBezTo>
                    <a:pt x="5687" y="5734"/>
                    <a:pt x="8444" y="14518"/>
                    <a:pt x="9809" y="14518"/>
                  </a:cubicBezTo>
                  <a:cubicBezTo>
                    <a:pt x="9840" y="14518"/>
                    <a:pt x="9870" y="14514"/>
                    <a:pt x="9899" y="14505"/>
                  </a:cubicBezTo>
                  <a:cubicBezTo>
                    <a:pt x="11229" y="14125"/>
                    <a:pt x="7873" y="5069"/>
                    <a:pt x="7872" y="5068"/>
                  </a:cubicBezTo>
                  <a:lnTo>
                    <a:pt x="7872" y="5068"/>
                  </a:lnTo>
                  <a:cubicBezTo>
                    <a:pt x="7873" y="5068"/>
                    <a:pt x="12373" y="12626"/>
                    <a:pt x="13774" y="12626"/>
                  </a:cubicBezTo>
                  <a:cubicBezTo>
                    <a:pt x="13841" y="12626"/>
                    <a:pt x="13901" y="12609"/>
                    <a:pt x="13953" y="12573"/>
                  </a:cubicBezTo>
                  <a:cubicBezTo>
                    <a:pt x="15093" y="11781"/>
                    <a:pt x="9710" y="3770"/>
                    <a:pt x="9709" y="3769"/>
                  </a:cubicBezTo>
                  <a:lnTo>
                    <a:pt x="9709" y="3769"/>
                  </a:lnTo>
                  <a:cubicBezTo>
                    <a:pt x="9710" y="3770"/>
                    <a:pt x="16726" y="11045"/>
                    <a:pt x="18209" y="11045"/>
                  </a:cubicBezTo>
                  <a:cubicBezTo>
                    <a:pt x="18282" y="11045"/>
                    <a:pt x="18342" y="11027"/>
                    <a:pt x="18386" y="10990"/>
                  </a:cubicBezTo>
                  <a:cubicBezTo>
                    <a:pt x="19368" y="10198"/>
                    <a:pt x="10882" y="2250"/>
                    <a:pt x="10881" y="2249"/>
                  </a:cubicBezTo>
                  <a:lnTo>
                    <a:pt x="10881" y="2249"/>
                  </a:lnTo>
                  <a:cubicBezTo>
                    <a:pt x="10882" y="2250"/>
                    <a:pt x="16542" y="6375"/>
                    <a:pt x="18557" y="6375"/>
                  </a:cubicBezTo>
                  <a:cubicBezTo>
                    <a:pt x="18803" y="6375"/>
                    <a:pt x="18994" y="6314"/>
                    <a:pt x="19115" y="6176"/>
                  </a:cubicBezTo>
                  <a:cubicBezTo>
                    <a:pt x="20223" y="4909"/>
                    <a:pt x="10469" y="0"/>
                    <a:pt x="10469" y="0"/>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611197" y="650760"/>
              <a:ext cx="281664" cy="175439"/>
            </a:xfrm>
            <a:custGeom>
              <a:avLst/>
              <a:gdLst/>
              <a:ahLst/>
              <a:cxnLst/>
              <a:rect l="l" t="t" r="r" b="b"/>
              <a:pathLst>
                <a:path w="8204" h="5110" extrusionOk="0">
                  <a:moveTo>
                    <a:pt x="4844" y="1"/>
                  </a:moveTo>
                  <a:cubicBezTo>
                    <a:pt x="4208" y="1"/>
                    <a:pt x="3537" y="119"/>
                    <a:pt x="2883" y="438"/>
                  </a:cubicBezTo>
                  <a:cubicBezTo>
                    <a:pt x="349" y="1642"/>
                    <a:pt x="1" y="4935"/>
                    <a:pt x="1" y="4935"/>
                  </a:cubicBezTo>
                  <a:cubicBezTo>
                    <a:pt x="575" y="5055"/>
                    <a:pt x="1118" y="5109"/>
                    <a:pt x="1630" y="5109"/>
                  </a:cubicBezTo>
                  <a:cubicBezTo>
                    <a:pt x="6111" y="5109"/>
                    <a:pt x="8203" y="976"/>
                    <a:pt x="8203" y="976"/>
                  </a:cubicBezTo>
                  <a:cubicBezTo>
                    <a:pt x="8203" y="976"/>
                    <a:pt x="6670" y="1"/>
                    <a:pt x="4844"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4685984" y="386517"/>
              <a:ext cx="615444" cy="589935"/>
            </a:xfrm>
            <a:custGeom>
              <a:avLst/>
              <a:gdLst/>
              <a:ahLst/>
              <a:cxnLst/>
              <a:rect l="l" t="t" r="r" b="b"/>
              <a:pathLst>
                <a:path w="17926" h="17183" extrusionOk="0">
                  <a:moveTo>
                    <a:pt x="8376" y="1"/>
                  </a:moveTo>
                  <a:cubicBezTo>
                    <a:pt x="5393" y="1"/>
                    <a:pt x="2040" y="199"/>
                    <a:pt x="2217" y="1105"/>
                  </a:cubicBezTo>
                  <a:cubicBezTo>
                    <a:pt x="2382" y="1883"/>
                    <a:pt x="4429" y="2088"/>
                    <a:pt x="6542" y="2088"/>
                  </a:cubicBezTo>
                  <a:cubicBezTo>
                    <a:pt x="8899" y="2088"/>
                    <a:pt x="11338" y="1833"/>
                    <a:pt x="11338" y="1833"/>
                  </a:cubicBezTo>
                  <a:lnTo>
                    <a:pt x="11338" y="1833"/>
                  </a:lnTo>
                  <a:cubicBezTo>
                    <a:pt x="11337" y="1833"/>
                    <a:pt x="0" y="4493"/>
                    <a:pt x="444" y="5665"/>
                  </a:cubicBezTo>
                  <a:cubicBezTo>
                    <a:pt x="515" y="5853"/>
                    <a:pt x="848" y="5931"/>
                    <a:pt x="1358" y="5931"/>
                  </a:cubicBezTo>
                  <a:cubicBezTo>
                    <a:pt x="4032" y="5931"/>
                    <a:pt x="11559" y="3765"/>
                    <a:pt x="11560" y="3765"/>
                  </a:cubicBezTo>
                  <a:lnTo>
                    <a:pt x="11560" y="3765"/>
                  </a:lnTo>
                  <a:cubicBezTo>
                    <a:pt x="11559" y="3765"/>
                    <a:pt x="2914" y="7977"/>
                    <a:pt x="3516" y="9244"/>
                  </a:cubicBezTo>
                  <a:cubicBezTo>
                    <a:pt x="3584" y="9394"/>
                    <a:pt x="3763" y="9461"/>
                    <a:pt x="4027" y="9461"/>
                  </a:cubicBezTo>
                  <a:cubicBezTo>
                    <a:pt x="5979" y="9461"/>
                    <a:pt x="12541" y="5824"/>
                    <a:pt x="12541" y="5823"/>
                  </a:cubicBezTo>
                  <a:lnTo>
                    <a:pt x="12541" y="5823"/>
                  </a:lnTo>
                  <a:cubicBezTo>
                    <a:pt x="12541" y="5824"/>
                    <a:pt x="5099" y="11967"/>
                    <a:pt x="6049" y="12949"/>
                  </a:cubicBezTo>
                  <a:cubicBezTo>
                    <a:pt x="6118" y="13022"/>
                    <a:pt x="6219" y="13056"/>
                    <a:pt x="6347" y="13056"/>
                  </a:cubicBezTo>
                  <a:cubicBezTo>
                    <a:pt x="7989" y="13056"/>
                    <a:pt x="14092" y="7471"/>
                    <a:pt x="14093" y="7470"/>
                  </a:cubicBezTo>
                  <a:lnTo>
                    <a:pt x="14093" y="7470"/>
                  </a:lnTo>
                  <a:cubicBezTo>
                    <a:pt x="14093" y="7471"/>
                    <a:pt x="7316" y="16274"/>
                    <a:pt x="8234" y="17129"/>
                  </a:cubicBezTo>
                  <a:cubicBezTo>
                    <a:pt x="8274" y="17163"/>
                    <a:pt x="8322" y="17179"/>
                    <a:pt x="8380" y="17179"/>
                  </a:cubicBezTo>
                  <a:cubicBezTo>
                    <a:pt x="9717" y="17179"/>
                    <a:pt x="15771" y="8390"/>
                    <a:pt x="15772" y="8388"/>
                  </a:cubicBezTo>
                  <a:lnTo>
                    <a:pt x="15772" y="8388"/>
                  </a:lnTo>
                  <a:cubicBezTo>
                    <a:pt x="15771" y="8390"/>
                    <a:pt x="11718" y="16211"/>
                    <a:pt x="13111" y="17129"/>
                  </a:cubicBezTo>
                  <a:cubicBezTo>
                    <a:pt x="13170" y="17165"/>
                    <a:pt x="13232" y="17183"/>
                    <a:pt x="13296" y="17183"/>
                  </a:cubicBezTo>
                  <a:cubicBezTo>
                    <a:pt x="14809" y="17183"/>
                    <a:pt x="17925" y="7659"/>
                    <a:pt x="17925" y="7628"/>
                  </a:cubicBezTo>
                  <a:lnTo>
                    <a:pt x="15360" y="3891"/>
                  </a:lnTo>
                  <a:lnTo>
                    <a:pt x="12826" y="123"/>
                  </a:lnTo>
                  <a:cubicBezTo>
                    <a:pt x="12826" y="123"/>
                    <a:pt x="10715" y="1"/>
                    <a:pt x="8376" y="1"/>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115427" y="390671"/>
              <a:ext cx="231641" cy="258867"/>
            </a:xfrm>
            <a:custGeom>
              <a:avLst/>
              <a:gdLst/>
              <a:ahLst/>
              <a:cxnLst/>
              <a:rect l="l" t="t" r="r" b="b"/>
              <a:pathLst>
                <a:path w="6747" h="7540" extrusionOk="0">
                  <a:moveTo>
                    <a:pt x="409" y="1"/>
                  </a:moveTo>
                  <a:cubicBezTo>
                    <a:pt x="350" y="1"/>
                    <a:pt x="317" y="2"/>
                    <a:pt x="317" y="2"/>
                  </a:cubicBezTo>
                  <a:cubicBezTo>
                    <a:pt x="317" y="2"/>
                    <a:pt x="1" y="5734"/>
                    <a:pt x="5416" y="7539"/>
                  </a:cubicBezTo>
                  <a:cubicBezTo>
                    <a:pt x="5416" y="7539"/>
                    <a:pt x="6746" y="4499"/>
                    <a:pt x="5194" y="2187"/>
                  </a:cubicBezTo>
                  <a:cubicBezTo>
                    <a:pt x="3767" y="104"/>
                    <a:pt x="951" y="1"/>
                    <a:pt x="409"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5199778" y="-713574"/>
              <a:ext cx="774164" cy="1241532"/>
            </a:xfrm>
            <a:custGeom>
              <a:avLst/>
              <a:gdLst/>
              <a:ahLst/>
              <a:cxnLst/>
              <a:rect l="l" t="t" r="r" b="b"/>
              <a:pathLst>
                <a:path w="22549" h="36162" extrusionOk="0">
                  <a:moveTo>
                    <a:pt x="21816" y="0"/>
                  </a:moveTo>
                  <a:cubicBezTo>
                    <a:pt x="21626" y="0"/>
                    <a:pt x="21436" y="91"/>
                    <a:pt x="21327" y="308"/>
                  </a:cubicBezTo>
                  <a:cubicBezTo>
                    <a:pt x="15563" y="12406"/>
                    <a:pt x="9008" y="24946"/>
                    <a:pt x="331" y="35270"/>
                  </a:cubicBezTo>
                  <a:cubicBezTo>
                    <a:pt x="0" y="35672"/>
                    <a:pt x="391" y="36161"/>
                    <a:pt x="795" y="36161"/>
                  </a:cubicBezTo>
                  <a:cubicBezTo>
                    <a:pt x="933" y="36161"/>
                    <a:pt x="1073" y="36104"/>
                    <a:pt x="1186" y="35967"/>
                  </a:cubicBezTo>
                  <a:cubicBezTo>
                    <a:pt x="9926" y="25548"/>
                    <a:pt x="16513" y="12944"/>
                    <a:pt x="22341" y="751"/>
                  </a:cubicBezTo>
                  <a:cubicBezTo>
                    <a:pt x="22549" y="335"/>
                    <a:pt x="22182" y="0"/>
                    <a:pt x="21816"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2"/>
          <p:cNvSpPr/>
          <p:nvPr/>
        </p:nvSpPr>
        <p:spPr>
          <a:xfrm>
            <a:off x="8536931" y="299763"/>
            <a:ext cx="2032141" cy="2060156"/>
          </a:xfrm>
          <a:custGeom>
            <a:avLst/>
            <a:gdLst/>
            <a:ahLst/>
            <a:cxnLst/>
            <a:rect l="l" t="t" r="r" b="b"/>
            <a:pathLst>
              <a:path w="59190" h="60006" extrusionOk="0">
                <a:moveTo>
                  <a:pt x="47619" y="0"/>
                </a:moveTo>
                <a:cubicBezTo>
                  <a:pt x="47405" y="0"/>
                  <a:pt x="47206" y="122"/>
                  <a:pt x="47156" y="401"/>
                </a:cubicBezTo>
                <a:cubicBezTo>
                  <a:pt x="46649" y="3442"/>
                  <a:pt x="45730" y="6450"/>
                  <a:pt x="44559" y="9395"/>
                </a:cubicBezTo>
                <a:cubicBezTo>
                  <a:pt x="43874" y="9050"/>
                  <a:pt x="42440" y="8866"/>
                  <a:pt x="40664" y="8866"/>
                </a:cubicBezTo>
                <a:cubicBezTo>
                  <a:pt x="34794" y="8866"/>
                  <a:pt x="25192" y="10869"/>
                  <a:pt x="26602" y="15634"/>
                </a:cubicBezTo>
                <a:cubicBezTo>
                  <a:pt x="27077" y="17217"/>
                  <a:pt x="28392" y="17839"/>
                  <a:pt x="30115" y="17839"/>
                </a:cubicBezTo>
                <a:cubicBezTo>
                  <a:pt x="34252" y="17839"/>
                  <a:pt x="40737" y="14252"/>
                  <a:pt x="43577" y="11771"/>
                </a:cubicBezTo>
                <a:lnTo>
                  <a:pt x="43577" y="11771"/>
                </a:lnTo>
                <a:cubicBezTo>
                  <a:pt x="42880" y="13386"/>
                  <a:pt x="42120" y="14937"/>
                  <a:pt x="41328" y="16458"/>
                </a:cubicBezTo>
                <a:cubicBezTo>
                  <a:pt x="40473" y="18168"/>
                  <a:pt x="39555" y="19814"/>
                  <a:pt x="38605" y="21461"/>
                </a:cubicBezTo>
                <a:cubicBezTo>
                  <a:pt x="37768" y="20323"/>
                  <a:pt x="32364" y="19007"/>
                  <a:pt x="27512" y="19007"/>
                </a:cubicBezTo>
                <a:cubicBezTo>
                  <a:pt x="23186" y="19007"/>
                  <a:pt x="19298" y="20053"/>
                  <a:pt x="19477" y="23203"/>
                </a:cubicBezTo>
                <a:cubicBezTo>
                  <a:pt x="19625" y="25566"/>
                  <a:pt x="21876" y="26411"/>
                  <a:pt x="24789" y="26411"/>
                </a:cubicBezTo>
                <a:cubicBezTo>
                  <a:pt x="29332" y="26411"/>
                  <a:pt x="35485" y="24354"/>
                  <a:pt x="37781" y="22791"/>
                </a:cubicBezTo>
                <a:lnTo>
                  <a:pt x="37781" y="22791"/>
                </a:lnTo>
                <a:cubicBezTo>
                  <a:pt x="35945" y="25832"/>
                  <a:pt x="33886" y="28745"/>
                  <a:pt x="31701" y="31500"/>
                </a:cubicBezTo>
                <a:cubicBezTo>
                  <a:pt x="30351" y="30187"/>
                  <a:pt x="24275" y="28454"/>
                  <a:pt x="19352" y="28454"/>
                </a:cubicBezTo>
                <a:cubicBezTo>
                  <a:pt x="15727" y="28454"/>
                  <a:pt x="12726" y="29394"/>
                  <a:pt x="12700" y="32134"/>
                </a:cubicBezTo>
                <a:cubicBezTo>
                  <a:pt x="12670" y="34812"/>
                  <a:pt x="15482" y="35737"/>
                  <a:pt x="18969" y="35737"/>
                </a:cubicBezTo>
                <a:cubicBezTo>
                  <a:pt x="22861" y="35737"/>
                  <a:pt x="27593" y="34585"/>
                  <a:pt x="30149" y="33432"/>
                </a:cubicBezTo>
                <a:lnTo>
                  <a:pt x="30149" y="33432"/>
                </a:lnTo>
                <a:cubicBezTo>
                  <a:pt x="28186" y="35807"/>
                  <a:pt x="26127" y="38087"/>
                  <a:pt x="23942" y="40241"/>
                </a:cubicBezTo>
                <a:cubicBezTo>
                  <a:pt x="22819" y="38566"/>
                  <a:pt x="15097" y="35345"/>
                  <a:pt x="9838" y="35345"/>
                </a:cubicBezTo>
                <a:cubicBezTo>
                  <a:pt x="7241" y="35345"/>
                  <a:pt x="5244" y="36131"/>
                  <a:pt x="4941" y="38277"/>
                </a:cubicBezTo>
                <a:cubicBezTo>
                  <a:pt x="4444" y="41755"/>
                  <a:pt x="9148" y="42893"/>
                  <a:pt x="14015" y="42893"/>
                </a:cubicBezTo>
                <a:cubicBezTo>
                  <a:pt x="17213" y="42893"/>
                  <a:pt x="20481" y="42401"/>
                  <a:pt x="22390" y="41761"/>
                </a:cubicBezTo>
                <a:lnTo>
                  <a:pt x="22390" y="41761"/>
                </a:lnTo>
                <a:cubicBezTo>
                  <a:pt x="20965" y="43123"/>
                  <a:pt x="19508" y="44421"/>
                  <a:pt x="18020" y="45720"/>
                </a:cubicBezTo>
                <a:cubicBezTo>
                  <a:pt x="14220" y="45846"/>
                  <a:pt x="0" y="53067"/>
                  <a:pt x="3832" y="58007"/>
                </a:cubicBezTo>
                <a:cubicBezTo>
                  <a:pt x="4464" y="58826"/>
                  <a:pt x="5265" y="59179"/>
                  <a:pt x="6167" y="59179"/>
                </a:cubicBezTo>
                <a:cubicBezTo>
                  <a:pt x="11055" y="59179"/>
                  <a:pt x="18917" y="48839"/>
                  <a:pt x="18970" y="46353"/>
                </a:cubicBezTo>
                <a:cubicBezTo>
                  <a:pt x="20300" y="45213"/>
                  <a:pt x="21599" y="44041"/>
                  <a:pt x="22865" y="42838"/>
                </a:cubicBezTo>
                <a:lnTo>
                  <a:pt x="22865" y="42838"/>
                </a:lnTo>
                <a:cubicBezTo>
                  <a:pt x="20617" y="47778"/>
                  <a:pt x="18463" y="59749"/>
                  <a:pt x="23942" y="60002"/>
                </a:cubicBezTo>
                <a:cubicBezTo>
                  <a:pt x="23996" y="60005"/>
                  <a:pt x="24049" y="60006"/>
                  <a:pt x="24101" y="60006"/>
                </a:cubicBezTo>
                <a:cubicBezTo>
                  <a:pt x="30505" y="60006"/>
                  <a:pt x="27059" y="42822"/>
                  <a:pt x="24860" y="40874"/>
                </a:cubicBezTo>
                <a:cubicBezTo>
                  <a:pt x="27077" y="38689"/>
                  <a:pt x="29167" y="36377"/>
                  <a:pt x="31163" y="33970"/>
                </a:cubicBezTo>
                <a:lnTo>
                  <a:pt x="31163" y="33970"/>
                </a:lnTo>
                <a:cubicBezTo>
                  <a:pt x="29546" y="38882"/>
                  <a:pt x="28814" y="51180"/>
                  <a:pt x="34061" y="51180"/>
                </a:cubicBezTo>
                <a:cubicBezTo>
                  <a:pt x="34159" y="51180"/>
                  <a:pt x="34259" y="51175"/>
                  <a:pt x="34361" y="51167"/>
                </a:cubicBezTo>
                <a:cubicBezTo>
                  <a:pt x="41075" y="50597"/>
                  <a:pt x="35090" y="33337"/>
                  <a:pt x="32714" y="32070"/>
                </a:cubicBezTo>
                <a:cubicBezTo>
                  <a:pt x="34520" y="29758"/>
                  <a:pt x="36198" y="27383"/>
                  <a:pt x="37781" y="24945"/>
                </a:cubicBezTo>
                <a:lnTo>
                  <a:pt x="37781" y="24945"/>
                </a:lnTo>
                <a:cubicBezTo>
                  <a:pt x="36834" y="30386"/>
                  <a:pt x="37243" y="40725"/>
                  <a:pt x="41915" y="40725"/>
                </a:cubicBezTo>
                <a:cubicBezTo>
                  <a:pt x="42084" y="40725"/>
                  <a:pt x="42257" y="40712"/>
                  <a:pt x="42437" y="40684"/>
                </a:cubicBezTo>
                <a:cubicBezTo>
                  <a:pt x="48866" y="39671"/>
                  <a:pt x="42342" y="23836"/>
                  <a:pt x="39682" y="21873"/>
                </a:cubicBezTo>
                <a:cubicBezTo>
                  <a:pt x="40600" y="20289"/>
                  <a:pt x="41455" y="18674"/>
                  <a:pt x="42278" y="17028"/>
                </a:cubicBezTo>
                <a:cubicBezTo>
                  <a:pt x="43165" y="15286"/>
                  <a:pt x="43989" y="13512"/>
                  <a:pt x="44780" y="11707"/>
                </a:cubicBezTo>
                <a:lnTo>
                  <a:pt x="44780" y="11707"/>
                </a:lnTo>
                <a:cubicBezTo>
                  <a:pt x="44634" y="16447"/>
                  <a:pt x="47218" y="27621"/>
                  <a:pt x="51783" y="27621"/>
                </a:cubicBezTo>
                <a:cubicBezTo>
                  <a:pt x="52159" y="27621"/>
                  <a:pt x="52548" y="27545"/>
                  <a:pt x="52951" y="27383"/>
                </a:cubicBezTo>
                <a:cubicBezTo>
                  <a:pt x="59190" y="24818"/>
                  <a:pt x="48232" y="9997"/>
                  <a:pt x="45635" y="9617"/>
                </a:cubicBezTo>
                <a:cubicBezTo>
                  <a:pt x="46775" y="6704"/>
                  <a:pt x="47726" y="3727"/>
                  <a:pt x="48232" y="686"/>
                </a:cubicBezTo>
                <a:cubicBezTo>
                  <a:pt x="48289" y="270"/>
                  <a:pt x="47938" y="0"/>
                  <a:pt x="47619"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670424" y="-401680"/>
            <a:ext cx="2240882" cy="1851792"/>
          </a:xfrm>
          <a:custGeom>
            <a:avLst/>
            <a:gdLst/>
            <a:ahLst/>
            <a:cxnLst/>
            <a:rect l="l" t="t" r="r" b="b"/>
            <a:pathLst>
              <a:path w="65270" h="53937" extrusionOk="0">
                <a:moveTo>
                  <a:pt x="61539" y="0"/>
                </a:moveTo>
                <a:cubicBezTo>
                  <a:pt x="52956" y="0"/>
                  <a:pt x="32612" y="376"/>
                  <a:pt x="33538" y="3954"/>
                </a:cubicBezTo>
                <a:cubicBezTo>
                  <a:pt x="34382" y="7309"/>
                  <a:pt x="40512" y="7744"/>
                  <a:pt x="43632" y="7744"/>
                </a:cubicBezTo>
                <a:cubicBezTo>
                  <a:pt x="44722" y="7744"/>
                  <a:pt x="45445" y="7691"/>
                  <a:pt x="45445" y="7691"/>
                </a:cubicBezTo>
                <a:lnTo>
                  <a:pt x="45445" y="7691"/>
                </a:lnTo>
                <a:cubicBezTo>
                  <a:pt x="45444" y="7691"/>
                  <a:pt x="12383" y="13645"/>
                  <a:pt x="13713" y="21752"/>
                </a:cubicBezTo>
                <a:cubicBezTo>
                  <a:pt x="14115" y="24260"/>
                  <a:pt x="17629" y="24789"/>
                  <a:pt x="20523" y="24789"/>
                </a:cubicBezTo>
                <a:cubicBezTo>
                  <a:pt x="22635" y="24789"/>
                  <a:pt x="24417" y="24507"/>
                  <a:pt x="24417" y="24507"/>
                </a:cubicBezTo>
                <a:lnTo>
                  <a:pt x="24417" y="24507"/>
                </a:lnTo>
                <a:cubicBezTo>
                  <a:pt x="24416" y="24507"/>
                  <a:pt x="0" y="38790"/>
                  <a:pt x="10989" y="50602"/>
                </a:cubicBezTo>
                <a:cubicBezTo>
                  <a:pt x="13206" y="52985"/>
                  <a:pt x="15625" y="53936"/>
                  <a:pt x="18075" y="53936"/>
                </a:cubicBezTo>
                <a:cubicBezTo>
                  <a:pt x="27768" y="53936"/>
                  <a:pt x="37939" y="39044"/>
                  <a:pt x="37940" y="39043"/>
                </a:cubicBezTo>
                <a:lnTo>
                  <a:pt x="37940" y="39043"/>
                </a:lnTo>
                <a:cubicBezTo>
                  <a:pt x="37939" y="39044"/>
                  <a:pt x="35596" y="49177"/>
                  <a:pt x="39966" y="49937"/>
                </a:cubicBezTo>
                <a:cubicBezTo>
                  <a:pt x="40127" y="49965"/>
                  <a:pt x="40287" y="49979"/>
                  <a:pt x="40448" y="49979"/>
                </a:cubicBezTo>
                <a:cubicBezTo>
                  <a:pt x="48015" y="49979"/>
                  <a:pt x="56243" y="19285"/>
                  <a:pt x="56244" y="19282"/>
                </a:cubicBezTo>
                <a:lnTo>
                  <a:pt x="56244" y="19282"/>
                </a:lnTo>
                <a:cubicBezTo>
                  <a:pt x="56244" y="19284"/>
                  <a:pt x="54661" y="29954"/>
                  <a:pt x="59094" y="31442"/>
                </a:cubicBezTo>
                <a:cubicBezTo>
                  <a:pt x="59191" y="31474"/>
                  <a:pt x="59285" y="31490"/>
                  <a:pt x="59379" y="31490"/>
                </a:cubicBezTo>
                <a:cubicBezTo>
                  <a:pt x="63603" y="31490"/>
                  <a:pt x="65270" y="27"/>
                  <a:pt x="65270" y="27"/>
                </a:cubicBezTo>
                <a:cubicBezTo>
                  <a:pt x="65270" y="27"/>
                  <a:pt x="63820" y="0"/>
                  <a:pt x="61539" y="0"/>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8090083" y="-529630"/>
            <a:ext cx="1963922" cy="1848702"/>
          </a:xfrm>
          <a:custGeom>
            <a:avLst/>
            <a:gdLst/>
            <a:ahLst/>
            <a:cxnLst/>
            <a:rect l="l" t="t" r="r" b="b"/>
            <a:pathLst>
              <a:path w="57203" h="53847" extrusionOk="0">
                <a:moveTo>
                  <a:pt x="56803" y="1"/>
                </a:moveTo>
                <a:cubicBezTo>
                  <a:pt x="56743" y="1"/>
                  <a:pt x="56680" y="24"/>
                  <a:pt x="56625" y="80"/>
                </a:cubicBezTo>
                <a:cubicBezTo>
                  <a:pt x="53996" y="2551"/>
                  <a:pt x="51336" y="4989"/>
                  <a:pt x="48707" y="7459"/>
                </a:cubicBezTo>
                <a:lnTo>
                  <a:pt x="48581" y="7459"/>
                </a:lnTo>
                <a:cubicBezTo>
                  <a:pt x="45419" y="8687"/>
                  <a:pt x="41909" y="9298"/>
                  <a:pt x="38402" y="9298"/>
                </a:cubicBezTo>
                <a:cubicBezTo>
                  <a:pt x="35304" y="9298"/>
                  <a:pt x="32209" y="8821"/>
                  <a:pt x="29357" y="7871"/>
                </a:cubicBezTo>
                <a:cubicBezTo>
                  <a:pt x="29329" y="7863"/>
                  <a:pt x="29303" y="7860"/>
                  <a:pt x="29278" y="7860"/>
                </a:cubicBezTo>
                <a:cubicBezTo>
                  <a:pt x="28992" y="7860"/>
                  <a:pt x="28908" y="8322"/>
                  <a:pt x="29199" y="8409"/>
                </a:cubicBezTo>
                <a:cubicBezTo>
                  <a:pt x="32105" y="9367"/>
                  <a:pt x="35252" y="9850"/>
                  <a:pt x="38401" y="9850"/>
                </a:cubicBezTo>
                <a:cubicBezTo>
                  <a:pt x="41602" y="9850"/>
                  <a:pt x="44804" y="9352"/>
                  <a:pt x="47757" y="8346"/>
                </a:cubicBezTo>
                <a:lnTo>
                  <a:pt x="47757" y="8346"/>
                </a:lnTo>
                <a:cubicBezTo>
                  <a:pt x="44369" y="11481"/>
                  <a:pt x="40980" y="14648"/>
                  <a:pt x="37591" y="17783"/>
                </a:cubicBezTo>
                <a:cubicBezTo>
                  <a:pt x="37528" y="17783"/>
                  <a:pt x="37496" y="17783"/>
                  <a:pt x="37433" y="17847"/>
                </a:cubicBezTo>
                <a:cubicBezTo>
                  <a:pt x="32129" y="21506"/>
                  <a:pt x="25183" y="24234"/>
                  <a:pt x="18426" y="24234"/>
                </a:cubicBezTo>
                <a:cubicBezTo>
                  <a:pt x="15944" y="24234"/>
                  <a:pt x="13488" y="23866"/>
                  <a:pt x="11148" y="23040"/>
                </a:cubicBezTo>
                <a:cubicBezTo>
                  <a:pt x="11115" y="23027"/>
                  <a:pt x="11083" y="23021"/>
                  <a:pt x="11054" y="23021"/>
                </a:cubicBezTo>
                <a:cubicBezTo>
                  <a:pt x="10803" y="23021"/>
                  <a:pt x="10706" y="23462"/>
                  <a:pt x="10989" y="23547"/>
                </a:cubicBezTo>
                <a:cubicBezTo>
                  <a:pt x="13391" y="24398"/>
                  <a:pt x="15911" y="24777"/>
                  <a:pt x="18455" y="24777"/>
                </a:cubicBezTo>
                <a:cubicBezTo>
                  <a:pt x="24433" y="24777"/>
                  <a:pt x="30544" y="22682"/>
                  <a:pt x="35565" y="19683"/>
                </a:cubicBezTo>
                <a:lnTo>
                  <a:pt x="35565" y="19683"/>
                </a:lnTo>
                <a:cubicBezTo>
                  <a:pt x="30656" y="24244"/>
                  <a:pt x="25716" y="28836"/>
                  <a:pt x="20807" y="33396"/>
                </a:cubicBezTo>
                <a:cubicBezTo>
                  <a:pt x="20744" y="33396"/>
                  <a:pt x="20649" y="33428"/>
                  <a:pt x="20553" y="33523"/>
                </a:cubicBezTo>
                <a:cubicBezTo>
                  <a:pt x="20522" y="33586"/>
                  <a:pt x="20490" y="33618"/>
                  <a:pt x="20458" y="33681"/>
                </a:cubicBezTo>
                <a:cubicBezTo>
                  <a:pt x="14600" y="37355"/>
                  <a:pt x="7411" y="40902"/>
                  <a:pt x="380" y="41123"/>
                </a:cubicBezTo>
                <a:cubicBezTo>
                  <a:pt x="0" y="41123"/>
                  <a:pt x="0" y="41662"/>
                  <a:pt x="349" y="41662"/>
                </a:cubicBezTo>
                <a:cubicBezTo>
                  <a:pt x="6682" y="41472"/>
                  <a:pt x="13143" y="38653"/>
                  <a:pt x="18653" y="35423"/>
                </a:cubicBezTo>
                <a:lnTo>
                  <a:pt x="18653" y="35423"/>
                </a:lnTo>
                <a:lnTo>
                  <a:pt x="8393" y="44987"/>
                </a:lnTo>
                <a:cubicBezTo>
                  <a:pt x="5922" y="47267"/>
                  <a:pt x="3484" y="49547"/>
                  <a:pt x="1045" y="51827"/>
                </a:cubicBezTo>
                <a:cubicBezTo>
                  <a:pt x="843" y="52004"/>
                  <a:pt x="1024" y="52303"/>
                  <a:pt x="1251" y="52303"/>
                </a:cubicBezTo>
                <a:cubicBezTo>
                  <a:pt x="1308" y="52303"/>
                  <a:pt x="1368" y="52284"/>
                  <a:pt x="1425" y="52239"/>
                </a:cubicBezTo>
                <a:cubicBezTo>
                  <a:pt x="7189" y="46855"/>
                  <a:pt x="12953" y="41472"/>
                  <a:pt x="18748" y="36088"/>
                </a:cubicBezTo>
                <a:lnTo>
                  <a:pt x="18748" y="36088"/>
                </a:lnTo>
                <a:cubicBezTo>
                  <a:pt x="15201" y="41282"/>
                  <a:pt x="12066" y="47394"/>
                  <a:pt x="11433" y="53569"/>
                </a:cubicBezTo>
                <a:cubicBezTo>
                  <a:pt x="11416" y="53751"/>
                  <a:pt x="11555" y="53847"/>
                  <a:pt x="11697" y="53847"/>
                </a:cubicBezTo>
                <a:cubicBezTo>
                  <a:pt x="11826" y="53847"/>
                  <a:pt x="11956" y="53767"/>
                  <a:pt x="11971" y="53601"/>
                </a:cubicBezTo>
                <a:cubicBezTo>
                  <a:pt x="12700" y="46634"/>
                  <a:pt x="16658" y="39793"/>
                  <a:pt x="20712" y="34283"/>
                </a:cubicBezTo>
                <a:cubicBezTo>
                  <a:pt x="25684" y="29627"/>
                  <a:pt x="30656" y="25004"/>
                  <a:pt x="35628" y="20380"/>
                </a:cubicBezTo>
                <a:lnTo>
                  <a:pt x="35628" y="20380"/>
                </a:lnTo>
                <a:cubicBezTo>
                  <a:pt x="31004" y="27157"/>
                  <a:pt x="28059" y="36183"/>
                  <a:pt x="30244" y="44258"/>
                </a:cubicBezTo>
                <a:cubicBezTo>
                  <a:pt x="30284" y="44391"/>
                  <a:pt x="30401" y="44451"/>
                  <a:pt x="30517" y="44451"/>
                </a:cubicBezTo>
                <a:cubicBezTo>
                  <a:pt x="30679" y="44451"/>
                  <a:pt x="30838" y="44334"/>
                  <a:pt x="30783" y="44132"/>
                </a:cubicBezTo>
                <a:cubicBezTo>
                  <a:pt x="28344" y="35233"/>
                  <a:pt x="32334" y="25194"/>
                  <a:pt x="37813" y="18353"/>
                </a:cubicBezTo>
                <a:lnTo>
                  <a:pt x="47979" y="8884"/>
                </a:lnTo>
                <a:lnTo>
                  <a:pt x="47979" y="8884"/>
                </a:lnTo>
                <a:cubicBezTo>
                  <a:pt x="45635" y="14553"/>
                  <a:pt x="45160" y="21235"/>
                  <a:pt x="46649" y="27157"/>
                </a:cubicBezTo>
                <a:cubicBezTo>
                  <a:pt x="46689" y="27303"/>
                  <a:pt x="46807" y="27366"/>
                  <a:pt x="46923" y="27366"/>
                </a:cubicBezTo>
                <a:cubicBezTo>
                  <a:pt x="47084" y="27366"/>
                  <a:pt x="47242" y="27246"/>
                  <a:pt x="47187" y="27062"/>
                </a:cubicBezTo>
                <a:cubicBezTo>
                  <a:pt x="45635" y="20855"/>
                  <a:pt x="46237" y="13698"/>
                  <a:pt x="48992" y="7934"/>
                </a:cubicBezTo>
                <a:cubicBezTo>
                  <a:pt x="49214" y="7744"/>
                  <a:pt x="49436" y="7523"/>
                  <a:pt x="49657" y="7333"/>
                </a:cubicBezTo>
                <a:cubicBezTo>
                  <a:pt x="52096" y="5052"/>
                  <a:pt x="54534" y="2772"/>
                  <a:pt x="57005" y="492"/>
                </a:cubicBezTo>
                <a:cubicBezTo>
                  <a:pt x="57202" y="295"/>
                  <a:pt x="57015" y="1"/>
                  <a:pt x="56803"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 name="Google Shape;177;p2"/>
          <p:cNvGrpSpPr/>
          <p:nvPr/>
        </p:nvGrpSpPr>
        <p:grpSpPr>
          <a:xfrm>
            <a:off x="5965628" y="-297487"/>
            <a:ext cx="1907077" cy="1309069"/>
            <a:chOff x="5965628" y="-297487"/>
            <a:chExt cx="1907077" cy="1309069"/>
          </a:xfrm>
        </p:grpSpPr>
        <p:sp>
          <p:nvSpPr>
            <p:cNvPr id="178" name="Google Shape;178;p2"/>
            <p:cNvSpPr/>
            <p:nvPr/>
          </p:nvSpPr>
          <p:spPr>
            <a:xfrm>
              <a:off x="7189862" y="235531"/>
              <a:ext cx="242490" cy="776052"/>
            </a:xfrm>
            <a:custGeom>
              <a:avLst/>
              <a:gdLst/>
              <a:ahLst/>
              <a:cxnLst/>
              <a:rect l="l" t="t" r="r" b="b"/>
              <a:pathLst>
                <a:path w="7063" h="22604" extrusionOk="0">
                  <a:moveTo>
                    <a:pt x="523" y="0"/>
                  </a:moveTo>
                  <a:cubicBezTo>
                    <a:pt x="262" y="0"/>
                    <a:pt x="0" y="166"/>
                    <a:pt x="0" y="499"/>
                  </a:cubicBezTo>
                  <a:cubicBezTo>
                    <a:pt x="32" y="5471"/>
                    <a:pt x="412" y="10538"/>
                    <a:pt x="1900" y="15288"/>
                  </a:cubicBezTo>
                  <a:cubicBezTo>
                    <a:pt x="2185" y="16175"/>
                    <a:pt x="2502" y="17157"/>
                    <a:pt x="2945" y="18044"/>
                  </a:cubicBezTo>
                  <a:cubicBezTo>
                    <a:pt x="2344" y="18519"/>
                    <a:pt x="1964" y="19247"/>
                    <a:pt x="1964" y="20070"/>
                  </a:cubicBezTo>
                  <a:cubicBezTo>
                    <a:pt x="1964" y="21464"/>
                    <a:pt x="3104" y="22604"/>
                    <a:pt x="4529" y="22604"/>
                  </a:cubicBezTo>
                  <a:cubicBezTo>
                    <a:pt x="5922" y="22604"/>
                    <a:pt x="7062" y="21464"/>
                    <a:pt x="7062" y="20070"/>
                  </a:cubicBezTo>
                  <a:cubicBezTo>
                    <a:pt x="7062" y="18645"/>
                    <a:pt x="5922" y="17505"/>
                    <a:pt x="4529" y="17505"/>
                  </a:cubicBezTo>
                  <a:cubicBezTo>
                    <a:pt x="4307" y="17505"/>
                    <a:pt x="4086" y="17537"/>
                    <a:pt x="3896" y="17600"/>
                  </a:cubicBezTo>
                  <a:cubicBezTo>
                    <a:pt x="3484" y="16777"/>
                    <a:pt x="3136" y="15763"/>
                    <a:pt x="2882" y="15003"/>
                  </a:cubicBezTo>
                  <a:cubicBezTo>
                    <a:pt x="1362" y="10380"/>
                    <a:pt x="1077" y="5344"/>
                    <a:pt x="1045" y="499"/>
                  </a:cubicBezTo>
                  <a:cubicBezTo>
                    <a:pt x="1045" y="166"/>
                    <a:pt x="784" y="0"/>
                    <a:pt x="523"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6278759" y="97728"/>
              <a:ext cx="598862" cy="597180"/>
            </a:xfrm>
            <a:custGeom>
              <a:avLst/>
              <a:gdLst/>
              <a:ahLst/>
              <a:cxnLst/>
              <a:rect l="l" t="t" r="r" b="b"/>
              <a:pathLst>
                <a:path w="17443" h="17394" extrusionOk="0">
                  <a:moveTo>
                    <a:pt x="16738" y="1"/>
                  </a:moveTo>
                  <a:cubicBezTo>
                    <a:pt x="16591" y="1"/>
                    <a:pt x="16444" y="70"/>
                    <a:pt x="16342" y="238"/>
                  </a:cubicBezTo>
                  <a:cubicBezTo>
                    <a:pt x="13713" y="4291"/>
                    <a:pt x="10768" y="8377"/>
                    <a:pt x="6999" y="11448"/>
                  </a:cubicBezTo>
                  <a:cubicBezTo>
                    <a:pt x="6398" y="11955"/>
                    <a:pt x="5543" y="12620"/>
                    <a:pt x="4751" y="13095"/>
                  </a:cubicBezTo>
                  <a:cubicBezTo>
                    <a:pt x="4593" y="12937"/>
                    <a:pt x="4434" y="12810"/>
                    <a:pt x="4276" y="12684"/>
                  </a:cubicBezTo>
                  <a:cubicBezTo>
                    <a:pt x="3851" y="12426"/>
                    <a:pt x="3379" y="12304"/>
                    <a:pt x="2913" y="12304"/>
                  </a:cubicBezTo>
                  <a:cubicBezTo>
                    <a:pt x="2057" y="12304"/>
                    <a:pt x="1221" y="12717"/>
                    <a:pt x="729" y="13475"/>
                  </a:cubicBezTo>
                  <a:cubicBezTo>
                    <a:pt x="1" y="14679"/>
                    <a:pt x="349" y="16230"/>
                    <a:pt x="1521" y="16990"/>
                  </a:cubicBezTo>
                  <a:cubicBezTo>
                    <a:pt x="1953" y="17264"/>
                    <a:pt x="2431" y="17394"/>
                    <a:pt x="2901" y="17394"/>
                  </a:cubicBezTo>
                  <a:cubicBezTo>
                    <a:pt x="3737" y="17394"/>
                    <a:pt x="4549" y="16981"/>
                    <a:pt x="5036" y="16230"/>
                  </a:cubicBezTo>
                  <a:cubicBezTo>
                    <a:pt x="5479" y="15534"/>
                    <a:pt x="5543" y="14710"/>
                    <a:pt x="5289" y="13982"/>
                  </a:cubicBezTo>
                  <a:cubicBezTo>
                    <a:pt x="6144" y="13475"/>
                    <a:pt x="6968" y="12842"/>
                    <a:pt x="7696" y="12240"/>
                  </a:cubicBezTo>
                  <a:cubicBezTo>
                    <a:pt x="11496" y="9010"/>
                    <a:pt x="14505" y="4956"/>
                    <a:pt x="17197" y="776"/>
                  </a:cubicBezTo>
                  <a:cubicBezTo>
                    <a:pt x="17443" y="396"/>
                    <a:pt x="17090" y="1"/>
                    <a:pt x="16738"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7111863" y="-146363"/>
              <a:ext cx="760843" cy="1048583"/>
            </a:xfrm>
            <a:custGeom>
              <a:avLst/>
              <a:gdLst/>
              <a:ahLst/>
              <a:cxnLst/>
              <a:rect l="l" t="t" r="r" b="b"/>
              <a:pathLst>
                <a:path w="22161" h="30542" extrusionOk="0">
                  <a:moveTo>
                    <a:pt x="8004" y="0"/>
                  </a:moveTo>
                  <a:lnTo>
                    <a:pt x="467" y="634"/>
                  </a:lnTo>
                  <a:cubicBezTo>
                    <a:pt x="1" y="18521"/>
                    <a:pt x="10534" y="30541"/>
                    <a:pt x="16221" y="30541"/>
                  </a:cubicBezTo>
                  <a:cubicBezTo>
                    <a:pt x="16323" y="30541"/>
                    <a:pt x="16424" y="30537"/>
                    <a:pt x="16523" y="30529"/>
                  </a:cubicBezTo>
                  <a:cubicBezTo>
                    <a:pt x="22160" y="30086"/>
                    <a:pt x="21749" y="22770"/>
                    <a:pt x="18962" y="15012"/>
                  </a:cubicBezTo>
                  <a:cubicBezTo>
                    <a:pt x="16175" y="7221"/>
                    <a:pt x="8004" y="0"/>
                    <a:pt x="8004" y="0"/>
                  </a:cubicBezTo>
                  <a:close/>
                </a:path>
              </a:pathLst>
            </a:custGeom>
            <a:solidFill>
              <a:srgbClr val="ED7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5965628" y="-297487"/>
              <a:ext cx="1186257" cy="742234"/>
            </a:xfrm>
            <a:custGeom>
              <a:avLst/>
              <a:gdLst/>
              <a:ahLst/>
              <a:cxnLst/>
              <a:rect l="l" t="t" r="r" b="b"/>
              <a:pathLst>
                <a:path w="34552" h="21619" extrusionOk="0">
                  <a:moveTo>
                    <a:pt x="28661" y="0"/>
                  </a:moveTo>
                  <a:cubicBezTo>
                    <a:pt x="28661" y="0"/>
                    <a:pt x="17831" y="1362"/>
                    <a:pt x="11148" y="6176"/>
                  </a:cubicBezTo>
                  <a:cubicBezTo>
                    <a:pt x="4466" y="11021"/>
                    <a:pt x="1" y="16848"/>
                    <a:pt x="4371" y="20395"/>
                  </a:cubicBezTo>
                  <a:cubicBezTo>
                    <a:pt x="5364" y="21195"/>
                    <a:pt x="6941" y="21618"/>
                    <a:pt x="8902" y="21618"/>
                  </a:cubicBezTo>
                  <a:cubicBezTo>
                    <a:pt x="15638" y="21618"/>
                    <a:pt x="26899" y="16629"/>
                    <a:pt x="34552" y="4782"/>
                  </a:cubicBezTo>
                  <a:lnTo>
                    <a:pt x="28661" y="0"/>
                  </a:lnTo>
                  <a:close/>
                </a:path>
              </a:pathLst>
            </a:custGeom>
            <a:solidFill>
              <a:srgbClr val="ED7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6396170" y="-264873"/>
              <a:ext cx="861162" cy="1177845"/>
            </a:xfrm>
            <a:custGeom>
              <a:avLst/>
              <a:gdLst/>
              <a:ahLst/>
              <a:cxnLst/>
              <a:rect l="l" t="t" r="r" b="b"/>
              <a:pathLst>
                <a:path w="25083" h="34307" extrusionOk="0">
                  <a:moveTo>
                    <a:pt x="19794" y="1"/>
                  </a:moveTo>
                  <a:cubicBezTo>
                    <a:pt x="15930" y="4308"/>
                    <a:pt x="1" y="30118"/>
                    <a:pt x="12225" y="34013"/>
                  </a:cubicBezTo>
                  <a:cubicBezTo>
                    <a:pt x="12848" y="34212"/>
                    <a:pt x="13441" y="34306"/>
                    <a:pt x="14005" y="34306"/>
                  </a:cubicBezTo>
                  <a:cubicBezTo>
                    <a:pt x="24484" y="34306"/>
                    <a:pt x="25083" y="1742"/>
                    <a:pt x="25083" y="1742"/>
                  </a:cubicBezTo>
                  <a:lnTo>
                    <a:pt x="19794" y="1"/>
                  </a:ln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7116772" y="-155632"/>
              <a:ext cx="108113" cy="428092"/>
            </a:xfrm>
            <a:custGeom>
              <a:avLst/>
              <a:gdLst/>
              <a:ahLst/>
              <a:cxnLst/>
              <a:rect l="l" t="t" r="r" b="b"/>
              <a:pathLst>
                <a:path w="3149" h="12469" extrusionOk="0">
                  <a:moveTo>
                    <a:pt x="2831" y="1"/>
                  </a:moveTo>
                  <a:cubicBezTo>
                    <a:pt x="2721" y="1"/>
                    <a:pt x="2612" y="64"/>
                    <a:pt x="2573" y="207"/>
                  </a:cubicBezTo>
                  <a:cubicBezTo>
                    <a:pt x="1749" y="4166"/>
                    <a:pt x="894" y="8156"/>
                    <a:pt x="39" y="12115"/>
                  </a:cubicBezTo>
                  <a:cubicBezTo>
                    <a:pt x="1" y="12327"/>
                    <a:pt x="173" y="12468"/>
                    <a:pt x="335" y="12468"/>
                  </a:cubicBezTo>
                  <a:cubicBezTo>
                    <a:pt x="440" y="12468"/>
                    <a:pt x="540" y="12409"/>
                    <a:pt x="577" y="12273"/>
                  </a:cubicBezTo>
                  <a:cubicBezTo>
                    <a:pt x="1401" y="8283"/>
                    <a:pt x="2256" y="4324"/>
                    <a:pt x="3111" y="334"/>
                  </a:cubicBezTo>
                  <a:cubicBezTo>
                    <a:pt x="3148" y="129"/>
                    <a:pt x="2988" y="1"/>
                    <a:pt x="2831"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7026997" y="-176986"/>
              <a:ext cx="135510" cy="428847"/>
            </a:xfrm>
            <a:custGeom>
              <a:avLst/>
              <a:gdLst/>
              <a:ahLst/>
              <a:cxnLst/>
              <a:rect l="l" t="t" r="r" b="b"/>
              <a:pathLst>
                <a:path w="3947" h="12491" extrusionOk="0">
                  <a:moveTo>
                    <a:pt x="3602" y="1"/>
                  </a:moveTo>
                  <a:cubicBezTo>
                    <a:pt x="3493" y="1"/>
                    <a:pt x="3388" y="59"/>
                    <a:pt x="3351" y="196"/>
                  </a:cubicBezTo>
                  <a:cubicBezTo>
                    <a:pt x="2274" y="4186"/>
                    <a:pt x="1166" y="8176"/>
                    <a:pt x="57" y="12167"/>
                  </a:cubicBezTo>
                  <a:cubicBezTo>
                    <a:pt x="0" y="12357"/>
                    <a:pt x="172" y="12490"/>
                    <a:pt x="339" y="12490"/>
                  </a:cubicBezTo>
                  <a:cubicBezTo>
                    <a:pt x="450" y="12490"/>
                    <a:pt x="558" y="12432"/>
                    <a:pt x="596" y="12293"/>
                  </a:cubicBezTo>
                  <a:cubicBezTo>
                    <a:pt x="1704" y="8303"/>
                    <a:pt x="2781" y="4344"/>
                    <a:pt x="3889" y="354"/>
                  </a:cubicBezTo>
                  <a:cubicBezTo>
                    <a:pt x="3947" y="142"/>
                    <a:pt x="3770" y="1"/>
                    <a:pt x="3602"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6886035" y="-200022"/>
              <a:ext cx="206853" cy="427028"/>
            </a:xfrm>
            <a:custGeom>
              <a:avLst/>
              <a:gdLst/>
              <a:ahLst/>
              <a:cxnLst/>
              <a:rect l="l" t="t" r="r" b="b"/>
              <a:pathLst>
                <a:path w="6025" h="12438" extrusionOk="0">
                  <a:moveTo>
                    <a:pt x="5640" y="0"/>
                  </a:moveTo>
                  <a:cubicBezTo>
                    <a:pt x="5558" y="0"/>
                    <a:pt x="5479" y="41"/>
                    <a:pt x="5430" y="138"/>
                  </a:cubicBezTo>
                  <a:cubicBezTo>
                    <a:pt x="3657" y="4097"/>
                    <a:pt x="1883" y="8056"/>
                    <a:pt x="110" y="12014"/>
                  </a:cubicBezTo>
                  <a:cubicBezTo>
                    <a:pt x="0" y="12233"/>
                    <a:pt x="194" y="12437"/>
                    <a:pt x="376" y="12437"/>
                  </a:cubicBezTo>
                  <a:cubicBezTo>
                    <a:pt x="457" y="12437"/>
                    <a:pt x="536" y="12397"/>
                    <a:pt x="585" y="12299"/>
                  </a:cubicBezTo>
                  <a:cubicBezTo>
                    <a:pt x="2358" y="8341"/>
                    <a:pt x="4132" y="4382"/>
                    <a:pt x="5937" y="423"/>
                  </a:cubicBezTo>
                  <a:cubicBezTo>
                    <a:pt x="6024" y="204"/>
                    <a:pt x="5824" y="0"/>
                    <a:pt x="5640"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7293198" y="-199335"/>
              <a:ext cx="249220" cy="350638"/>
            </a:xfrm>
            <a:custGeom>
              <a:avLst/>
              <a:gdLst/>
              <a:ahLst/>
              <a:cxnLst/>
              <a:rect l="l" t="t" r="r" b="b"/>
              <a:pathLst>
                <a:path w="7259" h="10213" extrusionOk="0">
                  <a:moveTo>
                    <a:pt x="396" y="0"/>
                  </a:moveTo>
                  <a:cubicBezTo>
                    <a:pt x="192" y="0"/>
                    <a:pt x="0" y="202"/>
                    <a:pt x="157" y="403"/>
                  </a:cubicBezTo>
                  <a:cubicBezTo>
                    <a:pt x="2311" y="3634"/>
                    <a:pt x="4464" y="6864"/>
                    <a:pt x="6649" y="10094"/>
                  </a:cubicBezTo>
                  <a:cubicBezTo>
                    <a:pt x="6705" y="10178"/>
                    <a:pt x="6785" y="10212"/>
                    <a:pt x="6866" y="10212"/>
                  </a:cubicBezTo>
                  <a:cubicBezTo>
                    <a:pt x="7061" y="10212"/>
                    <a:pt x="7259" y="10011"/>
                    <a:pt x="7124" y="9809"/>
                  </a:cubicBezTo>
                  <a:cubicBezTo>
                    <a:pt x="4939" y="6579"/>
                    <a:pt x="2786" y="3349"/>
                    <a:pt x="632" y="118"/>
                  </a:cubicBezTo>
                  <a:cubicBezTo>
                    <a:pt x="567" y="35"/>
                    <a:pt x="481" y="0"/>
                    <a:pt x="396"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7266145" y="-186770"/>
              <a:ext cx="163423" cy="413569"/>
            </a:xfrm>
            <a:custGeom>
              <a:avLst/>
              <a:gdLst/>
              <a:ahLst/>
              <a:cxnLst/>
              <a:rect l="l" t="t" r="r" b="b"/>
              <a:pathLst>
                <a:path w="4760" h="12046" extrusionOk="0">
                  <a:moveTo>
                    <a:pt x="332" y="1"/>
                  </a:moveTo>
                  <a:cubicBezTo>
                    <a:pt x="166" y="1"/>
                    <a:pt x="1" y="142"/>
                    <a:pt x="58" y="354"/>
                  </a:cubicBezTo>
                  <a:lnTo>
                    <a:pt x="4144" y="11850"/>
                  </a:lnTo>
                  <a:cubicBezTo>
                    <a:pt x="4193" y="11986"/>
                    <a:pt x="4306" y="12045"/>
                    <a:pt x="4417" y="12045"/>
                  </a:cubicBezTo>
                  <a:cubicBezTo>
                    <a:pt x="4590" y="12045"/>
                    <a:pt x="4759" y="11903"/>
                    <a:pt x="4682" y="11692"/>
                  </a:cubicBezTo>
                  <a:lnTo>
                    <a:pt x="597" y="196"/>
                  </a:lnTo>
                  <a:cubicBezTo>
                    <a:pt x="547" y="59"/>
                    <a:pt x="439" y="1"/>
                    <a:pt x="332"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7234252" y="-155632"/>
              <a:ext cx="103753" cy="445464"/>
            </a:xfrm>
            <a:custGeom>
              <a:avLst/>
              <a:gdLst/>
              <a:ahLst/>
              <a:cxnLst/>
              <a:rect l="l" t="t" r="r" b="b"/>
              <a:pathLst>
                <a:path w="3022" h="12975" extrusionOk="0">
                  <a:moveTo>
                    <a:pt x="331" y="1"/>
                  </a:moveTo>
                  <a:cubicBezTo>
                    <a:pt x="171" y="1"/>
                    <a:pt x="0" y="129"/>
                    <a:pt x="37" y="334"/>
                  </a:cubicBezTo>
                  <a:cubicBezTo>
                    <a:pt x="829" y="4482"/>
                    <a:pt x="1652" y="8631"/>
                    <a:pt x="2444" y="12780"/>
                  </a:cubicBezTo>
                  <a:cubicBezTo>
                    <a:pt x="2481" y="12916"/>
                    <a:pt x="2582" y="12975"/>
                    <a:pt x="2686" y="12975"/>
                  </a:cubicBezTo>
                  <a:cubicBezTo>
                    <a:pt x="2849" y="12975"/>
                    <a:pt x="3021" y="12833"/>
                    <a:pt x="2983" y="12621"/>
                  </a:cubicBezTo>
                  <a:cubicBezTo>
                    <a:pt x="2191" y="8473"/>
                    <a:pt x="1367" y="4324"/>
                    <a:pt x="576" y="207"/>
                  </a:cubicBezTo>
                  <a:cubicBezTo>
                    <a:pt x="550" y="64"/>
                    <a:pt x="443" y="1"/>
                    <a:pt x="331"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6715686" y="-226869"/>
              <a:ext cx="335394" cy="358500"/>
            </a:xfrm>
            <a:custGeom>
              <a:avLst/>
              <a:gdLst/>
              <a:ahLst/>
              <a:cxnLst/>
              <a:rect l="l" t="t" r="r" b="b"/>
              <a:pathLst>
                <a:path w="9769" h="10442" extrusionOk="0">
                  <a:moveTo>
                    <a:pt x="9397" y="0"/>
                  </a:moveTo>
                  <a:cubicBezTo>
                    <a:pt x="9336" y="0"/>
                    <a:pt x="9273" y="29"/>
                    <a:pt x="9220" y="97"/>
                  </a:cubicBezTo>
                  <a:cubicBezTo>
                    <a:pt x="6212" y="3391"/>
                    <a:pt x="3203" y="6684"/>
                    <a:pt x="195" y="9978"/>
                  </a:cubicBezTo>
                  <a:cubicBezTo>
                    <a:pt x="0" y="10172"/>
                    <a:pt x="197" y="10441"/>
                    <a:pt x="400" y="10441"/>
                  </a:cubicBezTo>
                  <a:cubicBezTo>
                    <a:pt x="461" y="10441"/>
                    <a:pt x="523" y="10417"/>
                    <a:pt x="575" y="10358"/>
                  </a:cubicBezTo>
                  <a:cubicBezTo>
                    <a:pt x="3583" y="7064"/>
                    <a:pt x="6592" y="3771"/>
                    <a:pt x="9600" y="477"/>
                  </a:cubicBezTo>
                  <a:cubicBezTo>
                    <a:pt x="9769" y="284"/>
                    <a:pt x="9590" y="0"/>
                    <a:pt x="9397"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2"/>
          <p:cNvSpPr/>
          <p:nvPr/>
        </p:nvSpPr>
        <p:spPr>
          <a:xfrm>
            <a:off x="3397620" y="-235520"/>
            <a:ext cx="591515" cy="1204727"/>
          </a:xfrm>
          <a:custGeom>
            <a:avLst/>
            <a:gdLst/>
            <a:ahLst/>
            <a:cxnLst/>
            <a:rect l="l" t="t" r="r" b="b"/>
            <a:pathLst>
              <a:path w="17229" h="35090" extrusionOk="0">
                <a:moveTo>
                  <a:pt x="13650" y="1"/>
                </a:moveTo>
                <a:cubicBezTo>
                  <a:pt x="13650" y="1"/>
                  <a:pt x="13587" y="32"/>
                  <a:pt x="13492" y="64"/>
                </a:cubicBezTo>
                <a:cubicBezTo>
                  <a:pt x="13428" y="127"/>
                  <a:pt x="13270" y="191"/>
                  <a:pt x="13112" y="254"/>
                </a:cubicBezTo>
                <a:cubicBezTo>
                  <a:pt x="12922" y="349"/>
                  <a:pt x="12700" y="476"/>
                  <a:pt x="12478" y="602"/>
                </a:cubicBezTo>
                <a:cubicBezTo>
                  <a:pt x="12225" y="729"/>
                  <a:pt x="11971" y="887"/>
                  <a:pt x="11686" y="1077"/>
                </a:cubicBezTo>
                <a:cubicBezTo>
                  <a:pt x="10546" y="1774"/>
                  <a:pt x="9121" y="2851"/>
                  <a:pt x="7696" y="4213"/>
                </a:cubicBezTo>
                <a:cubicBezTo>
                  <a:pt x="6271" y="5606"/>
                  <a:pt x="4878" y="7284"/>
                  <a:pt x="3738" y="9185"/>
                </a:cubicBezTo>
                <a:cubicBezTo>
                  <a:pt x="2566" y="11053"/>
                  <a:pt x="1647" y="13175"/>
                  <a:pt x="1014" y="15360"/>
                </a:cubicBezTo>
                <a:cubicBezTo>
                  <a:pt x="381" y="17545"/>
                  <a:pt x="32" y="19825"/>
                  <a:pt x="32" y="22042"/>
                </a:cubicBezTo>
                <a:cubicBezTo>
                  <a:pt x="1" y="24259"/>
                  <a:pt x="286" y="26412"/>
                  <a:pt x="761" y="28344"/>
                </a:cubicBezTo>
                <a:cubicBezTo>
                  <a:pt x="1014" y="29294"/>
                  <a:pt x="1299" y="30213"/>
                  <a:pt x="1584" y="31004"/>
                </a:cubicBezTo>
                <a:cubicBezTo>
                  <a:pt x="1901" y="31828"/>
                  <a:pt x="2217" y="32525"/>
                  <a:pt x="2502" y="33126"/>
                </a:cubicBezTo>
                <a:cubicBezTo>
                  <a:pt x="2661" y="33443"/>
                  <a:pt x="2787" y="33696"/>
                  <a:pt x="2946" y="33950"/>
                </a:cubicBezTo>
                <a:cubicBezTo>
                  <a:pt x="3072" y="34203"/>
                  <a:pt x="3167" y="34393"/>
                  <a:pt x="3294" y="34551"/>
                </a:cubicBezTo>
                <a:cubicBezTo>
                  <a:pt x="3389" y="34741"/>
                  <a:pt x="3484" y="34868"/>
                  <a:pt x="3516" y="34963"/>
                </a:cubicBezTo>
                <a:cubicBezTo>
                  <a:pt x="3579" y="35026"/>
                  <a:pt x="3611" y="35090"/>
                  <a:pt x="3611" y="35090"/>
                </a:cubicBezTo>
                <a:cubicBezTo>
                  <a:pt x="3611" y="35090"/>
                  <a:pt x="3674" y="35058"/>
                  <a:pt x="3769" y="35026"/>
                </a:cubicBezTo>
                <a:cubicBezTo>
                  <a:pt x="3864" y="34963"/>
                  <a:pt x="3991" y="34900"/>
                  <a:pt x="4181" y="34836"/>
                </a:cubicBezTo>
                <a:cubicBezTo>
                  <a:pt x="4339" y="34741"/>
                  <a:pt x="4561" y="34615"/>
                  <a:pt x="4783" y="34488"/>
                </a:cubicBezTo>
                <a:cubicBezTo>
                  <a:pt x="5036" y="34361"/>
                  <a:pt x="5289" y="34203"/>
                  <a:pt x="5574" y="34013"/>
                </a:cubicBezTo>
                <a:cubicBezTo>
                  <a:pt x="6144" y="33665"/>
                  <a:pt x="6809" y="33221"/>
                  <a:pt x="7474" y="32683"/>
                </a:cubicBezTo>
                <a:cubicBezTo>
                  <a:pt x="8171" y="32176"/>
                  <a:pt x="8900" y="31543"/>
                  <a:pt x="9596" y="30878"/>
                </a:cubicBezTo>
                <a:cubicBezTo>
                  <a:pt x="11021" y="29484"/>
                  <a:pt x="12415" y="27806"/>
                  <a:pt x="13555" y="25906"/>
                </a:cubicBezTo>
                <a:cubicBezTo>
                  <a:pt x="14695" y="24037"/>
                  <a:pt x="15613" y="21915"/>
                  <a:pt x="16247" y="19730"/>
                </a:cubicBezTo>
                <a:cubicBezTo>
                  <a:pt x="16880" y="17514"/>
                  <a:pt x="17197" y="15265"/>
                  <a:pt x="17229" y="13017"/>
                </a:cubicBezTo>
                <a:cubicBezTo>
                  <a:pt x="17229" y="10800"/>
                  <a:pt x="16944" y="8646"/>
                  <a:pt x="16468" y="6746"/>
                </a:cubicBezTo>
                <a:cubicBezTo>
                  <a:pt x="15993" y="4814"/>
                  <a:pt x="15328" y="3136"/>
                  <a:pt x="14727" y="1932"/>
                </a:cubicBezTo>
                <a:cubicBezTo>
                  <a:pt x="14600" y="1647"/>
                  <a:pt x="14473" y="1362"/>
                  <a:pt x="14315" y="1141"/>
                </a:cubicBezTo>
                <a:cubicBezTo>
                  <a:pt x="14188" y="887"/>
                  <a:pt x="14093" y="697"/>
                  <a:pt x="13967" y="507"/>
                </a:cubicBezTo>
                <a:cubicBezTo>
                  <a:pt x="13872" y="349"/>
                  <a:pt x="13808" y="222"/>
                  <a:pt x="13745" y="127"/>
                </a:cubicBezTo>
                <a:cubicBezTo>
                  <a:pt x="13682" y="32"/>
                  <a:pt x="13650" y="1"/>
                  <a:pt x="13650"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093436" y="-519263"/>
            <a:ext cx="441482" cy="941603"/>
          </a:xfrm>
          <a:custGeom>
            <a:avLst/>
            <a:gdLst/>
            <a:ahLst/>
            <a:cxnLst/>
            <a:rect l="l" t="t" r="r" b="b"/>
            <a:pathLst>
              <a:path w="12859" h="27426" extrusionOk="0">
                <a:moveTo>
                  <a:pt x="3611" y="0"/>
                </a:moveTo>
                <a:cubicBezTo>
                  <a:pt x="3611" y="0"/>
                  <a:pt x="3579" y="32"/>
                  <a:pt x="3548" y="95"/>
                </a:cubicBezTo>
                <a:cubicBezTo>
                  <a:pt x="3484" y="158"/>
                  <a:pt x="3421" y="253"/>
                  <a:pt x="3326" y="380"/>
                </a:cubicBezTo>
                <a:cubicBezTo>
                  <a:pt x="3263" y="507"/>
                  <a:pt x="3136" y="665"/>
                  <a:pt x="3041" y="823"/>
                </a:cubicBezTo>
                <a:cubicBezTo>
                  <a:pt x="2914" y="1013"/>
                  <a:pt x="2788" y="1203"/>
                  <a:pt x="2661" y="1425"/>
                </a:cubicBezTo>
                <a:cubicBezTo>
                  <a:pt x="2154" y="2312"/>
                  <a:pt x="1553" y="3547"/>
                  <a:pt x="1046" y="4972"/>
                </a:cubicBezTo>
                <a:cubicBezTo>
                  <a:pt x="571" y="6429"/>
                  <a:pt x="222" y="8044"/>
                  <a:pt x="127" y="9754"/>
                </a:cubicBezTo>
                <a:cubicBezTo>
                  <a:pt x="1" y="11464"/>
                  <a:pt x="127" y="13206"/>
                  <a:pt x="476" y="14916"/>
                </a:cubicBezTo>
                <a:cubicBezTo>
                  <a:pt x="824" y="16626"/>
                  <a:pt x="1394" y="18305"/>
                  <a:pt x="2154" y="19825"/>
                </a:cubicBezTo>
                <a:cubicBezTo>
                  <a:pt x="2946" y="21345"/>
                  <a:pt x="3896" y="22707"/>
                  <a:pt x="4909" y="23847"/>
                </a:cubicBezTo>
                <a:cubicBezTo>
                  <a:pt x="5385" y="24417"/>
                  <a:pt x="5923" y="24923"/>
                  <a:pt x="6398" y="25367"/>
                </a:cubicBezTo>
                <a:cubicBezTo>
                  <a:pt x="6905" y="25810"/>
                  <a:pt x="7380" y="26190"/>
                  <a:pt x="7791" y="26475"/>
                </a:cubicBezTo>
                <a:cubicBezTo>
                  <a:pt x="8013" y="26634"/>
                  <a:pt x="8203" y="26760"/>
                  <a:pt x="8361" y="26887"/>
                </a:cubicBezTo>
                <a:cubicBezTo>
                  <a:pt x="8551" y="27014"/>
                  <a:pt x="8678" y="27109"/>
                  <a:pt x="8836" y="27172"/>
                </a:cubicBezTo>
                <a:cubicBezTo>
                  <a:pt x="8931" y="27267"/>
                  <a:pt x="9058" y="27299"/>
                  <a:pt x="9121" y="27362"/>
                </a:cubicBezTo>
                <a:lnTo>
                  <a:pt x="9216" y="27425"/>
                </a:lnTo>
                <a:cubicBezTo>
                  <a:pt x="9216" y="27425"/>
                  <a:pt x="9248" y="27362"/>
                  <a:pt x="9311" y="27299"/>
                </a:cubicBezTo>
                <a:cubicBezTo>
                  <a:pt x="9343" y="27235"/>
                  <a:pt x="9438" y="27140"/>
                  <a:pt x="9501" y="27045"/>
                </a:cubicBezTo>
                <a:cubicBezTo>
                  <a:pt x="9596" y="26919"/>
                  <a:pt x="9723" y="26760"/>
                  <a:pt x="9818" y="26570"/>
                </a:cubicBezTo>
                <a:cubicBezTo>
                  <a:pt x="9945" y="26412"/>
                  <a:pt x="10072" y="26222"/>
                  <a:pt x="10198" y="26000"/>
                </a:cubicBezTo>
                <a:cubicBezTo>
                  <a:pt x="10452" y="25525"/>
                  <a:pt x="10737" y="25018"/>
                  <a:pt x="11022" y="24417"/>
                </a:cubicBezTo>
                <a:cubicBezTo>
                  <a:pt x="11275" y="23815"/>
                  <a:pt x="11560" y="23150"/>
                  <a:pt x="11813" y="22422"/>
                </a:cubicBezTo>
                <a:cubicBezTo>
                  <a:pt x="12288" y="20965"/>
                  <a:pt x="12637" y="19350"/>
                  <a:pt x="12732" y="17640"/>
                </a:cubicBezTo>
                <a:cubicBezTo>
                  <a:pt x="12858" y="15961"/>
                  <a:pt x="12732" y="14188"/>
                  <a:pt x="12383" y="12478"/>
                </a:cubicBezTo>
                <a:cubicBezTo>
                  <a:pt x="12003" y="10767"/>
                  <a:pt x="11433" y="9089"/>
                  <a:pt x="10673" y="7601"/>
                </a:cubicBezTo>
                <a:cubicBezTo>
                  <a:pt x="9882" y="6080"/>
                  <a:pt x="8931" y="4719"/>
                  <a:pt x="7918" y="3579"/>
                </a:cubicBezTo>
                <a:cubicBezTo>
                  <a:pt x="6905" y="2439"/>
                  <a:pt x="5891" y="1552"/>
                  <a:pt x="5036" y="918"/>
                </a:cubicBezTo>
                <a:cubicBezTo>
                  <a:pt x="4846" y="760"/>
                  <a:pt x="4656" y="633"/>
                  <a:pt x="4466" y="538"/>
                </a:cubicBezTo>
                <a:cubicBezTo>
                  <a:pt x="4308" y="412"/>
                  <a:pt x="4149" y="317"/>
                  <a:pt x="4023" y="222"/>
                </a:cubicBezTo>
                <a:cubicBezTo>
                  <a:pt x="3896" y="158"/>
                  <a:pt x="3801" y="95"/>
                  <a:pt x="3738" y="63"/>
                </a:cubicBezTo>
                <a:lnTo>
                  <a:pt x="3611" y="0"/>
                </a:ln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373108" y="-1712149"/>
            <a:ext cx="2509362" cy="2267765"/>
          </a:xfrm>
          <a:custGeom>
            <a:avLst/>
            <a:gdLst/>
            <a:ahLst/>
            <a:cxnLst/>
            <a:rect l="l" t="t" r="r" b="b"/>
            <a:pathLst>
              <a:path w="73090" h="66053" extrusionOk="0">
                <a:moveTo>
                  <a:pt x="72663" y="1"/>
                </a:moveTo>
                <a:cubicBezTo>
                  <a:pt x="72644" y="1"/>
                  <a:pt x="72624" y="3"/>
                  <a:pt x="72603" y="6"/>
                </a:cubicBezTo>
                <a:cubicBezTo>
                  <a:pt x="66491" y="1115"/>
                  <a:pt x="60506" y="3363"/>
                  <a:pt x="54837" y="5833"/>
                </a:cubicBezTo>
                <a:cubicBezTo>
                  <a:pt x="50752" y="7638"/>
                  <a:pt x="46793" y="9729"/>
                  <a:pt x="42993" y="12104"/>
                </a:cubicBezTo>
                <a:cubicBezTo>
                  <a:pt x="39988" y="11662"/>
                  <a:pt x="36879" y="11433"/>
                  <a:pt x="33743" y="11433"/>
                </a:cubicBezTo>
                <a:cubicBezTo>
                  <a:pt x="26534" y="11433"/>
                  <a:pt x="19186" y="12644"/>
                  <a:pt x="12654" y="15271"/>
                </a:cubicBezTo>
                <a:cubicBezTo>
                  <a:pt x="12370" y="15384"/>
                  <a:pt x="12468" y="15828"/>
                  <a:pt x="12719" y="15828"/>
                </a:cubicBezTo>
                <a:cubicBezTo>
                  <a:pt x="12748" y="15828"/>
                  <a:pt x="12779" y="15822"/>
                  <a:pt x="12812" y="15809"/>
                </a:cubicBezTo>
                <a:cubicBezTo>
                  <a:pt x="19320" y="13188"/>
                  <a:pt x="26617" y="11970"/>
                  <a:pt x="33784" y="11970"/>
                </a:cubicBezTo>
                <a:cubicBezTo>
                  <a:pt x="36662" y="11970"/>
                  <a:pt x="39519" y="12166"/>
                  <a:pt x="42296" y="12547"/>
                </a:cubicBezTo>
                <a:cubicBezTo>
                  <a:pt x="36817" y="16031"/>
                  <a:pt x="31719" y="20116"/>
                  <a:pt x="27222" y="24803"/>
                </a:cubicBezTo>
                <a:cubicBezTo>
                  <a:pt x="27190" y="24803"/>
                  <a:pt x="27158" y="24835"/>
                  <a:pt x="27127" y="24866"/>
                </a:cubicBezTo>
                <a:cubicBezTo>
                  <a:pt x="26398" y="25626"/>
                  <a:pt x="25670" y="26418"/>
                  <a:pt x="24973" y="27210"/>
                </a:cubicBezTo>
                <a:cubicBezTo>
                  <a:pt x="16359" y="28983"/>
                  <a:pt x="7872" y="32467"/>
                  <a:pt x="240" y="36837"/>
                </a:cubicBezTo>
                <a:cubicBezTo>
                  <a:pt x="1" y="36997"/>
                  <a:pt x="162" y="37356"/>
                  <a:pt x="408" y="37356"/>
                </a:cubicBezTo>
                <a:cubicBezTo>
                  <a:pt x="455" y="37356"/>
                  <a:pt x="505" y="37343"/>
                  <a:pt x="556" y="37312"/>
                </a:cubicBezTo>
                <a:cubicBezTo>
                  <a:pt x="7903" y="33069"/>
                  <a:pt x="16074" y="29712"/>
                  <a:pt x="24371" y="27907"/>
                </a:cubicBezTo>
                <a:lnTo>
                  <a:pt x="24371" y="27907"/>
                </a:lnTo>
                <a:cubicBezTo>
                  <a:pt x="23738" y="28603"/>
                  <a:pt x="23136" y="29332"/>
                  <a:pt x="22535" y="30092"/>
                </a:cubicBezTo>
                <a:cubicBezTo>
                  <a:pt x="14364" y="40352"/>
                  <a:pt x="9455" y="52767"/>
                  <a:pt x="7618" y="65719"/>
                </a:cubicBezTo>
                <a:cubicBezTo>
                  <a:pt x="7581" y="65924"/>
                  <a:pt x="7752" y="66052"/>
                  <a:pt x="7912" y="66052"/>
                </a:cubicBezTo>
                <a:cubicBezTo>
                  <a:pt x="8024" y="66052"/>
                  <a:pt x="8131" y="65989"/>
                  <a:pt x="8157" y="65846"/>
                </a:cubicBezTo>
                <a:cubicBezTo>
                  <a:pt x="10279" y="50930"/>
                  <a:pt x="16581" y="37249"/>
                  <a:pt x="26620" y="26260"/>
                </a:cubicBezTo>
                <a:lnTo>
                  <a:pt x="26620" y="26260"/>
                </a:lnTo>
                <a:cubicBezTo>
                  <a:pt x="23865" y="34082"/>
                  <a:pt x="24308" y="43361"/>
                  <a:pt x="27127" y="51088"/>
                </a:cubicBezTo>
                <a:cubicBezTo>
                  <a:pt x="27164" y="51214"/>
                  <a:pt x="27272" y="51270"/>
                  <a:pt x="27380" y="51270"/>
                </a:cubicBezTo>
                <a:cubicBezTo>
                  <a:pt x="27544" y="51270"/>
                  <a:pt x="27710" y="51140"/>
                  <a:pt x="27633" y="50930"/>
                </a:cubicBezTo>
                <a:cubicBezTo>
                  <a:pt x="24720" y="42886"/>
                  <a:pt x="24403" y="33195"/>
                  <a:pt x="27570" y="25215"/>
                </a:cubicBezTo>
                <a:cubicBezTo>
                  <a:pt x="28995" y="23726"/>
                  <a:pt x="30483" y="22269"/>
                  <a:pt x="32035" y="20908"/>
                </a:cubicBezTo>
                <a:cubicBezTo>
                  <a:pt x="35519" y="17836"/>
                  <a:pt x="39256" y="15049"/>
                  <a:pt x="43183" y="12610"/>
                </a:cubicBezTo>
                <a:cubicBezTo>
                  <a:pt x="43183" y="12610"/>
                  <a:pt x="43214" y="12610"/>
                  <a:pt x="43214" y="12579"/>
                </a:cubicBezTo>
                <a:cubicBezTo>
                  <a:pt x="43753" y="12262"/>
                  <a:pt x="44291" y="11945"/>
                  <a:pt x="44830" y="11629"/>
                </a:cubicBezTo>
                <a:lnTo>
                  <a:pt x="44830" y="11629"/>
                </a:lnTo>
                <a:cubicBezTo>
                  <a:pt x="38907" y="17741"/>
                  <a:pt x="35646" y="26735"/>
                  <a:pt x="35741" y="35190"/>
                </a:cubicBezTo>
                <a:cubicBezTo>
                  <a:pt x="35741" y="35365"/>
                  <a:pt x="35883" y="35452"/>
                  <a:pt x="36026" y="35452"/>
                </a:cubicBezTo>
                <a:cubicBezTo>
                  <a:pt x="36168" y="35452"/>
                  <a:pt x="36311" y="35365"/>
                  <a:pt x="36311" y="35190"/>
                </a:cubicBezTo>
                <a:cubicBezTo>
                  <a:pt x="36184" y="26165"/>
                  <a:pt x="39984" y="16506"/>
                  <a:pt x="46730" y="10520"/>
                </a:cubicBezTo>
                <a:cubicBezTo>
                  <a:pt x="46730" y="10520"/>
                  <a:pt x="46730" y="10520"/>
                  <a:pt x="46761" y="10489"/>
                </a:cubicBezTo>
                <a:cubicBezTo>
                  <a:pt x="51702" y="7733"/>
                  <a:pt x="56895" y="5390"/>
                  <a:pt x="62216" y="3522"/>
                </a:cubicBezTo>
                <a:lnTo>
                  <a:pt x="62216" y="3522"/>
                </a:lnTo>
                <a:cubicBezTo>
                  <a:pt x="57497" y="7638"/>
                  <a:pt x="54647" y="14099"/>
                  <a:pt x="53634" y="20148"/>
                </a:cubicBezTo>
                <a:cubicBezTo>
                  <a:pt x="53595" y="20360"/>
                  <a:pt x="53779" y="20501"/>
                  <a:pt x="53944" y="20501"/>
                </a:cubicBezTo>
                <a:cubicBezTo>
                  <a:pt x="54049" y="20501"/>
                  <a:pt x="54147" y="20442"/>
                  <a:pt x="54172" y="20306"/>
                </a:cubicBezTo>
                <a:cubicBezTo>
                  <a:pt x="55249" y="13877"/>
                  <a:pt x="58384" y="6910"/>
                  <a:pt x="63736" y="2983"/>
                </a:cubicBezTo>
                <a:cubicBezTo>
                  <a:pt x="63799" y="2983"/>
                  <a:pt x="63831" y="2951"/>
                  <a:pt x="63863" y="2951"/>
                </a:cubicBezTo>
                <a:cubicBezTo>
                  <a:pt x="66776" y="1970"/>
                  <a:pt x="69753" y="1083"/>
                  <a:pt x="72762" y="513"/>
                </a:cubicBezTo>
                <a:cubicBezTo>
                  <a:pt x="73090" y="453"/>
                  <a:pt x="72969" y="1"/>
                  <a:pt x="72663" y="1"/>
                </a:cubicBezTo>
                <a:close/>
              </a:path>
            </a:pathLst>
          </a:custGeom>
          <a:solidFill>
            <a:srgbClr val="C7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39177" y="442888"/>
            <a:ext cx="498027" cy="1146053"/>
          </a:xfrm>
          <a:custGeom>
            <a:avLst/>
            <a:gdLst/>
            <a:ahLst/>
            <a:cxnLst/>
            <a:rect l="l" t="t" r="r" b="b"/>
            <a:pathLst>
              <a:path w="14506" h="33381" extrusionOk="0">
                <a:moveTo>
                  <a:pt x="8013" y="1"/>
                </a:moveTo>
                <a:cubicBezTo>
                  <a:pt x="8013" y="1"/>
                  <a:pt x="7855" y="128"/>
                  <a:pt x="7570" y="349"/>
                </a:cubicBezTo>
                <a:cubicBezTo>
                  <a:pt x="7317" y="571"/>
                  <a:pt x="6936" y="919"/>
                  <a:pt x="6525" y="1363"/>
                </a:cubicBezTo>
                <a:cubicBezTo>
                  <a:pt x="5670" y="2249"/>
                  <a:pt x="4625" y="3485"/>
                  <a:pt x="3643" y="5036"/>
                </a:cubicBezTo>
                <a:cubicBezTo>
                  <a:pt x="2693" y="6556"/>
                  <a:pt x="1806" y="8330"/>
                  <a:pt x="1204" y="10262"/>
                </a:cubicBezTo>
                <a:cubicBezTo>
                  <a:pt x="571" y="12194"/>
                  <a:pt x="223" y="14284"/>
                  <a:pt x="128" y="16374"/>
                </a:cubicBezTo>
                <a:cubicBezTo>
                  <a:pt x="1" y="18464"/>
                  <a:pt x="191" y="20554"/>
                  <a:pt x="634" y="22518"/>
                </a:cubicBezTo>
                <a:cubicBezTo>
                  <a:pt x="1078" y="24513"/>
                  <a:pt x="1774" y="26381"/>
                  <a:pt x="2598" y="27965"/>
                </a:cubicBezTo>
                <a:cubicBezTo>
                  <a:pt x="3421" y="29580"/>
                  <a:pt x="4371" y="30942"/>
                  <a:pt x="5131" y="31892"/>
                </a:cubicBezTo>
                <a:cubicBezTo>
                  <a:pt x="5511" y="32367"/>
                  <a:pt x="5860" y="32715"/>
                  <a:pt x="6113" y="32968"/>
                </a:cubicBezTo>
                <a:cubicBezTo>
                  <a:pt x="6366" y="33253"/>
                  <a:pt x="6525" y="33380"/>
                  <a:pt x="6525" y="33380"/>
                </a:cubicBezTo>
                <a:cubicBezTo>
                  <a:pt x="6525" y="33380"/>
                  <a:pt x="6683" y="33253"/>
                  <a:pt x="6936" y="33032"/>
                </a:cubicBezTo>
                <a:cubicBezTo>
                  <a:pt x="7222" y="32778"/>
                  <a:pt x="7602" y="32462"/>
                  <a:pt x="8013" y="32018"/>
                </a:cubicBezTo>
                <a:cubicBezTo>
                  <a:pt x="8868" y="31132"/>
                  <a:pt x="9945" y="29865"/>
                  <a:pt x="10895" y="28345"/>
                </a:cubicBezTo>
                <a:cubicBezTo>
                  <a:pt x="11877" y="26825"/>
                  <a:pt x="12732" y="25019"/>
                  <a:pt x="13365" y="23088"/>
                </a:cubicBezTo>
                <a:cubicBezTo>
                  <a:pt x="13967" y="21156"/>
                  <a:pt x="14347" y="19097"/>
                  <a:pt x="14442" y="17007"/>
                </a:cubicBezTo>
                <a:cubicBezTo>
                  <a:pt x="14505" y="14917"/>
                  <a:pt x="14347" y="12827"/>
                  <a:pt x="13872" y="10832"/>
                </a:cubicBezTo>
                <a:cubicBezTo>
                  <a:pt x="13429" y="8868"/>
                  <a:pt x="12732" y="7000"/>
                  <a:pt x="11909" y="5385"/>
                </a:cubicBezTo>
                <a:cubicBezTo>
                  <a:pt x="11085" y="3801"/>
                  <a:pt x="10167" y="2440"/>
                  <a:pt x="9375" y="1489"/>
                </a:cubicBezTo>
                <a:cubicBezTo>
                  <a:pt x="8995" y="1014"/>
                  <a:pt x="8647" y="634"/>
                  <a:pt x="8425" y="381"/>
                </a:cubicBezTo>
                <a:cubicBezTo>
                  <a:pt x="8172" y="128"/>
                  <a:pt x="8013" y="1"/>
                  <a:pt x="8013" y="1"/>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59427" y="495345"/>
            <a:ext cx="340475" cy="1030936"/>
          </a:xfrm>
          <a:custGeom>
            <a:avLst/>
            <a:gdLst/>
            <a:ahLst/>
            <a:cxnLst/>
            <a:rect l="l" t="t" r="r" b="b"/>
            <a:pathLst>
              <a:path w="9917" h="30028" extrusionOk="0">
                <a:moveTo>
                  <a:pt x="5605" y="0"/>
                </a:moveTo>
                <a:cubicBezTo>
                  <a:pt x="5480" y="0"/>
                  <a:pt x="5357" y="80"/>
                  <a:pt x="5342" y="246"/>
                </a:cubicBezTo>
                <a:cubicBezTo>
                  <a:pt x="5279" y="1767"/>
                  <a:pt x="5215" y="3255"/>
                  <a:pt x="5152" y="4775"/>
                </a:cubicBezTo>
                <a:cubicBezTo>
                  <a:pt x="4392" y="7214"/>
                  <a:pt x="2998" y="10507"/>
                  <a:pt x="497" y="11711"/>
                </a:cubicBezTo>
                <a:cubicBezTo>
                  <a:pt x="251" y="11820"/>
                  <a:pt x="381" y="12186"/>
                  <a:pt x="623" y="12186"/>
                </a:cubicBezTo>
                <a:cubicBezTo>
                  <a:pt x="663" y="12186"/>
                  <a:pt x="705" y="12176"/>
                  <a:pt x="750" y="12154"/>
                </a:cubicBezTo>
                <a:cubicBezTo>
                  <a:pt x="2840" y="11172"/>
                  <a:pt x="4202" y="8797"/>
                  <a:pt x="5089" y="6580"/>
                </a:cubicBezTo>
                <a:lnTo>
                  <a:pt x="5089" y="6580"/>
                </a:lnTo>
                <a:cubicBezTo>
                  <a:pt x="5025" y="7562"/>
                  <a:pt x="4994" y="8575"/>
                  <a:pt x="4930" y="9557"/>
                </a:cubicBezTo>
                <a:cubicBezTo>
                  <a:pt x="4233" y="12407"/>
                  <a:pt x="2840" y="15859"/>
                  <a:pt x="243" y="17506"/>
                </a:cubicBezTo>
                <a:cubicBezTo>
                  <a:pt x="0" y="17668"/>
                  <a:pt x="149" y="18015"/>
                  <a:pt x="375" y="18015"/>
                </a:cubicBezTo>
                <a:cubicBezTo>
                  <a:pt x="413" y="18015"/>
                  <a:pt x="455" y="18004"/>
                  <a:pt x="497" y="17981"/>
                </a:cubicBezTo>
                <a:cubicBezTo>
                  <a:pt x="2618" y="16619"/>
                  <a:pt x="4012" y="14149"/>
                  <a:pt x="4835" y="11711"/>
                </a:cubicBezTo>
                <a:lnTo>
                  <a:pt x="4835" y="11711"/>
                </a:lnTo>
                <a:cubicBezTo>
                  <a:pt x="4772" y="13389"/>
                  <a:pt x="4677" y="15099"/>
                  <a:pt x="4613" y="16809"/>
                </a:cubicBezTo>
                <a:cubicBezTo>
                  <a:pt x="4138" y="18899"/>
                  <a:pt x="3315" y="22478"/>
                  <a:pt x="1130" y="23555"/>
                </a:cubicBezTo>
                <a:cubicBezTo>
                  <a:pt x="885" y="23691"/>
                  <a:pt x="1015" y="24062"/>
                  <a:pt x="1257" y="24062"/>
                </a:cubicBezTo>
                <a:cubicBezTo>
                  <a:pt x="1297" y="24062"/>
                  <a:pt x="1339" y="24052"/>
                  <a:pt x="1383" y="24030"/>
                </a:cubicBezTo>
                <a:cubicBezTo>
                  <a:pt x="2967" y="23206"/>
                  <a:pt x="3917" y="21180"/>
                  <a:pt x="4518" y="19279"/>
                </a:cubicBezTo>
                <a:lnTo>
                  <a:pt x="4518" y="19279"/>
                </a:lnTo>
                <a:cubicBezTo>
                  <a:pt x="4360" y="22795"/>
                  <a:pt x="4202" y="26278"/>
                  <a:pt x="4043" y="29762"/>
                </a:cubicBezTo>
                <a:cubicBezTo>
                  <a:pt x="4027" y="29940"/>
                  <a:pt x="4160" y="30027"/>
                  <a:pt x="4294" y="30027"/>
                </a:cubicBezTo>
                <a:cubicBezTo>
                  <a:pt x="4422" y="30027"/>
                  <a:pt x="4550" y="29948"/>
                  <a:pt x="4550" y="29794"/>
                </a:cubicBezTo>
                <a:cubicBezTo>
                  <a:pt x="4709" y="26310"/>
                  <a:pt x="4867" y="22795"/>
                  <a:pt x="5025" y="19311"/>
                </a:cubicBezTo>
                <a:cubicBezTo>
                  <a:pt x="5437" y="21243"/>
                  <a:pt x="6197" y="23365"/>
                  <a:pt x="7717" y="24315"/>
                </a:cubicBezTo>
                <a:cubicBezTo>
                  <a:pt x="7761" y="24339"/>
                  <a:pt x="7806" y="24350"/>
                  <a:pt x="7848" y="24350"/>
                </a:cubicBezTo>
                <a:cubicBezTo>
                  <a:pt x="8077" y="24350"/>
                  <a:pt x="8243" y="24032"/>
                  <a:pt x="8002" y="23871"/>
                </a:cubicBezTo>
                <a:cubicBezTo>
                  <a:pt x="5912" y="22605"/>
                  <a:pt x="5405" y="18963"/>
                  <a:pt x="5120" y="16841"/>
                </a:cubicBezTo>
                <a:cubicBezTo>
                  <a:pt x="5215" y="15131"/>
                  <a:pt x="5279" y="13421"/>
                  <a:pt x="5374" y="11711"/>
                </a:cubicBezTo>
                <a:cubicBezTo>
                  <a:pt x="5975" y="14244"/>
                  <a:pt x="7115" y="16809"/>
                  <a:pt x="9142" y="18361"/>
                </a:cubicBezTo>
                <a:cubicBezTo>
                  <a:pt x="9185" y="18393"/>
                  <a:pt x="9229" y="18407"/>
                  <a:pt x="9272" y="18407"/>
                </a:cubicBezTo>
                <a:cubicBezTo>
                  <a:pt x="9477" y="18407"/>
                  <a:pt x="9637" y="18075"/>
                  <a:pt x="9427" y="17918"/>
                </a:cubicBezTo>
                <a:cubicBezTo>
                  <a:pt x="6957" y="16049"/>
                  <a:pt x="5912" y="12471"/>
                  <a:pt x="5469" y="9589"/>
                </a:cubicBezTo>
                <a:cubicBezTo>
                  <a:pt x="5500" y="8607"/>
                  <a:pt x="5532" y="7594"/>
                  <a:pt x="5595" y="6612"/>
                </a:cubicBezTo>
                <a:cubicBezTo>
                  <a:pt x="6260" y="8892"/>
                  <a:pt x="7400" y="11362"/>
                  <a:pt x="9396" y="12534"/>
                </a:cubicBezTo>
                <a:cubicBezTo>
                  <a:pt x="9444" y="12567"/>
                  <a:pt x="9493" y="12580"/>
                  <a:pt x="9539" y="12580"/>
                </a:cubicBezTo>
                <a:cubicBezTo>
                  <a:pt x="9761" y="12580"/>
                  <a:pt x="9917" y="12254"/>
                  <a:pt x="9681" y="12122"/>
                </a:cubicBezTo>
                <a:cubicBezTo>
                  <a:pt x="7274" y="10697"/>
                  <a:pt x="6197" y="7309"/>
                  <a:pt x="5659" y="4807"/>
                </a:cubicBezTo>
                <a:cubicBezTo>
                  <a:pt x="5722" y="3287"/>
                  <a:pt x="5817" y="1767"/>
                  <a:pt x="5880" y="278"/>
                </a:cubicBezTo>
                <a:cubicBezTo>
                  <a:pt x="5880" y="96"/>
                  <a:pt x="5742" y="0"/>
                  <a:pt x="5605"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32659" y="326747"/>
            <a:ext cx="952487" cy="680813"/>
          </a:xfrm>
          <a:custGeom>
            <a:avLst/>
            <a:gdLst/>
            <a:ahLst/>
            <a:cxnLst/>
            <a:rect l="l" t="t" r="r" b="b"/>
            <a:pathLst>
              <a:path w="27743" h="19830" extrusionOk="0">
                <a:moveTo>
                  <a:pt x="4961" y="0"/>
                </a:moveTo>
                <a:cubicBezTo>
                  <a:pt x="3829" y="0"/>
                  <a:pt x="2811" y="78"/>
                  <a:pt x="1996" y="185"/>
                </a:cubicBezTo>
                <a:cubicBezTo>
                  <a:pt x="1394" y="280"/>
                  <a:pt x="888" y="375"/>
                  <a:pt x="539" y="439"/>
                </a:cubicBezTo>
                <a:cubicBezTo>
                  <a:pt x="191" y="534"/>
                  <a:pt x="1" y="597"/>
                  <a:pt x="1" y="597"/>
                </a:cubicBezTo>
                <a:cubicBezTo>
                  <a:pt x="1" y="597"/>
                  <a:pt x="32" y="787"/>
                  <a:pt x="96" y="1136"/>
                </a:cubicBezTo>
                <a:cubicBezTo>
                  <a:pt x="159" y="1484"/>
                  <a:pt x="254" y="1991"/>
                  <a:pt x="412" y="2561"/>
                </a:cubicBezTo>
                <a:cubicBezTo>
                  <a:pt x="698" y="3764"/>
                  <a:pt x="1236" y="5316"/>
                  <a:pt x="2028" y="6931"/>
                </a:cubicBezTo>
                <a:cubicBezTo>
                  <a:pt x="2819" y="8546"/>
                  <a:pt x="3896" y="10224"/>
                  <a:pt x="5226" y="11745"/>
                </a:cubicBezTo>
                <a:cubicBezTo>
                  <a:pt x="6556" y="13296"/>
                  <a:pt x="8140" y="14690"/>
                  <a:pt x="9882" y="15862"/>
                </a:cubicBezTo>
                <a:cubicBezTo>
                  <a:pt x="11592" y="17033"/>
                  <a:pt x="13492" y="17952"/>
                  <a:pt x="15424" y="18617"/>
                </a:cubicBezTo>
                <a:cubicBezTo>
                  <a:pt x="17324" y="19282"/>
                  <a:pt x="19287" y="19630"/>
                  <a:pt x="21092" y="19757"/>
                </a:cubicBezTo>
                <a:cubicBezTo>
                  <a:pt x="21678" y="19808"/>
                  <a:pt x="22244" y="19830"/>
                  <a:pt x="22784" y="19830"/>
                </a:cubicBezTo>
                <a:cubicBezTo>
                  <a:pt x="23906" y="19830"/>
                  <a:pt x="24914" y="19737"/>
                  <a:pt x="25748" y="19630"/>
                </a:cubicBezTo>
                <a:cubicBezTo>
                  <a:pt x="26349" y="19567"/>
                  <a:pt x="26824" y="19440"/>
                  <a:pt x="27173" y="19377"/>
                </a:cubicBezTo>
                <a:cubicBezTo>
                  <a:pt x="27521" y="19313"/>
                  <a:pt x="27743" y="19250"/>
                  <a:pt x="27743" y="19250"/>
                </a:cubicBezTo>
                <a:cubicBezTo>
                  <a:pt x="27743" y="19250"/>
                  <a:pt x="27711" y="19028"/>
                  <a:pt x="27648" y="18680"/>
                </a:cubicBezTo>
                <a:cubicBezTo>
                  <a:pt x="27585" y="18332"/>
                  <a:pt x="27490" y="17825"/>
                  <a:pt x="27331" y="17255"/>
                </a:cubicBezTo>
                <a:cubicBezTo>
                  <a:pt x="27046" y="16052"/>
                  <a:pt x="26508" y="14500"/>
                  <a:pt x="25716" y="12885"/>
                </a:cubicBezTo>
                <a:cubicBezTo>
                  <a:pt x="24924" y="11270"/>
                  <a:pt x="23848" y="9591"/>
                  <a:pt x="22518" y="8071"/>
                </a:cubicBezTo>
                <a:cubicBezTo>
                  <a:pt x="21187" y="6519"/>
                  <a:pt x="19604" y="5126"/>
                  <a:pt x="17862" y="3986"/>
                </a:cubicBezTo>
                <a:cubicBezTo>
                  <a:pt x="16120" y="2814"/>
                  <a:pt x="14252" y="1864"/>
                  <a:pt x="12320" y="1231"/>
                </a:cubicBezTo>
                <a:cubicBezTo>
                  <a:pt x="10388" y="565"/>
                  <a:pt x="8456" y="185"/>
                  <a:pt x="6651" y="59"/>
                </a:cubicBezTo>
                <a:cubicBezTo>
                  <a:pt x="6068" y="18"/>
                  <a:pt x="5502" y="0"/>
                  <a:pt x="4961" y="0"/>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70972" y="372098"/>
            <a:ext cx="867926" cy="584545"/>
          </a:xfrm>
          <a:custGeom>
            <a:avLst/>
            <a:gdLst/>
            <a:ahLst/>
            <a:cxnLst/>
            <a:rect l="l" t="t" r="r" b="b"/>
            <a:pathLst>
              <a:path w="25280" h="17026" extrusionOk="0">
                <a:moveTo>
                  <a:pt x="381" y="1"/>
                </a:moveTo>
                <a:cubicBezTo>
                  <a:pt x="171" y="1"/>
                  <a:pt x="1" y="319"/>
                  <a:pt x="215" y="480"/>
                </a:cubicBezTo>
                <a:cubicBezTo>
                  <a:pt x="1482" y="1335"/>
                  <a:pt x="2748" y="2158"/>
                  <a:pt x="3984" y="3013"/>
                </a:cubicBezTo>
                <a:cubicBezTo>
                  <a:pt x="5694" y="4945"/>
                  <a:pt x="7784" y="7827"/>
                  <a:pt x="7467" y="10582"/>
                </a:cubicBezTo>
                <a:cubicBezTo>
                  <a:pt x="7467" y="10764"/>
                  <a:pt x="7606" y="10860"/>
                  <a:pt x="7742" y="10860"/>
                </a:cubicBezTo>
                <a:cubicBezTo>
                  <a:pt x="7867" y="10860"/>
                  <a:pt x="7990" y="10780"/>
                  <a:pt x="8005" y="10614"/>
                </a:cubicBezTo>
                <a:cubicBezTo>
                  <a:pt x="8259" y="8302"/>
                  <a:pt x="6929" y="5927"/>
                  <a:pt x="5504" y="4026"/>
                </a:cubicBezTo>
                <a:lnTo>
                  <a:pt x="5504" y="4026"/>
                </a:lnTo>
                <a:cubicBezTo>
                  <a:pt x="6327" y="4565"/>
                  <a:pt x="7150" y="5135"/>
                  <a:pt x="7974" y="5705"/>
                </a:cubicBezTo>
                <a:cubicBezTo>
                  <a:pt x="10032" y="7763"/>
                  <a:pt x="12249" y="10740"/>
                  <a:pt x="12312" y="13844"/>
                </a:cubicBezTo>
                <a:cubicBezTo>
                  <a:pt x="12312" y="14010"/>
                  <a:pt x="12452" y="14098"/>
                  <a:pt x="12585" y="14098"/>
                </a:cubicBezTo>
                <a:cubicBezTo>
                  <a:pt x="12705" y="14098"/>
                  <a:pt x="12819" y="14026"/>
                  <a:pt x="12819" y="13875"/>
                </a:cubicBezTo>
                <a:cubicBezTo>
                  <a:pt x="12788" y="11310"/>
                  <a:pt x="11394" y="8872"/>
                  <a:pt x="9747" y="6877"/>
                </a:cubicBezTo>
                <a:lnTo>
                  <a:pt x="9747" y="6877"/>
                </a:lnTo>
                <a:cubicBezTo>
                  <a:pt x="11172" y="7827"/>
                  <a:pt x="12566" y="8777"/>
                  <a:pt x="13991" y="9727"/>
                </a:cubicBezTo>
                <a:cubicBezTo>
                  <a:pt x="15543" y="11247"/>
                  <a:pt x="18140" y="13812"/>
                  <a:pt x="17950" y="16219"/>
                </a:cubicBezTo>
                <a:cubicBezTo>
                  <a:pt x="17933" y="16401"/>
                  <a:pt x="18064" y="16497"/>
                  <a:pt x="18196" y="16497"/>
                </a:cubicBezTo>
                <a:cubicBezTo>
                  <a:pt x="18318" y="16497"/>
                  <a:pt x="18441" y="16417"/>
                  <a:pt x="18456" y="16251"/>
                </a:cubicBezTo>
                <a:cubicBezTo>
                  <a:pt x="18615" y="14477"/>
                  <a:pt x="17380" y="12609"/>
                  <a:pt x="16049" y="11120"/>
                </a:cubicBezTo>
                <a:lnTo>
                  <a:pt x="16049" y="11120"/>
                </a:lnTo>
                <a:cubicBezTo>
                  <a:pt x="18963" y="13052"/>
                  <a:pt x="21845" y="15016"/>
                  <a:pt x="24758" y="16979"/>
                </a:cubicBezTo>
                <a:cubicBezTo>
                  <a:pt x="24807" y="17011"/>
                  <a:pt x="24856" y="17025"/>
                  <a:pt x="24901" y="17025"/>
                </a:cubicBezTo>
                <a:cubicBezTo>
                  <a:pt x="25124" y="17025"/>
                  <a:pt x="25280" y="16693"/>
                  <a:pt x="25043" y="16536"/>
                </a:cubicBezTo>
                <a:cubicBezTo>
                  <a:pt x="22130" y="14604"/>
                  <a:pt x="19248" y="12640"/>
                  <a:pt x="16334" y="10677"/>
                </a:cubicBezTo>
                <a:lnTo>
                  <a:pt x="16334" y="10677"/>
                </a:lnTo>
                <a:cubicBezTo>
                  <a:pt x="17513" y="11090"/>
                  <a:pt x="18802" y="11417"/>
                  <a:pt x="19988" y="11417"/>
                </a:cubicBezTo>
                <a:cubicBezTo>
                  <a:pt x="20714" y="11417"/>
                  <a:pt x="21402" y="11294"/>
                  <a:pt x="22003" y="10994"/>
                </a:cubicBezTo>
                <a:cubicBezTo>
                  <a:pt x="22248" y="10857"/>
                  <a:pt x="22119" y="10487"/>
                  <a:pt x="21896" y="10487"/>
                </a:cubicBezTo>
                <a:cubicBezTo>
                  <a:pt x="21860" y="10487"/>
                  <a:pt x="21821" y="10496"/>
                  <a:pt x="21782" y="10519"/>
                </a:cubicBezTo>
                <a:cubicBezTo>
                  <a:pt x="21229" y="10803"/>
                  <a:pt x="20594" y="10919"/>
                  <a:pt x="19924" y="10919"/>
                </a:cubicBezTo>
                <a:cubicBezTo>
                  <a:pt x="17982" y="10919"/>
                  <a:pt x="15735" y="9951"/>
                  <a:pt x="14276" y="9315"/>
                </a:cubicBezTo>
                <a:cubicBezTo>
                  <a:pt x="12883" y="8365"/>
                  <a:pt x="11457" y="7415"/>
                  <a:pt x="10032" y="6465"/>
                </a:cubicBezTo>
                <a:lnTo>
                  <a:pt x="10032" y="6465"/>
                </a:lnTo>
                <a:cubicBezTo>
                  <a:pt x="11479" y="6910"/>
                  <a:pt x="13034" y="7225"/>
                  <a:pt x="14552" y="7225"/>
                </a:cubicBezTo>
                <a:cubicBezTo>
                  <a:pt x="15625" y="7225"/>
                  <a:pt x="16680" y="7067"/>
                  <a:pt x="17665" y="6687"/>
                </a:cubicBezTo>
                <a:cubicBezTo>
                  <a:pt x="17945" y="6575"/>
                  <a:pt x="17804" y="6190"/>
                  <a:pt x="17548" y="6190"/>
                </a:cubicBezTo>
                <a:cubicBezTo>
                  <a:pt x="17515" y="6190"/>
                  <a:pt x="17480" y="6197"/>
                  <a:pt x="17443" y="6212"/>
                </a:cubicBezTo>
                <a:cubicBezTo>
                  <a:pt x="16535" y="6561"/>
                  <a:pt x="15555" y="6706"/>
                  <a:pt x="14554" y="6706"/>
                </a:cubicBezTo>
                <a:cubicBezTo>
                  <a:pt x="12377" y="6706"/>
                  <a:pt x="10103" y="6021"/>
                  <a:pt x="8259" y="5262"/>
                </a:cubicBezTo>
                <a:cubicBezTo>
                  <a:pt x="7435" y="4723"/>
                  <a:pt x="6612" y="4153"/>
                  <a:pt x="5789" y="3583"/>
                </a:cubicBezTo>
                <a:lnTo>
                  <a:pt x="5789" y="3583"/>
                </a:lnTo>
                <a:cubicBezTo>
                  <a:pt x="6996" y="3914"/>
                  <a:pt x="8308" y="4158"/>
                  <a:pt x="9578" y="4158"/>
                </a:cubicBezTo>
                <a:cubicBezTo>
                  <a:pt x="10740" y="4158"/>
                  <a:pt x="11868" y="3954"/>
                  <a:pt x="12851" y="3425"/>
                </a:cubicBezTo>
                <a:cubicBezTo>
                  <a:pt x="13096" y="3289"/>
                  <a:pt x="12966" y="2918"/>
                  <a:pt x="12744" y="2918"/>
                </a:cubicBezTo>
                <a:cubicBezTo>
                  <a:pt x="12708" y="2918"/>
                  <a:pt x="12669" y="2928"/>
                  <a:pt x="12629" y="2950"/>
                </a:cubicBezTo>
                <a:cubicBezTo>
                  <a:pt x="11700" y="3450"/>
                  <a:pt x="10632" y="3641"/>
                  <a:pt x="9533" y="3641"/>
                </a:cubicBezTo>
                <a:cubicBezTo>
                  <a:pt x="7710" y="3641"/>
                  <a:pt x="5802" y="3115"/>
                  <a:pt x="4300" y="2601"/>
                </a:cubicBezTo>
                <a:cubicBezTo>
                  <a:pt x="3033" y="1746"/>
                  <a:pt x="1767" y="891"/>
                  <a:pt x="500" y="36"/>
                </a:cubicBezTo>
                <a:cubicBezTo>
                  <a:pt x="460" y="12"/>
                  <a:pt x="420" y="1"/>
                  <a:pt x="381"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206455" y="414634"/>
            <a:ext cx="374774" cy="674702"/>
          </a:xfrm>
          <a:custGeom>
            <a:avLst/>
            <a:gdLst/>
            <a:ahLst/>
            <a:cxnLst/>
            <a:rect l="l" t="t" r="r" b="b"/>
            <a:pathLst>
              <a:path w="10916" h="19652" extrusionOk="0">
                <a:moveTo>
                  <a:pt x="3292" y="1"/>
                </a:moveTo>
                <a:cubicBezTo>
                  <a:pt x="3292" y="1"/>
                  <a:pt x="0" y="19652"/>
                  <a:pt x="3685" y="19652"/>
                </a:cubicBezTo>
                <a:cubicBezTo>
                  <a:pt x="4152" y="19652"/>
                  <a:pt x="4732" y="19335"/>
                  <a:pt x="5446" y="18622"/>
                </a:cubicBezTo>
                <a:cubicBezTo>
                  <a:pt x="6163" y="19335"/>
                  <a:pt x="6745" y="19652"/>
                  <a:pt x="7215" y="19652"/>
                </a:cubicBezTo>
                <a:cubicBezTo>
                  <a:pt x="10916" y="19652"/>
                  <a:pt x="7599" y="1"/>
                  <a:pt x="7599"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206352" y="-459253"/>
            <a:ext cx="374602" cy="675011"/>
          </a:xfrm>
          <a:custGeom>
            <a:avLst/>
            <a:gdLst/>
            <a:ahLst/>
            <a:cxnLst/>
            <a:rect l="l" t="t" r="r" b="b"/>
            <a:pathLst>
              <a:path w="10911" h="19661" extrusionOk="0">
                <a:moveTo>
                  <a:pt x="3677" y="1"/>
                </a:moveTo>
                <a:cubicBezTo>
                  <a:pt x="0" y="1"/>
                  <a:pt x="3289" y="19660"/>
                  <a:pt x="3289" y="19660"/>
                </a:cubicBezTo>
                <a:lnTo>
                  <a:pt x="7596" y="19660"/>
                </a:lnTo>
                <a:cubicBezTo>
                  <a:pt x="7596" y="19660"/>
                  <a:pt x="10910" y="1"/>
                  <a:pt x="7217" y="1"/>
                </a:cubicBezTo>
                <a:cubicBezTo>
                  <a:pt x="6746" y="1"/>
                  <a:pt x="6162" y="320"/>
                  <a:pt x="5443" y="1039"/>
                </a:cubicBezTo>
                <a:cubicBezTo>
                  <a:pt x="4727" y="320"/>
                  <a:pt x="4146" y="1"/>
                  <a:pt x="3677"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851804" y="193785"/>
            <a:ext cx="733411" cy="241735"/>
          </a:xfrm>
          <a:custGeom>
            <a:avLst/>
            <a:gdLst/>
            <a:ahLst/>
            <a:cxnLst/>
            <a:rect l="l" t="t" r="r" b="b"/>
            <a:pathLst>
              <a:path w="21362" h="7041" extrusionOk="0">
                <a:moveTo>
                  <a:pt x="7443" y="0"/>
                </a:moveTo>
                <a:cubicBezTo>
                  <a:pt x="3063" y="0"/>
                  <a:pt x="1" y="780"/>
                  <a:pt x="2740" y="3520"/>
                </a:cubicBezTo>
                <a:cubicBezTo>
                  <a:pt x="1" y="6260"/>
                  <a:pt x="3069" y="7040"/>
                  <a:pt x="7453" y="7040"/>
                </a:cubicBezTo>
                <a:cubicBezTo>
                  <a:pt x="13255" y="7040"/>
                  <a:pt x="21362" y="5674"/>
                  <a:pt x="21362" y="5674"/>
                </a:cubicBezTo>
                <a:lnTo>
                  <a:pt x="21362" y="3520"/>
                </a:lnTo>
                <a:lnTo>
                  <a:pt x="21362" y="1367"/>
                </a:lnTo>
                <a:cubicBezTo>
                  <a:pt x="21344" y="1367"/>
                  <a:pt x="13240" y="0"/>
                  <a:pt x="7443"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80516" y="194231"/>
            <a:ext cx="733068" cy="241289"/>
          </a:xfrm>
          <a:custGeom>
            <a:avLst/>
            <a:gdLst/>
            <a:ahLst/>
            <a:cxnLst/>
            <a:rect l="l" t="t" r="r" b="b"/>
            <a:pathLst>
              <a:path w="21352" h="7028" extrusionOk="0">
                <a:moveTo>
                  <a:pt x="13876" y="0"/>
                </a:moveTo>
                <a:cubicBezTo>
                  <a:pt x="8079" y="0"/>
                  <a:pt x="0" y="1354"/>
                  <a:pt x="0" y="1354"/>
                </a:cubicBezTo>
                <a:lnTo>
                  <a:pt x="0" y="3507"/>
                </a:lnTo>
                <a:lnTo>
                  <a:pt x="0" y="5661"/>
                </a:lnTo>
                <a:cubicBezTo>
                  <a:pt x="0" y="5661"/>
                  <a:pt x="8097" y="7027"/>
                  <a:pt x="13896" y="7027"/>
                </a:cubicBezTo>
                <a:cubicBezTo>
                  <a:pt x="18278" y="7027"/>
                  <a:pt x="21348" y="6247"/>
                  <a:pt x="18622" y="3507"/>
                </a:cubicBezTo>
                <a:cubicBezTo>
                  <a:pt x="21352" y="777"/>
                  <a:pt x="18269" y="0"/>
                  <a:pt x="13876"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850156" y="333099"/>
            <a:ext cx="812238" cy="582039"/>
          </a:xfrm>
          <a:custGeom>
            <a:avLst/>
            <a:gdLst/>
            <a:ahLst/>
            <a:cxnLst/>
            <a:rect l="l" t="t" r="r" b="b"/>
            <a:pathLst>
              <a:path w="23658" h="16953" extrusionOk="0">
                <a:moveTo>
                  <a:pt x="20617" y="0"/>
                </a:moveTo>
                <a:cubicBezTo>
                  <a:pt x="20617" y="0"/>
                  <a:pt x="1" y="14695"/>
                  <a:pt x="8995" y="14695"/>
                </a:cubicBezTo>
                <a:cubicBezTo>
                  <a:pt x="8995" y="16295"/>
                  <a:pt x="9462" y="16952"/>
                  <a:pt x="10230" y="16952"/>
                </a:cubicBezTo>
                <a:cubicBezTo>
                  <a:pt x="13763" y="16952"/>
                  <a:pt x="23657" y="3041"/>
                  <a:pt x="23657" y="3041"/>
                </a:cubicBezTo>
                <a:lnTo>
                  <a:pt x="22137" y="1521"/>
                </a:lnTo>
                <a:lnTo>
                  <a:pt x="20617" y="0"/>
                </a:ln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020" y="-285231"/>
            <a:ext cx="812204" cy="581421"/>
          </a:xfrm>
          <a:custGeom>
            <a:avLst/>
            <a:gdLst/>
            <a:ahLst/>
            <a:cxnLst/>
            <a:rect l="l" t="t" r="r" b="b"/>
            <a:pathLst>
              <a:path w="23657" h="16935" extrusionOk="0">
                <a:moveTo>
                  <a:pt x="13450" y="0"/>
                </a:moveTo>
                <a:cubicBezTo>
                  <a:pt x="9903" y="0"/>
                  <a:pt x="0" y="13894"/>
                  <a:pt x="0" y="13894"/>
                </a:cubicBezTo>
                <a:lnTo>
                  <a:pt x="1520" y="15415"/>
                </a:lnTo>
                <a:lnTo>
                  <a:pt x="3040" y="16935"/>
                </a:lnTo>
                <a:cubicBezTo>
                  <a:pt x="3040" y="16935"/>
                  <a:pt x="23657" y="2272"/>
                  <a:pt x="14695" y="2272"/>
                </a:cubicBezTo>
                <a:cubicBezTo>
                  <a:pt x="14695" y="661"/>
                  <a:pt x="14223" y="0"/>
                  <a:pt x="13450"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850156" y="-285231"/>
            <a:ext cx="812238" cy="581421"/>
          </a:xfrm>
          <a:custGeom>
            <a:avLst/>
            <a:gdLst/>
            <a:ahLst/>
            <a:cxnLst/>
            <a:rect l="l" t="t" r="r" b="b"/>
            <a:pathLst>
              <a:path w="23658" h="16935" extrusionOk="0">
                <a:moveTo>
                  <a:pt x="10237" y="0"/>
                </a:moveTo>
                <a:cubicBezTo>
                  <a:pt x="9465" y="0"/>
                  <a:pt x="8995" y="661"/>
                  <a:pt x="8995" y="2272"/>
                </a:cubicBezTo>
                <a:cubicBezTo>
                  <a:pt x="1" y="2272"/>
                  <a:pt x="20617" y="16935"/>
                  <a:pt x="20617" y="16935"/>
                </a:cubicBezTo>
                <a:lnTo>
                  <a:pt x="22137" y="15415"/>
                </a:lnTo>
                <a:lnTo>
                  <a:pt x="23657" y="13894"/>
                </a:lnTo>
                <a:cubicBezTo>
                  <a:pt x="23657" y="13894"/>
                  <a:pt x="13776" y="0"/>
                  <a:pt x="10237"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020" y="333099"/>
            <a:ext cx="813303" cy="582039"/>
          </a:xfrm>
          <a:custGeom>
            <a:avLst/>
            <a:gdLst/>
            <a:ahLst/>
            <a:cxnLst/>
            <a:rect l="l" t="t" r="r" b="b"/>
            <a:pathLst>
              <a:path w="23689" h="16953" extrusionOk="0">
                <a:moveTo>
                  <a:pt x="3040" y="0"/>
                </a:moveTo>
                <a:lnTo>
                  <a:pt x="1520" y="1521"/>
                </a:lnTo>
                <a:lnTo>
                  <a:pt x="0" y="3041"/>
                </a:lnTo>
                <a:cubicBezTo>
                  <a:pt x="0" y="3041"/>
                  <a:pt x="9916" y="16952"/>
                  <a:pt x="13456" y="16952"/>
                </a:cubicBezTo>
                <a:cubicBezTo>
                  <a:pt x="14226" y="16952"/>
                  <a:pt x="14695" y="16295"/>
                  <a:pt x="14695" y="14695"/>
                </a:cubicBezTo>
                <a:cubicBezTo>
                  <a:pt x="23689" y="14695"/>
                  <a:pt x="3040" y="0"/>
                  <a:pt x="3040"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20856" y="378758"/>
            <a:ext cx="531845" cy="677243"/>
          </a:xfrm>
          <a:custGeom>
            <a:avLst/>
            <a:gdLst/>
            <a:ahLst/>
            <a:cxnLst/>
            <a:rect l="l" t="t" r="r" b="b"/>
            <a:pathLst>
              <a:path w="15491" h="19726" extrusionOk="0">
                <a:moveTo>
                  <a:pt x="11532" y="1"/>
                </a:moveTo>
                <a:cubicBezTo>
                  <a:pt x="11532" y="1"/>
                  <a:pt x="1" y="18396"/>
                  <a:pt x="4890" y="18396"/>
                </a:cubicBezTo>
                <a:cubicBezTo>
                  <a:pt x="5283" y="18396"/>
                  <a:pt x="5782" y="18277"/>
                  <a:pt x="6401" y="18020"/>
                </a:cubicBezTo>
                <a:cubicBezTo>
                  <a:pt x="6894" y="19215"/>
                  <a:pt x="7433" y="19726"/>
                  <a:pt x="7995" y="19726"/>
                </a:cubicBezTo>
                <a:cubicBezTo>
                  <a:pt x="11336" y="19726"/>
                  <a:pt x="15490" y="1647"/>
                  <a:pt x="15490" y="1647"/>
                </a:cubicBezTo>
                <a:lnTo>
                  <a:pt x="13495" y="824"/>
                </a:lnTo>
                <a:lnTo>
                  <a:pt x="11532" y="1"/>
                </a:ln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20673" y="392902"/>
            <a:ext cx="297937" cy="401484"/>
          </a:xfrm>
          <a:custGeom>
            <a:avLst/>
            <a:gdLst/>
            <a:ahLst/>
            <a:cxnLst/>
            <a:rect l="l" t="t" r="r" b="b"/>
            <a:pathLst>
              <a:path w="8678" h="11694" extrusionOk="0">
                <a:moveTo>
                  <a:pt x="6683" y="0"/>
                </a:moveTo>
                <a:cubicBezTo>
                  <a:pt x="6683" y="0"/>
                  <a:pt x="0" y="10958"/>
                  <a:pt x="950" y="11654"/>
                </a:cubicBezTo>
                <a:cubicBezTo>
                  <a:pt x="988" y="11680"/>
                  <a:pt x="1030" y="11693"/>
                  <a:pt x="1077" y="11693"/>
                </a:cubicBezTo>
                <a:cubicBezTo>
                  <a:pt x="2225" y="11693"/>
                  <a:pt x="6112" y="4181"/>
                  <a:pt x="6112" y="4181"/>
                </a:cubicBezTo>
                <a:lnTo>
                  <a:pt x="6112" y="4181"/>
                </a:lnTo>
                <a:cubicBezTo>
                  <a:pt x="6112" y="4181"/>
                  <a:pt x="4086" y="11211"/>
                  <a:pt x="5099" y="11211"/>
                </a:cubicBezTo>
                <a:cubicBezTo>
                  <a:pt x="6112" y="11211"/>
                  <a:pt x="8678" y="824"/>
                  <a:pt x="8678" y="824"/>
                </a:cubicBezTo>
                <a:lnTo>
                  <a:pt x="6683" y="0"/>
                </a:lnTo>
                <a:close/>
              </a:path>
            </a:pathLst>
          </a:custGeom>
          <a:solidFill>
            <a:srgbClr val="C7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48877" y="-426638"/>
            <a:ext cx="531364" cy="678273"/>
          </a:xfrm>
          <a:custGeom>
            <a:avLst/>
            <a:gdLst/>
            <a:ahLst/>
            <a:cxnLst/>
            <a:rect l="l" t="t" r="r" b="b"/>
            <a:pathLst>
              <a:path w="15477" h="19756" extrusionOk="0">
                <a:moveTo>
                  <a:pt x="7488" y="0"/>
                </a:moveTo>
                <a:cubicBezTo>
                  <a:pt x="4133" y="0"/>
                  <a:pt x="1" y="18108"/>
                  <a:pt x="1" y="18108"/>
                </a:cubicBezTo>
                <a:lnTo>
                  <a:pt x="1964" y="18932"/>
                </a:lnTo>
                <a:lnTo>
                  <a:pt x="3959" y="19755"/>
                </a:lnTo>
                <a:cubicBezTo>
                  <a:pt x="3959" y="19726"/>
                  <a:pt x="15476" y="1334"/>
                  <a:pt x="10587" y="1334"/>
                </a:cubicBezTo>
                <a:cubicBezTo>
                  <a:pt x="10197" y="1334"/>
                  <a:pt x="9703" y="1451"/>
                  <a:pt x="9090" y="1704"/>
                </a:cubicBezTo>
                <a:cubicBezTo>
                  <a:pt x="8593" y="511"/>
                  <a:pt x="8052" y="0"/>
                  <a:pt x="7488"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6262" y="-164112"/>
            <a:ext cx="297972" cy="400489"/>
          </a:xfrm>
          <a:custGeom>
            <a:avLst/>
            <a:gdLst/>
            <a:ahLst/>
            <a:cxnLst/>
            <a:rect l="l" t="t" r="r" b="b"/>
            <a:pathLst>
              <a:path w="8679" h="11665" extrusionOk="0">
                <a:moveTo>
                  <a:pt x="7627" y="0"/>
                </a:moveTo>
                <a:cubicBezTo>
                  <a:pt x="6471" y="0"/>
                  <a:pt x="2598" y="7485"/>
                  <a:pt x="2598" y="7485"/>
                </a:cubicBezTo>
                <a:cubicBezTo>
                  <a:pt x="2598" y="7485"/>
                  <a:pt x="4624" y="486"/>
                  <a:pt x="3611" y="454"/>
                </a:cubicBezTo>
                <a:cubicBezTo>
                  <a:pt x="2566" y="454"/>
                  <a:pt x="1" y="10842"/>
                  <a:pt x="1" y="10842"/>
                </a:cubicBezTo>
                <a:lnTo>
                  <a:pt x="2028" y="11665"/>
                </a:lnTo>
                <a:cubicBezTo>
                  <a:pt x="2028" y="11665"/>
                  <a:pt x="8678" y="739"/>
                  <a:pt x="7760" y="42"/>
                </a:cubicBezTo>
                <a:cubicBezTo>
                  <a:pt x="7721" y="14"/>
                  <a:pt x="7676" y="0"/>
                  <a:pt x="7627" y="0"/>
                </a:cubicBezTo>
                <a:close/>
              </a:path>
            </a:pathLst>
          </a:custGeom>
          <a:solidFill>
            <a:srgbClr val="C7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987136" y="-60846"/>
            <a:ext cx="903563" cy="405947"/>
          </a:xfrm>
          <a:custGeom>
            <a:avLst/>
            <a:gdLst/>
            <a:ahLst/>
            <a:cxnLst/>
            <a:rect l="l" t="t" r="r" b="b"/>
            <a:pathLst>
              <a:path w="26318" h="11824" extrusionOk="0">
                <a:moveTo>
                  <a:pt x="26317" y="7834"/>
                </a:moveTo>
                <a:lnTo>
                  <a:pt x="26317" y="7834"/>
                </a:lnTo>
                <a:lnTo>
                  <a:pt x="26317" y="7834"/>
                </a:lnTo>
                <a:cubicBezTo>
                  <a:pt x="26317" y="7834"/>
                  <a:pt x="26317" y="7834"/>
                  <a:pt x="26317" y="7834"/>
                </a:cubicBezTo>
                <a:close/>
                <a:moveTo>
                  <a:pt x="9416" y="1"/>
                </a:moveTo>
                <a:cubicBezTo>
                  <a:pt x="8066" y="1"/>
                  <a:pt x="7491" y="748"/>
                  <a:pt x="8298" y="2703"/>
                </a:cubicBezTo>
                <a:cubicBezTo>
                  <a:pt x="0" y="6155"/>
                  <a:pt x="24702" y="11824"/>
                  <a:pt x="24702" y="11824"/>
                </a:cubicBezTo>
                <a:lnTo>
                  <a:pt x="25525" y="9829"/>
                </a:lnTo>
                <a:lnTo>
                  <a:pt x="26317" y="7834"/>
                </a:lnTo>
                <a:lnTo>
                  <a:pt x="26317" y="7834"/>
                </a:lnTo>
                <a:cubicBezTo>
                  <a:pt x="26317" y="7834"/>
                  <a:pt x="26317" y="7834"/>
                  <a:pt x="26317" y="7834"/>
                </a:cubicBezTo>
                <a:cubicBezTo>
                  <a:pt x="26279" y="7834"/>
                  <a:pt x="13785" y="1"/>
                  <a:pt x="9416"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520718" y="42902"/>
            <a:ext cx="424075" cy="268514"/>
          </a:xfrm>
          <a:custGeom>
            <a:avLst/>
            <a:gdLst/>
            <a:ahLst/>
            <a:cxnLst/>
            <a:rect l="l" t="t" r="r" b="b"/>
            <a:pathLst>
              <a:path w="12352" h="7821" extrusionOk="0">
                <a:moveTo>
                  <a:pt x="965" y="0"/>
                </a:moveTo>
                <a:cubicBezTo>
                  <a:pt x="835" y="0"/>
                  <a:pt x="743" y="30"/>
                  <a:pt x="697" y="93"/>
                </a:cubicBezTo>
                <a:cubicBezTo>
                  <a:pt x="0" y="1011"/>
                  <a:pt x="8139" y="5255"/>
                  <a:pt x="8139" y="5255"/>
                </a:cubicBezTo>
                <a:cubicBezTo>
                  <a:pt x="8139" y="5255"/>
                  <a:pt x="3660" y="3958"/>
                  <a:pt x="1852" y="3958"/>
                </a:cubicBezTo>
                <a:cubicBezTo>
                  <a:pt x="1400" y="3958"/>
                  <a:pt x="1115" y="4039"/>
                  <a:pt x="1109" y="4241"/>
                </a:cubicBezTo>
                <a:cubicBezTo>
                  <a:pt x="1109" y="5255"/>
                  <a:pt x="11496" y="7820"/>
                  <a:pt x="11496" y="7820"/>
                </a:cubicBezTo>
                <a:lnTo>
                  <a:pt x="12351" y="5825"/>
                </a:lnTo>
                <a:cubicBezTo>
                  <a:pt x="12351" y="5825"/>
                  <a:pt x="2800" y="0"/>
                  <a:pt x="965" y="0"/>
                </a:cubicBezTo>
                <a:close/>
              </a:path>
            </a:pathLst>
          </a:custGeom>
          <a:solidFill>
            <a:srgbClr val="C7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4640" y="285276"/>
            <a:ext cx="903563" cy="404986"/>
          </a:xfrm>
          <a:custGeom>
            <a:avLst/>
            <a:gdLst/>
            <a:ahLst/>
            <a:cxnLst/>
            <a:rect l="l" t="t" r="r" b="b"/>
            <a:pathLst>
              <a:path w="26318" h="11796" extrusionOk="0">
                <a:moveTo>
                  <a:pt x="1647" y="0"/>
                </a:moveTo>
                <a:lnTo>
                  <a:pt x="824" y="1963"/>
                </a:lnTo>
                <a:lnTo>
                  <a:pt x="0" y="3959"/>
                </a:lnTo>
                <a:cubicBezTo>
                  <a:pt x="0" y="3959"/>
                  <a:pt x="12532" y="11796"/>
                  <a:pt x="16909" y="11796"/>
                </a:cubicBezTo>
                <a:cubicBezTo>
                  <a:pt x="18261" y="11796"/>
                  <a:pt x="18835" y="11047"/>
                  <a:pt x="18020" y="9089"/>
                </a:cubicBezTo>
                <a:cubicBezTo>
                  <a:pt x="26317" y="5637"/>
                  <a:pt x="1647" y="0"/>
                  <a:pt x="1647"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58750" y="317890"/>
            <a:ext cx="424075" cy="269407"/>
          </a:xfrm>
          <a:custGeom>
            <a:avLst/>
            <a:gdLst/>
            <a:ahLst/>
            <a:cxnLst/>
            <a:rect l="l" t="t" r="r" b="b"/>
            <a:pathLst>
              <a:path w="12352" h="7847" extrusionOk="0">
                <a:moveTo>
                  <a:pt x="824" y="0"/>
                </a:moveTo>
                <a:lnTo>
                  <a:pt x="1" y="2027"/>
                </a:lnTo>
                <a:cubicBezTo>
                  <a:pt x="1" y="2027"/>
                  <a:pt x="9589" y="7846"/>
                  <a:pt x="11397" y="7846"/>
                </a:cubicBezTo>
                <a:cubicBezTo>
                  <a:pt x="11522" y="7846"/>
                  <a:pt x="11610" y="7818"/>
                  <a:pt x="11655" y="7759"/>
                </a:cubicBezTo>
                <a:cubicBezTo>
                  <a:pt x="12352" y="6809"/>
                  <a:pt x="4181" y="2597"/>
                  <a:pt x="4181" y="2597"/>
                </a:cubicBezTo>
                <a:lnTo>
                  <a:pt x="4181" y="2597"/>
                </a:lnTo>
                <a:cubicBezTo>
                  <a:pt x="4181" y="2597"/>
                  <a:pt x="8681" y="3894"/>
                  <a:pt x="10481" y="3894"/>
                </a:cubicBezTo>
                <a:cubicBezTo>
                  <a:pt x="10930" y="3894"/>
                  <a:pt x="11212" y="3813"/>
                  <a:pt x="11212" y="3610"/>
                </a:cubicBezTo>
                <a:cubicBezTo>
                  <a:pt x="11243" y="2565"/>
                  <a:pt x="824" y="0"/>
                  <a:pt x="824" y="0"/>
                </a:cubicBezTo>
                <a:close/>
              </a:path>
            </a:pathLst>
          </a:custGeom>
          <a:solidFill>
            <a:srgbClr val="C7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987136" y="285276"/>
            <a:ext cx="903563" cy="405913"/>
          </a:xfrm>
          <a:custGeom>
            <a:avLst/>
            <a:gdLst/>
            <a:ahLst/>
            <a:cxnLst/>
            <a:rect l="l" t="t" r="r" b="b"/>
            <a:pathLst>
              <a:path w="26318" h="11823" extrusionOk="0">
                <a:moveTo>
                  <a:pt x="24702" y="0"/>
                </a:moveTo>
                <a:cubicBezTo>
                  <a:pt x="24702" y="0"/>
                  <a:pt x="0" y="5669"/>
                  <a:pt x="8329" y="9121"/>
                </a:cubicBezTo>
                <a:cubicBezTo>
                  <a:pt x="7516" y="11076"/>
                  <a:pt x="8084" y="11823"/>
                  <a:pt x="9429" y="11823"/>
                </a:cubicBezTo>
                <a:cubicBezTo>
                  <a:pt x="13790" y="11823"/>
                  <a:pt x="26317" y="3959"/>
                  <a:pt x="26317" y="3959"/>
                </a:cubicBezTo>
                <a:lnTo>
                  <a:pt x="25525" y="1995"/>
                </a:lnTo>
                <a:lnTo>
                  <a:pt x="24702" y="0"/>
                </a:ln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553332" y="318954"/>
            <a:ext cx="456691" cy="236070"/>
          </a:xfrm>
          <a:custGeom>
            <a:avLst/>
            <a:gdLst/>
            <a:ahLst/>
            <a:cxnLst/>
            <a:rect l="l" t="t" r="r" b="b"/>
            <a:pathLst>
              <a:path w="13302" h="6876" extrusionOk="0">
                <a:moveTo>
                  <a:pt x="12478" y="1"/>
                </a:moveTo>
                <a:cubicBezTo>
                  <a:pt x="12478" y="1"/>
                  <a:pt x="0" y="3041"/>
                  <a:pt x="190" y="4181"/>
                </a:cubicBezTo>
                <a:cubicBezTo>
                  <a:pt x="217" y="4376"/>
                  <a:pt x="497" y="4457"/>
                  <a:pt x="941" y="4457"/>
                </a:cubicBezTo>
                <a:cubicBezTo>
                  <a:pt x="3088" y="4457"/>
                  <a:pt x="9089" y="2566"/>
                  <a:pt x="9089" y="2566"/>
                </a:cubicBezTo>
                <a:lnTo>
                  <a:pt x="9089" y="2566"/>
                </a:lnTo>
                <a:cubicBezTo>
                  <a:pt x="9089" y="2566"/>
                  <a:pt x="2724" y="6081"/>
                  <a:pt x="3420" y="6810"/>
                </a:cubicBezTo>
                <a:cubicBezTo>
                  <a:pt x="3463" y="6854"/>
                  <a:pt x="3539" y="6876"/>
                  <a:pt x="3642" y="6876"/>
                </a:cubicBezTo>
                <a:cubicBezTo>
                  <a:pt x="5215" y="6876"/>
                  <a:pt x="13301" y="1996"/>
                  <a:pt x="13301" y="1996"/>
                </a:cubicBezTo>
                <a:lnTo>
                  <a:pt x="12478" y="1"/>
                </a:lnTo>
                <a:close/>
              </a:path>
            </a:pathLst>
          </a:custGeom>
          <a:solidFill>
            <a:srgbClr val="C7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4640" y="-60983"/>
            <a:ext cx="903563" cy="406085"/>
          </a:xfrm>
          <a:custGeom>
            <a:avLst/>
            <a:gdLst/>
            <a:ahLst/>
            <a:cxnLst/>
            <a:rect l="l" t="t" r="r" b="b"/>
            <a:pathLst>
              <a:path w="26318" h="11828" extrusionOk="0">
                <a:moveTo>
                  <a:pt x="16896" y="1"/>
                </a:moveTo>
                <a:cubicBezTo>
                  <a:pt x="12513" y="1"/>
                  <a:pt x="0" y="7838"/>
                  <a:pt x="0" y="7838"/>
                </a:cubicBezTo>
                <a:lnTo>
                  <a:pt x="824" y="9833"/>
                </a:lnTo>
                <a:lnTo>
                  <a:pt x="1647" y="11828"/>
                </a:lnTo>
                <a:cubicBezTo>
                  <a:pt x="1647" y="11828"/>
                  <a:pt x="26317" y="6159"/>
                  <a:pt x="18020" y="2707"/>
                </a:cubicBezTo>
                <a:cubicBezTo>
                  <a:pt x="18827" y="749"/>
                  <a:pt x="18249" y="1"/>
                  <a:pt x="16896"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58750" y="74246"/>
            <a:ext cx="455627" cy="237169"/>
          </a:xfrm>
          <a:custGeom>
            <a:avLst/>
            <a:gdLst/>
            <a:ahLst/>
            <a:cxnLst/>
            <a:rect l="l" t="t" r="r" b="b"/>
            <a:pathLst>
              <a:path w="13271" h="6908" extrusionOk="0">
                <a:moveTo>
                  <a:pt x="9655" y="1"/>
                </a:moveTo>
                <a:cubicBezTo>
                  <a:pt x="8059" y="1"/>
                  <a:pt x="1" y="4880"/>
                  <a:pt x="1" y="4880"/>
                </a:cubicBezTo>
                <a:lnTo>
                  <a:pt x="824" y="6907"/>
                </a:lnTo>
                <a:cubicBezTo>
                  <a:pt x="824" y="6907"/>
                  <a:pt x="13270" y="3867"/>
                  <a:pt x="13112" y="2727"/>
                </a:cubicBezTo>
                <a:cubicBezTo>
                  <a:pt x="13079" y="2523"/>
                  <a:pt x="12788" y="2439"/>
                  <a:pt x="12329" y="2439"/>
                </a:cubicBezTo>
                <a:cubicBezTo>
                  <a:pt x="10149" y="2439"/>
                  <a:pt x="4181" y="4342"/>
                  <a:pt x="4181" y="4342"/>
                </a:cubicBezTo>
                <a:cubicBezTo>
                  <a:pt x="4181" y="4342"/>
                  <a:pt x="10578" y="795"/>
                  <a:pt x="9882" y="67"/>
                </a:cubicBezTo>
                <a:cubicBezTo>
                  <a:pt x="9837" y="22"/>
                  <a:pt x="9760" y="1"/>
                  <a:pt x="9655" y="1"/>
                </a:cubicBezTo>
                <a:close/>
              </a:path>
            </a:pathLst>
          </a:custGeom>
          <a:solidFill>
            <a:srgbClr val="C7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520993" y="-425986"/>
            <a:ext cx="531982" cy="677621"/>
          </a:xfrm>
          <a:custGeom>
            <a:avLst/>
            <a:gdLst/>
            <a:ahLst/>
            <a:cxnLst/>
            <a:rect l="l" t="t" r="r" b="b"/>
            <a:pathLst>
              <a:path w="15495" h="19737" extrusionOk="0">
                <a:moveTo>
                  <a:pt x="7982" y="1"/>
                </a:moveTo>
                <a:cubicBezTo>
                  <a:pt x="7416" y="1"/>
                  <a:pt x="6872" y="515"/>
                  <a:pt x="6374" y="1717"/>
                </a:cubicBezTo>
                <a:cubicBezTo>
                  <a:pt x="5756" y="1460"/>
                  <a:pt x="5259" y="1341"/>
                  <a:pt x="4868" y="1341"/>
                </a:cubicBezTo>
                <a:cubicBezTo>
                  <a:pt x="0" y="1341"/>
                  <a:pt x="11504" y="19736"/>
                  <a:pt x="11504" y="19736"/>
                </a:cubicBezTo>
                <a:lnTo>
                  <a:pt x="13499" y="18913"/>
                </a:lnTo>
                <a:lnTo>
                  <a:pt x="15494" y="18089"/>
                </a:lnTo>
                <a:cubicBezTo>
                  <a:pt x="15494" y="18089"/>
                  <a:pt x="11343" y="1"/>
                  <a:pt x="7982"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282635" y="-212759"/>
            <a:ext cx="258833" cy="450236"/>
          </a:xfrm>
          <a:custGeom>
            <a:avLst/>
            <a:gdLst/>
            <a:ahLst/>
            <a:cxnLst/>
            <a:rect l="l" t="t" r="r" b="b"/>
            <a:pathLst>
              <a:path w="7539" h="13114" extrusionOk="0">
                <a:moveTo>
                  <a:pt x="3416" y="1"/>
                </a:moveTo>
                <a:cubicBezTo>
                  <a:pt x="3407" y="1"/>
                  <a:pt x="3398" y="1"/>
                  <a:pt x="3389" y="3"/>
                </a:cubicBezTo>
                <a:cubicBezTo>
                  <a:pt x="2218" y="161"/>
                  <a:pt x="5004" y="8902"/>
                  <a:pt x="5004" y="8902"/>
                </a:cubicBezTo>
                <a:cubicBezTo>
                  <a:pt x="5004" y="8902"/>
                  <a:pt x="1829" y="3175"/>
                  <a:pt x="870" y="3175"/>
                </a:cubicBezTo>
                <a:cubicBezTo>
                  <a:pt x="816" y="3175"/>
                  <a:pt x="768" y="3194"/>
                  <a:pt x="729" y="3233"/>
                </a:cubicBezTo>
                <a:cubicBezTo>
                  <a:pt x="1" y="3930"/>
                  <a:pt x="5543" y="13114"/>
                  <a:pt x="5543" y="13114"/>
                </a:cubicBezTo>
                <a:lnTo>
                  <a:pt x="7538" y="12259"/>
                </a:lnTo>
                <a:cubicBezTo>
                  <a:pt x="7538" y="12259"/>
                  <a:pt x="4575" y="1"/>
                  <a:pt x="3416" y="1"/>
                </a:cubicBezTo>
                <a:close/>
              </a:path>
            </a:pathLst>
          </a:custGeom>
          <a:solidFill>
            <a:srgbClr val="C7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48877" y="378758"/>
            <a:ext cx="532291" cy="677243"/>
          </a:xfrm>
          <a:custGeom>
            <a:avLst/>
            <a:gdLst/>
            <a:ahLst/>
            <a:cxnLst/>
            <a:rect l="l" t="t" r="r" b="b"/>
            <a:pathLst>
              <a:path w="15504" h="19726" extrusionOk="0">
                <a:moveTo>
                  <a:pt x="3959" y="1"/>
                </a:moveTo>
                <a:lnTo>
                  <a:pt x="1996" y="824"/>
                </a:lnTo>
                <a:lnTo>
                  <a:pt x="1" y="1647"/>
                </a:lnTo>
                <a:cubicBezTo>
                  <a:pt x="1" y="1647"/>
                  <a:pt x="4155" y="19726"/>
                  <a:pt x="7516" y="19726"/>
                </a:cubicBezTo>
                <a:cubicBezTo>
                  <a:pt x="8082" y="19726"/>
                  <a:pt x="8624" y="19215"/>
                  <a:pt x="9121" y="18020"/>
                </a:cubicBezTo>
                <a:cubicBezTo>
                  <a:pt x="9734" y="18273"/>
                  <a:pt x="10228" y="18390"/>
                  <a:pt x="10618" y="18390"/>
                </a:cubicBezTo>
                <a:cubicBezTo>
                  <a:pt x="15504" y="18390"/>
                  <a:pt x="3959" y="1"/>
                  <a:pt x="3959"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5164" y="392902"/>
            <a:ext cx="258798" cy="450202"/>
          </a:xfrm>
          <a:custGeom>
            <a:avLst/>
            <a:gdLst/>
            <a:ahLst/>
            <a:cxnLst/>
            <a:rect l="l" t="t" r="r" b="b"/>
            <a:pathLst>
              <a:path w="7538" h="13113" extrusionOk="0">
                <a:moveTo>
                  <a:pt x="1996" y="0"/>
                </a:moveTo>
                <a:lnTo>
                  <a:pt x="0" y="824"/>
                </a:lnTo>
                <a:cubicBezTo>
                  <a:pt x="0" y="824"/>
                  <a:pt x="3002" y="13113"/>
                  <a:pt x="4159" y="13113"/>
                </a:cubicBezTo>
                <a:cubicBezTo>
                  <a:pt x="4166" y="13113"/>
                  <a:pt x="4173" y="13112"/>
                  <a:pt x="4181" y="13111"/>
                </a:cubicBezTo>
                <a:cubicBezTo>
                  <a:pt x="5321" y="12921"/>
                  <a:pt x="2566" y="4181"/>
                  <a:pt x="2566" y="4181"/>
                </a:cubicBezTo>
                <a:lnTo>
                  <a:pt x="2566" y="4181"/>
                </a:lnTo>
                <a:cubicBezTo>
                  <a:pt x="2566" y="4181"/>
                  <a:pt x="5727" y="9934"/>
                  <a:pt x="6675" y="9934"/>
                </a:cubicBezTo>
                <a:cubicBezTo>
                  <a:pt x="6727" y="9934"/>
                  <a:pt x="6772" y="9917"/>
                  <a:pt x="6809" y="9881"/>
                </a:cubicBezTo>
                <a:cubicBezTo>
                  <a:pt x="7538" y="9153"/>
                  <a:pt x="1996" y="0"/>
                  <a:pt x="1996" y="0"/>
                </a:cubicBezTo>
                <a:close/>
              </a:path>
            </a:pathLst>
          </a:custGeom>
          <a:solidFill>
            <a:srgbClr val="C7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97838" y="136315"/>
            <a:ext cx="357779" cy="357745"/>
          </a:xfrm>
          <a:custGeom>
            <a:avLst/>
            <a:gdLst/>
            <a:ahLst/>
            <a:cxnLst/>
            <a:rect l="l" t="t" r="r" b="b"/>
            <a:pathLst>
              <a:path w="10421" h="10420" extrusionOk="0">
                <a:moveTo>
                  <a:pt x="5195" y="0"/>
                </a:moveTo>
                <a:cubicBezTo>
                  <a:pt x="2344" y="0"/>
                  <a:pt x="1" y="2344"/>
                  <a:pt x="1" y="5194"/>
                </a:cubicBezTo>
                <a:cubicBezTo>
                  <a:pt x="1" y="8076"/>
                  <a:pt x="2344" y="10419"/>
                  <a:pt x="5195" y="10419"/>
                </a:cubicBezTo>
                <a:cubicBezTo>
                  <a:pt x="8077" y="10419"/>
                  <a:pt x="10420" y="8076"/>
                  <a:pt x="10420" y="5194"/>
                </a:cubicBezTo>
                <a:cubicBezTo>
                  <a:pt x="10420" y="2312"/>
                  <a:pt x="8077" y="0"/>
                  <a:pt x="5195" y="0"/>
                </a:cubicBezTo>
                <a:close/>
              </a:path>
            </a:pathLst>
          </a:custGeom>
          <a:solidFill>
            <a:srgbClr val="FEF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2"/>
          <p:cNvGrpSpPr/>
          <p:nvPr/>
        </p:nvGrpSpPr>
        <p:grpSpPr>
          <a:xfrm>
            <a:off x="1191665" y="-1081907"/>
            <a:ext cx="1542816" cy="2115237"/>
            <a:chOff x="1191665" y="-1081907"/>
            <a:chExt cx="1542816" cy="2115237"/>
          </a:xfrm>
        </p:grpSpPr>
        <p:sp>
          <p:nvSpPr>
            <p:cNvPr id="223" name="Google Shape;223;p2"/>
            <p:cNvSpPr/>
            <p:nvPr/>
          </p:nvSpPr>
          <p:spPr>
            <a:xfrm>
              <a:off x="1212984" y="-1081907"/>
              <a:ext cx="1054351" cy="1422327"/>
            </a:xfrm>
            <a:custGeom>
              <a:avLst/>
              <a:gdLst/>
              <a:ahLst/>
              <a:cxnLst/>
              <a:rect l="l" t="t" r="r" b="b"/>
              <a:pathLst>
                <a:path w="30710" h="41428" extrusionOk="0">
                  <a:moveTo>
                    <a:pt x="778" y="1"/>
                  </a:moveTo>
                  <a:cubicBezTo>
                    <a:pt x="409" y="1"/>
                    <a:pt x="0" y="304"/>
                    <a:pt x="76" y="776"/>
                  </a:cubicBezTo>
                  <a:cubicBezTo>
                    <a:pt x="2609" y="17592"/>
                    <a:pt x="13377" y="34789"/>
                    <a:pt x="29718" y="41376"/>
                  </a:cubicBezTo>
                  <a:cubicBezTo>
                    <a:pt x="29803" y="41411"/>
                    <a:pt x="29883" y="41427"/>
                    <a:pt x="29956" y="41427"/>
                  </a:cubicBezTo>
                  <a:cubicBezTo>
                    <a:pt x="30535" y="41427"/>
                    <a:pt x="30710" y="40422"/>
                    <a:pt x="30035" y="40141"/>
                  </a:cubicBezTo>
                  <a:cubicBezTo>
                    <a:pt x="14517" y="33870"/>
                    <a:pt x="3781" y="16864"/>
                    <a:pt x="1311" y="460"/>
                  </a:cubicBezTo>
                  <a:cubicBezTo>
                    <a:pt x="1260" y="140"/>
                    <a:pt x="1028" y="1"/>
                    <a:pt x="778"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2294093" y="-21331"/>
              <a:ext cx="291414" cy="282728"/>
            </a:xfrm>
            <a:custGeom>
              <a:avLst/>
              <a:gdLst/>
              <a:ahLst/>
              <a:cxnLst/>
              <a:rect l="l" t="t" r="r" b="b"/>
              <a:pathLst>
                <a:path w="8488" h="8235" extrusionOk="0">
                  <a:moveTo>
                    <a:pt x="7316" y="0"/>
                  </a:moveTo>
                  <a:cubicBezTo>
                    <a:pt x="6746" y="3294"/>
                    <a:pt x="982" y="5701"/>
                    <a:pt x="982" y="5701"/>
                  </a:cubicBezTo>
                  <a:lnTo>
                    <a:pt x="0" y="8234"/>
                  </a:lnTo>
                  <a:cubicBezTo>
                    <a:pt x="8487" y="6493"/>
                    <a:pt x="7316" y="1"/>
                    <a:pt x="7316" y="0"/>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2241910" y="89557"/>
              <a:ext cx="437121" cy="243658"/>
            </a:xfrm>
            <a:custGeom>
              <a:avLst/>
              <a:gdLst/>
              <a:ahLst/>
              <a:cxnLst/>
              <a:rect l="l" t="t" r="r" b="b"/>
              <a:pathLst>
                <a:path w="12732" h="7097" extrusionOk="0">
                  <a:moveTo>
                    <a:pt x="12731" y="1"/>
                  </a:moveTo>
                  <a:cubicBezTo>
                    <a:pt x="10717" y="3717"/>
                    <a:pt x="6171" y="4357"/>
                    <a:pt x="3278" y="4357"/>
                  </a:cubicBezTo>
                  <a:cubicBezTo>
                    <a:pt x="1760" y="4357"/>
                    <a:pt x="697" y="4181"/>
                    <a:pt x="697" y="4181"/>
                  </a:cubicBezTo>
                  <a:lnTo>
                    <a:pt x="0" y="6778"/>
                  </a:lnTo>
                  <a:cubicBezTo>
                    <a:pt x="1152" y="6998"/>
                    <a:pt x="2203" y="7097"/>
                    <a:pt x="3161" y="7097"/>
                  </a:cubicBezTo>
                  <a:cubicBezTo>
                    <a:pt x="11286" y="7097"/>
                    <a:pt x="12731" y="1"/>
                    <a:pt x="12731" y="1"/>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2214720" y="280916"/>
              <a:ext cx="519760" cy="129399"/>
            </a:xfrm>
            <a:custGeom>
              <a:avLst/>
              <a:gdLst/>
              <a:ahLst/>
              <a:cxnLst/>
              <a:rect l="l" t="t" r="r" b="b"/>
              <a:pathLst>
                <a:path w="15139" h="3769" extrusionOk="0">
                  <a:moveTo>
                    <a:pt x="15138" y="0"/>
                  </a:moveTo>
                  <a:lnTo>
                    <a:pt x="15138" y="0"/>
                  </a:lnTo>
                  <a:cubicBezTo>
                    <a:pt x="13163" y="1314"/>
                    <a:pt x="10878" y="1745"/>
                    <a:pt x="8729" y="1745"/>
                  </a:cubicBezTo>
                  <a:cubicBezTo>
                    <a:pt x="4607" y="1745"/>
                    <a:pt x="982" y="159"/>
                    <a:pt x="982" y="159"/>
                  </a:cubicBezTo>
                  <a:lnTo>
                    <a:pt x="1" y="2280"/>
                  </a:lnTo>
                  <a:cubicBezTo>
                    <a:pt x="2358" y="3361"/>
                    <a:pt x="4475" y="3768"/>
                    <a:pt x="6327" y="3768"/>
                  </a:cubicBezTo>
                  <a:cubicBezTo>
                    <a:pt x="11963" y="3768"/>
                    <a:pt x="15138" y="1"/>
                    <a:pt x="15138" y="0"/>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2069021" y="378758"/>
              <a:ext cx="210973" cy="364268"/>
            </a:xfrm>
            <a:custGeom>
              <a:avLst/>
              <a:gdLst/>
              <a:ahLst/>
              <a:cxnLst/>
              <a:rect l="l" t="t" r="r" b="b"/>
              <a:pathLst>
                <a:path w="6145" h="10610" extrusionOk="0">
                  <a:moveTo>
                    <a:pt x="3073" y="1"/>
                  </a:moveTo>
                  <a:lnTo>
                    <a:pt x="1458" y="2186"/>
                  </a:lnTo>
                  <a:cubicBezTo>
                    <a:pt x="1458" y="2186"/>
                    <a:pt x="2503" y="8361"/>
                    <a:pt x="1" y="10610"/>
                  </a:cubicBezTo>
                  <a:cubicBezTo>
                    <a:pt x="1" y="10610"/>
                    <a:pt x="6145" y="8108"/>
                    <a:pt x="3073" y="1"/>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2135348" y="302647"/>
              <a:ext cx="324064" cy="493667"/>
            </a:xfrm>
            <a:custGeom>
              <a:avLst/>
              <a:gdLst/>
              <a:ahLst/>
              <a:cxnLst/>
              <a:rect l="l" t="t" r="r" b="b"/>
              <a:pathLst>
                <a:path w="9439" h="14379" extrusionOk="0">
                  <a:moveTo>
                    <a:pt x="1806" y="1"/>
                  </a:moveTo>
                  <a:lnTo>
                    <a:pt x="1" y="1964"/>
                  </a:lnTo>
                  <a:cubicBezTo>
                    <a:pt x="1" y="1964"/>
                    <a:pt x="6050" y="8741"/>
                    <a:pt x="2883" y="14378"/>
                  </a:cubicBezTo>
                  <a:cubicBezTo>
                    <a:pt x="2883" y="14378"/>
                    <a:pt x="9438" y="8140"/>
                    <a:pt x="1806" y="1"/>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2171223" y="260249"/>
              <a:ext cx="345797" cy="480621"/>
            </a:xfrm>
            <a:custGeom>
              <a:avLst/>
              <a:gdLst/>
              <a:ahLst/>
              <a:cxnLst/>
              <a:rect l="l" t="t" r="r" b="b"/>
              <a:pathLst>
                <a:path w="10072" h="13999" extrusionOk="0">
                  <a:moveTo>
                    <a:pt x="1268" y="1"/>
                  </a:moveTo>
                  <a:lnTo>
                    <a:pt x="1" y="1964"/>
                  </a:lnTo>
                  <a:cubicBezTo>
                    <a:pt x="1" y="1964"/>
                    <a:pt x="7570" y="7094"/>
                    <a:pt x="7443" y="13998"/>
                  </a:cubicBezTo>
                  <a:cubicBezTo>
                    <a:pt x="7443" y="13998"/>
                    <a:pt x="10072" y="5733"/>
                    <a:pt x="1268" y="1"/>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2066858" y="174216"/>
              <a:ext cx="268583" cy="294848"/>
            </a:xfrm>
            <a:custGeom>
              <a:avLst/>
              <a:gdLst/>
              <a:ahLst/>
              <a:cxnLst/>
              <a:rect l="l" t="t" r="r" b="b"/>
              <a:pathLst>
                <a:path w="7823" h="8588" extrusionOk="0">
                  <a:moveTo>
                    <a:pt x="7349" y="0"/>
                  </a:moveTo>
                  <a:cubicBezTo>
                    <a:pt x="6513" y="0"/>
                    <a:pt x="3500" y="162"/>
                    <a:pt x="1901" y="2412"/>
                  </a:cubicBezTo>
                  <a:cubicBezTo>
                    <a:pt x="1" y="5072"/>
                    <a:pt x="1489" y="8587"/>
                    <a:pt x="1489" y="8587"/>
                  </a:cubicBezTo>
                  <a:cubicBezTo>
                    <a:pt x="1489" y="8587"/>
                    <a:pt x="7823" y="6624"/>
                    <a:pt x="7570" y="5"/>
                  </a:cubicBezTo>
                  <a:cubicBezTo>
                    <a:pt x="7570" y="5"/>
                    <a:pt x="7490" y="0"/>
                    <a:pt x="7349"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723310" y="617940"/>
              <a:ext cx="362071" cy="152265"/>
            </a:xfrm>
            <a:custGeom>
              <a:avLst/>
              <a:gdLst/>
              <a:ahLst/>
              <a:cxnLst/>
              <a:rect l="l" t="t" r="r" b="b"/>
              <a:pathLst>
                <a:path w="10546" h="4435" extrusionOk="0">
                  <a:moveTo>
                    <a:pt x="2692" y="1"/>
                  </a:moveTo>
                  <a:lnTo>
                    <a:pt x="0" y="191"/>
                  </a:lnTo>
                  <a:cubicBezTo>
                    <a:pt x="2455" y="3561"/>
                    <a:pt x="4991" y="4434"/>
                    <a:pt x="6960" y="4434"/>
                  </a:cubicBezTo>
                  <a:cubicBezTo>
                    <a:pt x="9081" y="4434"/>
                    <a:pt x="10546" y="3421"/>
                    <a:pt x="10546" y="3421"/>
                  </a:cubicBezTo>
                  <a:lnTo>
                    <a:pt x="10546" y="3421"/>
                  </a:lnTo>
                  <a:cubicBezTo>
                    <a:pt x="10260" y="3494"/>
                    <a:pt x="9964" y="3527"/>
                    <a:pt x="9660" y="3527"/>
                  </a:cubicBezTo>
                  <a:cubicBezTo>
                    <a:pt x="6534" y="3527"/>
                    <a:pt x="2692" y="1"/>
                    <a:pt x="2692" y="1"/>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646101" y="586424"/>
              <a:ext cx="393622" cy="321799"/>
            </a:xfrm>
            <a:custGeom>
              <a:avLst/>
              <a:gdLst/>
              <a:ahLst/>
              <a:cxnLst/>
              <a:rect l="l" t="t" r="r" b="b"/>
              <a:pathLst>
                <a:path w="11465" h="9373" extrusionOk="0">
                  <a:moveTo>
                    <a:pt x="2661" y="0"/>
                  </a:moveTo>
                  <a:lnTo>
                    <a:pt x="1" y="444"/>
                  </a:lnTo>
                  <a:cubicBezTo>
                    <a:pt x="1928" y="8291"/>
                    <a:pt x="7081" y="9372"/>
                    <a:pt x="9774" y="9372"/>
                  </a:cubicBezTo>
                  <a:cubicBezTo>
                    <a:pt x="10797" y="9372"/>
                    <a:pt x="11465" y="9216"/>
                    <a:pt x="11465" y="9216"/>
                  </a:cubicBezTo>
                  <a:cubicBezTo>
                    <a:pt x="5036" y="8773"/>
                    <a:pt x="2661" y="0"/>
                    <a:pt x="2661" y="0"/>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601539" y="592947"/>
              <a:ext cx="287054" cy="440383"/>
            </a:xfrm>
            <a:custGeom>
              <a:avLst/>
              <a:gdLst/>
              <a:ahLst/>
              <a:cxnLst/>
              <a:rect l="l" t="t" r="r" b="b"/>
              <a:pathLst>
                <a:path w="8361" h="12827" extrusionOk="0">
                  <a:moveTo>
                    <a:pt x="0" y="0"/>
                  </a:moveTo>
                  <a:cubicBezTo>
                    <a:pt x="0" y="10483"/>
                    <a:pt x="8361" y="12826"/>
                    <a:pt x="8361" y="12826"/>
                  </a:cubicBezTo>
                  <a:cubicBezTo>
                    <a:pt x="2502" y="9153"/>
                    <a:pt x="2344" y="0"/>
                    <a:pt x="2344" y="0"/>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191665" y="545090"/>
              <a:ext cx="375117" cy="130738"/>
            </a:xfrm>
            <a:custGeom>
              <a:avLst/>
              <a:gdLst/>
              <a:ahLst/>
              <a:cxnLst/>
              <a:rect l="l" t="t" r="r" b="b"/>
              <a:pathLst>
                <a:path w="10926" h="3808" extrusionOk="0">
                  <a:moveTo>
                    <a:pt x="8266" y="1"/>
                  </a:moveTo>
                  <a:cubicBezTo>
                    <a:pt x="8266" y="1"/>
                    <a:pt x="4593" y="2487"/>
                    <a:pt x="1598" y="2487"/>
                  </a:cubicBezTo>
                  <a:cubicBezTo>
                    <a:pt x="1031" y="2487"/>
                    <a:pt x="489" y="2398"/>
                    <a:pt x="0" y="2186"/>
                  </a:cubicBezTo>
                  <a:lnTo>
                    <a:pt x="0" y="2186"/>
                  </a:lnTo>
                  <a:cubicBezTo>
                    <a:pt x="0" y="2186"/>
                    <a:pt x="1712" y="3807"/>
                    <a:pt x="4389" y="3807"/>
                  </a:cubicBezTo>
                  <a:cubicBezTo>
                    <a:pt x="6202" y="3807"/>
                    <a:pt x="8458" y="3064"/>
                    <a:pt x="10926" y="571"/>
                  </a:cubicBezTo>
                  <a:lnTo>
                    <a:pt x="8266" y="1"/>
                  </a:ln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211233" y="525522"/>
              <a:ext cx="434924" cy="285097"/>
            </a:xfrm>
            <a:custGeom>
              <a:avLst/>
              <a:gdLst/>
              <a:ahLst/>
              <a:cxnLst/>
              <a:rect l="l" t="t" r="r" b="b"/>
              <a:pathLst>
                <a:path w="12668" h="8304" extrusionOk="0">
                  <a:moveTo>
                    <a:pt x="10102" y="1"/>
                  </a:moveTo>
                  <a:cubicBezTo>
                    <a:pt x="10102" y="1"/>
                    <a:pt x="6685" y="7816"/>
                    <a:pt x="599" y="7816"/>
                  </a:cubicBezTo>
                  <a:cubicBezTo>
                    <a:pt x="402" y="7816"/>
                    <a:pt x="202" y="7808"/>
                    <a:pt x="0" y="7791"/>
                  </a:cubicBezTo>
                  <a:lnTo>
                    <a:pt x="0" y="7791"/>
                  </a:lnTo>
                  <a:cubicBezTo>
                    <a:pt x="0" y="7791"/>
                    <a:pt x="1298" y="8304"/>
                    <a:pt x="3132" y="8304"/>
                  </a:cubicBezTo>
                  <a:cubicBezTo>
                    <a:pt x="5969" y="8304"/>
                    <a:pt x="10090" y="7077"/>
                    <a:pt x="12668" y="824"/>
                  </a:cubicBezTo>
                  <a:lnTo>
                    <a:pt x="10102" y="1"/>
                  </a:ln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341690" y="539666"/>
              <a:ext cx="349059" cy="404506"/>
            </a:xfrm>
            <a:custGeom>
              <a:avLst/>
              <a:gdLst/>
              <a:ahLst/>
              <a:cxnLst/>
              <a:rect l="l" t="t" r="r" b="b"/>
              <a:pathLst>
                <a:path w="10167" h="11782" extrusionOk="0">
                  <a:moveTo>
                    <a:pt x="7886" y="1"/>
                  </a:moveTo>
                  <a:cubicBezTo>
                    <a:pt x="7886" y="1"/>
                    <a:pt x="6366" y="9026"/>
                    <a:pt x="0" y="11781"/>
                  </a:cubicBezTo>
                  <a:cubicBezTo>
                    <a:pt x="0" y="11781"/>
                    <a:pt x="8646" y="10736"/>
                    <a:pt x="10166" y="349"/>
                  </a:cubicBezTo>
                  <a:lnTo>
                    <a:pt x="7886" y="1"/>
                  </a:ln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461264" y="472618"/>
              <a:ext cx="354517" cy="178735"/>
            </a:xfrm>
            <a:custGeom>
              <a:avLst/>
              <a:gdLst/>
              <a:ahLst/>
              <a:cxnLst/>
              <a:rect l="l" t="t" r="r" b="b"/>
              <a:pathLst>
                <a:path w="10326" h="5206" extrusionOk="0">
                  <a:moveTo>
                    <a:pt x="4859" y="1"/>
                  </a:moveTo>
                  <a:cubicBezTo>
                    <a:pt x="2095" y="1"/>
                    <a:pt x="1" y="2302"/>
                    <a:pt x="1" y="2302"/>
                  </a:cubicBezTo>
                  <a:cubicBezTo>
                    <a:pt x="1" y="2302"/>
                    <a:pt x="2588" y="5205"/>
                    <a:pt x="6463" y="5205"/>
                  </a:cubicBezTo>
                  <a:cubicBezTo>
                    <a:pt x="7643" y="5205"/>
                    <a:pt x="8943" y="4936"/>
                    <a:pt x="10325" y="4234"/>
                  </a:cubicBezTo>
                  <a:cubicBezTo>
                    <a:pt x="10325" y="4234"/>
                    <a:pt x="8963" y="687"/>
                    <a:pt x="5765" y="85"/>
                  </a:cubicBezTo>
                  <a:cubicBezTo>
                    <a:pt x="5456" y="27"/>
                    <a:pt x="5154" y="1"/>
                    <a:pt x="4859"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216932" y="-1034462"/>
              <a:ext cx="445636" cy="1621181"/>
            </a:xfrm>
            <a:custGeom>
              <a:avLst/>
              <a:gdLst/>
              <a:ahLst/>
              <a:cxnLst/>
              <a:rect l="l" t="t" r="r" b="b"/>
              <a:pathLst>
                <a:path w="12980" h="47220" extrusionOk="0">
                  <a:moveTo>
                    <a:pt x="822" y="1"/>
                  </a:moveTo>
                  <a:cubicBezTo>
                    <a:pt x="425" y="1"/>
                    <a:pt x="0" y="377"/>
                    <a:pt x="182" y="883"/>
                  </a:cubicBezTo>
                  <a:cubicBezTo>
                    <a:pt x="5376" y="15514"/>
                    <a:pt x="10285" y="31095"/>
                    <a:pt x="11678" y="46676"/>
                  </a:cubicBezTo>
                  <a:cubicBezTo>
                    <a:pt x="11707" y="47048"/>
                    <a:pt x="11982" y="47220"/>
                    <a:pt x="12269" y="47220"/>
                  </a:cubicBezTo>
                  <a:cubicBezTo>
                    <a:pt x="12616" y="47220"/>
                    <a:pt x="12980" y="46968"/>
                    <a:pt x="12945" y="46518"/>
                  </a:cubicBezTo>
                  <a:cubicBezTo>
                    <a:pt x="11552" y="30873"/>
                    <a:pt x="6580" y="15134"/>
                    <a:pt x="1354" y="408"/>
                  </a:cubicBezTo>
                  <a:cubicBezTo>
                    <a:pt x="1263" y="121"/>
                    <a:pt x="1047" y="1"/>
                    <a:pt x="822"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2"/>
          <p:cNvSpPr/>
          <p:nvPr/>
        </p:nvSpPr>
        <p:spPr>
          <a:xfrm>
            <a:off x="1304716" y="-587787"/>
            <a:ext cx="490405" cy="740483"/>
          </a:xfrm>
          <a:custGeom>
            <a:avLst/>
            <a:gdLst/>
            <a:ahLst/>
            <a:cxnLst/>
            <a:rect l="l" t="t" r="r" b="b"/>
            <a:pathLst>
              <a:path w="14284" h="21568" extrusionOk="0">
                <a:moveTo>
                  <a:pt x="11442" y="1"/>
                </a:moveTo>
                <a:cubicBezTo>
                  <a:pt x="9250" y="1"/>
                  <a:pt x="5819" y="3722"/>
                  <a:pt x="3326" y="8963"/>
                </a:cubicBezTo>
                <a:cubicBezTo>
                  <a:pt x="539" y="14854"/>
                  <a:pt x="1" y="20427"/>
                  <a:pt x="2122" y="21409"/>
                </a:cubicBezTo>
                <a:cubicBezTo>
                  <a:pt x="2343" y="21516"/>
                  <a:pt x="2583" y="21567"/>
                  <a:pt x="2841" y="21567"/>
                </a:cubicBezTo>
                <a:cubicBezTo>
                  <a:pt x="5033" y="21567"/>
                  <a:pt x="8465" y="17844"/>
                  <a:pt x="10958" y="12573"/>
                </a:cubicBezTo>
                <a:cubicBezTo>
                  <a:pt x="13713" y="6715"/>
                  <a:pt x="14283" y="1141"/>
                  <a:pt x="12162" y="159"/>
                </a:cubicBezTo>
                <a:cubicBezTo>
                  <a:pt x="11941" y="52"/>
                  <a:pt x="11700" y="1"/>
                  <a:pt x="11442" y="1"/>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707003" y="-583358"/>
            <a:ext cx="422976" cy="767297"/>
          </a:xfrm>
          <a:custGeom>
            <a:avLst/>
            <a:gdLst/>
            <a:ahLst/>
            <a:cxnLst/>
            <a:rect l="l" t="t" r="r" b="b"/>
            <a:pathLst>
              <a:path w="12320" h="22349" extrusionOk="0">
                <a:moveTo>
                  <a:pt x="2736" y="0"/>
                </a:moveTo>
                <a:cubicBezTo>
                  <a:pt x="2545" y="0"/>
                  <a:pt x="2361" y="31"/>
                  <a:pt x="2185" y="94"/>
                </a:cubicBezTo>
                <a:cubicBezTo>
                  <a:pt x="0" y="885"/>
                  <a:pt x="0" y="6491"/>
                  <a:pt x="2185" y="12603"/>
                </a:cubicBezTo>
                <a:cubicBezTo>
                  <a:pt x="4202" y="18245"/>
                  <a:pt x="7407" y="22349"/>
                  <a:pt x="9607" y="22349"/>
                </a:cubicBezTo>
                <a:cubicBezTo>
                  <a:pt x="9790" y="22349"/>
                  <a:pt x="9966" y="22320"/>
                  <a:pt x="10134" y="22262"/>
                </a:cubicBezTo>
                <a:cubicBezTo>
                  <a:pt x="12319" y="21470"/>
                  <a:pt x="12319" y="15865"/>
                  <a:pt x="10134" y="9753"/>
                </a:cubicBezTo>
                <a:cubicBezTo>
                  <a:pt x="8122" y="4125"/>
                  <a:pt x="4956" y="0"/>
                  <a:pt x="2736" y="0"/>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611323" y="-574741"/>
            <a:ext cx="289251" cy="806814"/>
          </a:xfrm>
          <a:custGeom>
            <a:avLst/>
            <a:gdLst/>
            <a:ahLst/>
            <a:cxnLst/>
            <a:rect l="l" t="t" r="r" b="b"/>
            <a:pathLst>
              <a:path w="8425" h="23500" extrusionOk="0">
                <a:moveTo>
                  <a:pt x="4212" y="1"/>
                </a:moveTo>
                <a:cubicBezTo>
                  <a:pt x="1900" y="1"/>
                  <a:pt x="0" y="5258"/>
                  <a:pt x="0" y="11750"/>
                </a:cubicBezTo>
                <a:cubicBezTo>
                  <a:pt x="0" y="18242"/>
                  <a:pt x="1900" y="23499"/>
                  <a:pt x="4212" y="23499"/>
                </a:cubicBezTo>
                <a:cubicBezTo>
                  <a:pt x="6556" y="23499"/>
                  <a:pt x="8424" y="18242"/>
                  <a:pt x="8424" y="11750"/>
                </a:cubicBezTo>
                <a:cubicBezTo>
                  <a:pt x="8424" y="5258"/>
                  <a:pt x="6556" y="1"/>
                  <a:pt x="4212" y="1"/>
                </a:cubicBezTo>
                <a:close/>
              </a:path>
            </a:pathLst>
          </a:custGeom>
          <a:solidFill>
            <a:srgbClr val="FFA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txBox="1">
            <a:spLocks noGrp="1"/>
          </p:cNvSpPr>
          <p:nvPr>
            <p:ph type="ctrTitle"/>
          </p:nvPr>
        </p:nvSpPr>
        <p:spPr>
          <a:xfrm>
            <a:off x="1542000" y="1923150"/>
            <a:ext cx="6060000" cy="9234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34616B"/>
              </a:buClr>
              <a:buSzPts val="4800"/>
              <a:buNone/>
              <a:defRPr sz="4800">
                <a:solidFill>
                  <a:srgbClr val="34616B"/>
                </a:solidFill>
              </a:defRPr>
            </a:lvl1pPr>
            <a:lvl2pPr lvl="1" algn="ctr">
              <a:spcBef>
                <a:spcPts val="0"/>
              </a:spcBef>
              <a:spcAft>
                <a:spcPts val="0"/>
              </a:spcAft>
              <a:buClr>
                <a:srgbClr val="34616B"/>
              </a:buClr>
              <a:buSzPts val="4800"/>
              <a:buNone/>
              <a:defRPr sz="4800">
                <a:solidFill>
                  <a:srgbClr val="34616B"/>
                </a:solidFill>
              </a:defRPr>
            </a:lvl2pPr>
            <a:lvl3pPr lvl="2" algn="ctr">
              <a:spcBef>
                <a:spcPts val="0"/>
              </a:spcBef>
              <a:spcAft>
                <a:spcPts val="0"/>
              </a:spcAft>
              <a:buClr>
                <a:srgbClr val="34616B"/>
              </a:buClr>
              <a:buSzPts val="4800"/>
              <a:buNone/>
              <a:defRPr sz="4800">
                <a:solidFill>
                  <a:srgbClr val="34616B"/>
                </a:solidFill>
              </a:defRPr>
            </a:lvl3pPr>
            <a:lvl4pPr lvl="3" algn="ctr">
              <a:spcBef>
                <a:spcPts val="0"/>
              </a:spcBef>
              <a:spcAft>
                <a:spcPts val="0"/>
              </a:spcAft>
              <a:buClr>
                <a:srgbClr val="34616B"/>
              </a:buClr>
              <a:buSzPts val="4800"/>
              <a:buNone/>
              <a:defRPr sz="4800">
                <a:solidFill>
                  <a:srgbClr val="34616B"/>
                </a:solidFill>
              </a:defRPr>
            </a:lvl4pPr>
            <a:lvl5pPr lvl="4" algn="ctr">
              <a:spcBef>
                <a:spcPts val="0"/>
              </a:spcBef>
              <a:spcAft>
                <a:spcPts val="0"/>
              </a:spcAft>
              <a:buClr>
                <a:srgbClr val="34616B"/>
              </a:buClr>
              <a:buSzPts val="4800"/>
              <a:buNone/>
              <a:defRPr sz="4800">
                <a:solidFill>
                  <a:srgbClr val="34616B"/>
                </a:solidFill>
              </a:defRPr>
            </a:lvl5pPr>
            <a:lvl6pPr lvl="5" algn="ctr">
              <a:spcBef>
                <a:spcPts val="0"/>
              </a:spcBef>
              <a:spcAft>
                <a:spcPts val="0"/>
              </a:spcAft>
              <a:buClr>
                <a:srgbClr val="34616B"/>
              </a:buClr>
              <a:buSzPts val="4800"/>
              <a:buNone/>
              <a:defRPr sz="4800">
                <a:solidFill>
                  <a:srgbClr val="34616B"/>
                </a:solidFill>
              </a:defRPr>
            </a:lvl6pPr>
            <a:lvl7pPr lvl="6" algn="ctr">
              <a:spcBef>
                <a:spcPts val="0"/>
              </a:spcBef>
              <a:spcAft>
                <a:spcPts val="0"/>
              </a:spcAft>
              <a:buClr>
                <a:srgbClr val="34616B"/>
              </a:buClr>
              <a:buSzPts val="4800"/>
              <a:buNone/>
              <a:defRPr sz="4800">
                <a:solidFill>
                  <a:srgbClr val="34616B"/>
                </a:solidFill>
              </a:defRPr>
            </a:lvl7pPr>
            <a:lvl8pPr lvl="7" algn="ctr">
              <a:spcBef>
                <a:spcPts val="0"/>
              </a:spcBef>
              <a:spcAft>
                <a:spcPts val="0"/>
              </a:spcAft>
              <a:buClr>
                <a:srgbClr val="34616B"/>
              </a:buClr>
              <a:buSzPts val="4800"/>
              <a:buNone/>
              <a:defRPr sz="4800">
                <a:solidFill>
                  <a:srgbClr val="34616B"/>
                </a:solidFill>
              </a:defRPr>
            </a:lvl8pPr>
            <a:lvl9pPr lvl="8" algn="ctr">
              <a:spcBef>
                <a:spcPts val="0"/>
              </a:spcBef>
              <a:spcAft>
                <a:spcPts val="0"/>
              </a:spcAft>
              <a:buClr>
                <a:srgbClr val="34616B"/>
              </a:buClr>
              <a:buSzPts val="4800"/>
              <a:buNone/>
              <a:defRPr sz="4800">
                <a:solidFill>
                  <a:srgbClr val="34616B"/>
                </a:solidFill>
              </a:defRPr>
            </a:lvl9pPr>
          </a:lstStyle>
          <a:p>
            <a:endParaRPr/>
          </a:p>
        </p:txBody>
      </p:sp>
      <p:sp>
        <p:nvSpPr>
          <p:cNvPr id="243" name="Google Shape;243;p2"/>
          <p:cNvSpPr txBox="1">
            <a:spLocks noGrp="1"/>
          </p:cNvSpPr>
          <p:nvPr>
            <p:ph type="subTitle" idx="1"/>
          </p:nvPr>
        </p:nvSpPr>
        <p:spPr>
          <a:xfrm>
            <a:off x="2214450" y="2834125"/>
            <a:ext cx="4715100" cy="373800"/>
          </a:xfrm>
          <a:prstGeom prst="rect">
            <a:avLst/>
          </a:prstGeom>
        </p:spPr>
        <p:txBody>
          <a:bodyPr spcFirstLastPara="1" wrap="square" lIns="91425" tIns="91425" rIns="91425" bIns="91425" anchor="t" anchorCtr="0">
            <a:noAutofit/>
          </a:bodyPr>
          <a:lstStyle>
            <a:lvl1pPr lvl="0" algn="ctr">
              <a:lnSpc>
                <a:spcPct val="115000"/>
              </a:lnSpc>
              <a:spcBef>
                <a:spcPts val="0"/>
              </a:spcBef>
              <a:spcAft>
                <a:spcPts val="0"/>
              </a:spcAft>
              <a:buClr>
                <a:srgbClr val="34616B"/>
              </a:buClr>
              <a:buSzPts val="1800"/>
              <a:buNone/>
              <a:defRPr>
                <a:solidFill>
                  <a:srgbClr val="34616B"/>
                </a:solidFill>
              </a:defRPr>
            </a:lvl1pPr>
            <a:lvl2pPr lvl="1" algn="ctr">
              <a:lnSpc>
                <a:spcPct val="115000"/>
              </a:lnSpc>
              <a:spcBef>
                <a:spcPts val="0"/>
              </a:spcBef>
              <a:spcAft>
                <a:spcPts val="0"/>
              </a:spcAft>
              <a:buSzPts val="1800"/>
              <a:buNone/>
              <a:defRPr sz="1800"/>
            </a:lvl2pPr>
            <a:lvl3pPr lvl="2" algn="ctr">
              <a:lnSpc>
                <a:spcPct val="115000"/>
              </a:lnSpc>
              <a:spcBef>
                <a:spcPts val="0"/>
              </a:spcBef>
              <a:spcAft>
                <a:spcPts val="0"/>
              </a:spcAft>
              <a:buSzPts val="1800"/>
              <a:buNone/>
              <a:defRPr sz="1800"/>
            </a:lvl3pPr>
            <a:lvl4pPr lvl="3" algn="ctr">
              <a:lnSpc>
                <a:spcPct val="115000"/>
              </a:lnSpc>
              <a:spcBef>
                <a:spcPts val="0"/>
              </a:spcBef>
              <a:spcAft>
                <a:spcPts val="0"/>
              </a:spcAft>
              <a:buSzPts val="1800"/>
              <a:buNone/>
              <a:defRPr sz="1800"/>
            </a:lvl4pPr>
            <a:lvl5pPr lvl="4" algn="ctr">
              <a:lnSpc>
                <a:spcPct val="115000"/>
              </a:lnSpc>
              <a:spcBef>
                <a:spcPts val="0"/>
              </a:spcBef>
              <a:spcAft>
                <a:spcPts val="0"/>
              </a:spcAft>
              <a:buSzPts val="1800"/>
              <a:buNone/>
              <a:defRPr sz="1800"/>
            </a:lvl5pPr>
            <a:lvl6pPr lvl="5" algn="ctr">
              <a:lnSpc>
                <a:spcPct val="115000"/>
              </a:lnSpc>
              <a:spcBef>
                <a:spcPts val="0"/>
              </a:spcBef>
              <a:spcAft>
                <a:spcPts val="0"/>
              </a:spcAft>
              <a:buSzPts val="1800"/>
              <a:buNone/>
              <a:defRPr sz="1800"/>
            </a:lvl6pPr>
            <a:lvl7pPr lvl="6" algn="ctr">
              <a:lnSpc>
                <a:spcPct val="115000"/>
              </a:lnSpc>
              <a:spcBef>
                <a:spcPts val="0"/>
              </a:spcBef>
              <a:spcAft>
                <a:spcPts val="0"/>
              </a:spcAft>
              <a:buSzPts val="1800"/>
              <a:buNone/>
              <a:defRPr sz="1800"/>
            </a:lvl7pPr>
            <a:lvl8pPr lvl="7" algn="ctr">
              <a:lnSpc>
                <a:spcPct val="115000"/>
              </a:lnSpc>
              <a:spcBef>
                <a:spcPts val="0"/>
              </a:spcBef>
              <a:spcAft>
                <a:spcPts val="0"/>
              </a:spcAft>
              <a:buSzPts val="1800"/>
              <a:buNone/>
              <a:defRPr sz="1800"/>
            </a:lvl8pPr>
            <a:lvl9pPr lvl="8" algn="ctr">
              <a:lnSpc>
                <a:spcPct val="115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1"/>
        <p:cNvGrpSpPr/>
        <p:nvPr/>
      </p:nvGrpSpPr>
      <p:grpSpPr>
        <a:xfrm>
          <a:off x="0" y="0"/>
          <a:ext cx="0" cy="0"/>
          <a:chOff x="0" y="0"/>
          <a:chExt cx="0" cy="0"/>
        </a:xfrm>
      </p:grpSpPr>
      <p:sp>
        <p:nvSpPr>
          <p:cNvPr id="432" name="Google Shape;432;p11"/>
          <p:cNvSpPr/>
          <p:nvPr/>
        </p:nvSpPr>
        <p:spPr>
          <a:xfrm rot="-5400000" flipH="1">
            <a:off x="-2032239" y="2032239"/>
            <a:ext cx="6738760" cy="2674282"/>
          </a:xfrm>
          <a:custGeom>
            <a:avLst/>
            <a:gdLst/>
            <a:ahLst/>
            <a:cxnLst/>
            <a:rect l="l" t="t" r="r" b="b"/>
            <a:pathLst>
              <a:path w="166801" h="66191" extrusionOk="0">
                <a:moveTo>
                  <a:pt x="0" y="0"/>
                </a:moveTo>
                <a:lnTo>
                  <a:pt x="0" y="63402"/>
                </a:lnTo>
                <a:cubicBezTo>
                  <a:pt x="0" y="63402"/>
                  <a:pt x="10894" y="57258"/>
                  <a:pt x="7727" y="44337"/>
                </a:cubicBezTo>
                <a:cubicBezTo>
                  <a:pt x="4560" y="31448"/>
                  <a:pt x="8234" y="29136"/>
                  <a:pt x="16215" y="24575"/>
                </a:cubicBezTo>
                <a:cubicBezTo>
                  <a:pt x="24195" y="20015"/>
                  <a:pt x="21915" y="10768"/>
                  <a:pt x="31289" y="6524"/>
                </a:cubicBezTo>
                <a:cubicBezTo>
                  <a:pt x="32283" y="6071"/>
                  <a:pt x="33249" y="5868"/>
                  <a:pt x="34181" y="5868"/>
                </a:cubicBezTo>
                <a:cubicBezTo>
                  <a:pt x="42037" y="5868"/>
                  <a:pt x="47504" y="20268"/>
                  <a:pt x="47504" y="20268"/>
                </a:cubicBezTo>
                <a:cubicBezTo>
                  <a:pt x="50607" y="24670"/>
                  <a:pt x="54566" y="28439"/>
                  <a:pt x="59221" y="30909"/>
                </a:cubicBezTo>
                <a:cubicBezTo>
                  <a:pt x="61691" y="32239"/>
                  <a:pt x="64320" y="33189"/>
                  <a:pt x="67075" y="33696"/>
                </a:cubicBezTo>
                <a:cubicBezTo>
                  <a:pt x="70337" y="34329"/>
                  <a:pt x="73662" y="34424"/>
                  <a:pt x="76988" y="34456"/>
                </a:cubicBezTo>
                <a:cubicBezTo>
                  <a:pt x="80313" y="34488"/>
                  <a:pt x="83638" y="34488"/>
                  <a:pt x="86932" y="34931"/>
                </a:cubicBezTo>
                <a:cubicBezTo>
                  <a:pt x="89750" y="35343"/>
                  <a:pt x="92569" y="36071"/>
                  <a:pt x="95261" y="37021"/>
                </a:cubicBezTo>
                <a:cubicBezTo>
                  <a:pt x="100676" y="38921"/>
                  <a:pt x="105743" y="41835"/>
                  <a:pt x="110430" y="45224"/>
                </a:cubicBezTo>
                <a:cubicBezTo>
                  <a:pt x="115244" y="48739"/>
                  <a:pt x="119709" y="52824"/>
                  <a:pt x="123921" y="57131"/>
                </a:cubicBezTo>
                <a:cubicBezTo>
                  <a:pt x="127677" y="60980"/>
                  <a:pt x="132082" y="66191"/>
                  <a:pt x="137778" y="66191"/>
                </a:cubicBezTo>
                <a:cubicBezTo>
                  <a:pt x="137846" y="66191"/>
                  <a:pt x="137914" y="66190"/>
                  <a:pt x="137982" y="66188"/>
                </a:cubicBezTo>
                <a:cubicBezTo>
                  <a:pt x="143334" y="66062"/>
                  <a:pt x="146596" y="61153"/>
                  <a:pt x="148085" y="56213"/>
                </a:cubicBezTo>
                <a:cubicBezTo>
                  <a:pt x="148971" y="53299"/>
                  <a:pt x="149288" y="50196"/>
                  <a:pt x="149541" y="47124"/>
                </a:cubicBezTo>
                <a:cubicBezTo>
                  <a:pt x="149826" y="43577"/>
                  <a:pt x="149890" y="39967"/>
                  <a:pt x="149985" y="36388"/>
                </a:cubicBezTo>
                <a:cubicBezTo>
                  <a:pt x="150111" y="29927"/>
                  <a:pt x="150333" y="23404"/>
                  <a:pt x="152138" y="17165"/>
                </a:cubicBezTo>
                <a:cubicBezTo>
                  <a:pt x="153627" y="12035"/>
                  <a:pt x="156192" y="6999"/>
                  <a:pt x="160309" y="3674"/>
                </a:cubicBezTo>
                <a:cubicBezTo>
                  <a:pt x="162241" y="2122"/>
                  <a:pt x="164521" y="1077"/>
                  <a:pt x="166801" y="0"/>
                </a:cubicBez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txBox="1">
            <a:spLocks noGrp="1"/>
          </p:cNvSpPr>
          <p:nvPr>
            <p:ph type="title" hasCustomPrompt="1"/>
          </p:nvPr>
        </p:nvSpPr>
        <p:spPr>
          <a:xfrm>
            <a:off x="3987375" y="1965825"/>
            <a:ext cx="4580400" cy="12930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34616B"/>
              </a:buClr>
              <a:buSzPts val="7200"/>
              <a:buNone/>
              <a:defRPr sz="7200">
                <a:solidFill>
                  <a:srgbClr val="34616B"/>
                </a:solidFill>
              </a:defRPr>
            </a:lvl1pPr>
            <a:lvl2pPr lvl="1" algn="ctr">
              <a:spcBef>
                <a:spcPts val="0"/>
              </a:spcBef>
              <a:spcAft>
                <a:spcPts val="0"/>
              </a:spcAft>
              <a:buClr>
                <a:srgbClr val="34616B"/>
              </a:buClr>
              <a:buSzPts val="7200"/>
              <a:buNone/>
              <a:defRPr sz="7200">
                <a:solidFill>
                  <a:srgbClr val="34616B"/>
                </a:solidFill>
              </a:defRPr>
            </a:lvl2pPr>
            <a:lvl3pPr lvl="2" algn="ctr">
              <a:spcBef>
                <a:spcPts val="0"/>
              </a:spcBef>
              <a:spcAft>
                <a:spcPts val="0"/>
              </a:spcAft>
              <a:buClr>
                <a:srgbClr val="34616B"/>
              </a:buClr>
              <a:buSzPts val="7200"/>
              <a:buNone/>
              <a:defRPr sz="7200">
                <a:solidFill>
                  <a:srgbClr val="34616B"/>
                </a:solidFill>
              </a:defRPr>
            </a:lvl3pPr>
            <a:lvl4pPr lvl="3" algn="ctr">
              <a:spcBef>
                <a:spcPts val="0"/>
              </a:spcBef>
              <a:spcAft>
                <a:spcPts val="0"/>
              </a:spcAft>
              <a:buClr>
                <a:srgbClr val="34616B"/>
              </a:buClr>
              <a:buSzPts val="7200"/>
              <a:buNone/>
              <a:defRPr sz="7200">
                <a:solidFill>
                  <a:srgbClr val="34616B"/>
                </a:solidFill>
              </a:defRPr>
            </a:lvl4pPr>
            <a:lvl5pPr lvl="4" algn="ctr">
              <a:spcBef>
                <a:spcPts val="0"/>
              </a:spcBef>
              <a:spcAft>
                <a:spcPts val="0"/>
              </a:spcAft>
              <a:buClr>
                <a:srgbClr val="34616B"/>
              </a:buClr>
              <a:buSzPts val="7200"/>
              <a:buNone/>
              <a:defRPr sz="7200">
                <a:solidFill>
                  <a:srgbClr val="34616B"/>
                </a:solidFill>
              </a:defRPr>
            </a:lvl5pPr>
            <a:lvl6pPr lvl="5" algn="ctr">
              <a:spcBef>
                <a:spcPts val="0"/>
              </a:spcBef>
              <a:spcAft>
                <a:spcPts val="0"/>
              </a:spcAft>
              <a:buClr>
                <a:srgbClr val="34616B"/>
              </a:buClr>
              <a:buSzPts val="7200"/>
              <a:buNone/>
              <a:defRPr sz="7200">
                <a:solidFill>
                  <a:srgbClr val="34616B"/>
                </a:solidFill>
              </a:defRPr>
            </a:lvl6pPr>
            <a:lvl7pPr lvl="6" algn="ctr">
              <a:spcBef>
                <a:spcPts val="0"/>
              </a:spcBef>
              <a:spcAft>
                <a:spcPts val="0"/>
              </a:spcAft>
              <a:buClr>
                <a:srgbClr val="34616B"/>
              </a:buClr>
              <a:buSzPts val="7200"/>
              <a:buNone/>
              <a:defRPr sz="7200">
                <a:solidFill>
                  <a:srgbClr val="34616B"/>
                </a:solidFill>
              </a:defRPr>
            </a:lvl7pPr>
            <a:lvl8pPr lvl="7" algn="ctr">
              <a:spcBef>
                <a:spcPts val="0"/>
              </a:spcBef>
              <a:spcAft>
                <a:spcPts val="0"/>
              </a:spcAft>
              <a:buClr>
                <a:srgbClr val="34616B"/>
              </a:buClr>
              <a:buSzPts val="7200"/>
              <a:buNone/>
              <a:defRPr sz="7200">
                <a:solidFill>
                  <a:srgbClr val="34616B"/>
                </a:solidFill>
              </a:defRPr>
            </a:lvl8pPr>
            <a:lvl9pPr lvl="8" algn="ctr">
              <a:spcBef>
                <a:spcPts val="0"/>
              </a:spcBef>
              <a:spcAft>
                <a:spcPts val="0"/>
              </a:spcAft>
              <a:buClr>
                <a:srgbClr val="34616B"/>
              </a:buClr>
              <a:buSzPts val="7200"/>
              <a:buNone/>
              <a:defRPr sz="7200">
                <a:solidFill>
                  <a:srgbClr val="34616B"/>
                </a:solidFill>
              </a:defRPr>
            </a:lvl9pPr>
          </a:lstStyle>
          <a:p>
            <a:r>
              <a:t>xx%</a:t>
            </a:r>
          </a:p>
        </p:txBody>
      </p:sp>
      <p:sp>
        <p:nvSpPr>
          <p:cNvPr id="434" name="Google Shape;434;p11"/>
          <p:cNvSpPr/>
          <p:nvPr/>
        </p:nvSpPr>
        <p:spPr>
          <a:xfrm>
            <a:off x="7139724" y="-109426"/>
            <a:ext cx="1856758" cy="1881056"/>
          </a:xfrm>
          <a:custGeom>
            <a:avLst/>
            <a:gdLst/>
            <a:ahLst/>
            <a:cxnLst/>
            <a:rect l="l" t="t" r="r" b="b"/>
            <a:pathLst>
              <a:path w="59222" h="59997" extrusionOk="0">
                <a:moveTo>
                  <a:pt x="47640" y="0"/>
                </a:moveTo>
                <a:cubicBezTo>
                  <a:pt x="47431" y="0"/>
                  <a:pt x="47237" y="117"/>
                  <a:pt x="47187" y="393"/>
                </a:cubicBezTo>
                <a:cubicBezTo>
                  <a:pt x="46681" y="3433"/>
                  <a:pt x="45762" y="6473"/>
                  <a:pt x="44591" y="9386"/>
                </a:cubicBezTo>
                <a:cubicBezTo>
                  <a:pt x="43910" y="9043"/>
                  <a:pt x="42489" y="8861"/>
                  <a:pt x="40728" y="8861"/>
                </a:cubicBezTo>
                <a:cubicBezTo>
                  <a:pt x="34861" y="8861"/>
                  <a:pt x="25222" y="10876"/>
                  <a:pt x="26634" y="15625"/>
                </a:cubicBezTo>
                <a:cubicBezTo>
                  <a:pt x="27109" y="17208"/>
                  <a:pt x="28422" y="17830"/>
                  <a:pt x="30141" y="17830"/>
                </a:cubicBezTo>
                <a:cubicBezTo>
                  <a:pt x="34270" y="17830"/>
                  <a:pt x="40747" y="14243"/>
                  <a:pt x="43609" y="11762"/>
                </a:cubicBezTo>
                <a:lnTo>
                  <a:pt x="43609" y="11762"/>
                </a:lnTo>
                <a:cubicBezTo>
                  <a:pt x="42880" y="13377"/>
                  <a:pt x="42120" y="14960"/>
                  <a:pt x="41360" y="16480"/>
                </a:cubicBezTo>
                <a:cubicBezTo>
                  <a:pt x="40505" y="18159"/>
                  <a:pt x="39587" y="19837"/>
                  <a:pt x="38637" y="21452"/>
                </a:cubicBezTo>
                <a:cubicBezTo>
                  <a:pt x="37800" y="20314"/>
                  <a:pt x="32396" y="18999"/>
                  <a:pt x="27544" y="18999"/>
                </a:cubicBezTo>
                <a:cubicBezTo>
                  <a:pt x="23217" y="18999"/>
                  <a:pt x="19330" y="20044"/>
                  <a:pt x="19509" y="23194"/>
                </a:cubicBezTo>
                <a:cubicBezTo>
                  <a:pt x="19645" y="25557"/>
                  <a:pt x="21888" y="26402"/>
                  <a:pt x="24798" y="26402"/>
                </a:cubicBezTo>
                <a:cubicBezTo>
                  <a:pt x="29337" y="26402"/>
                  <a:pt x="35498" y="24346"/>
                  <a:pt x="37813" y="22782"/>
                </a:cubicBezTo>
                <a:lnTo>
                  <a:pt x="37813" y="22782"/>
                </a:lnTo>
                <a:cubicBezTo>
                  <a:pt x="35945" y="25823"/>
                  <a:pt x="33918" y="28736"/>
                  <a:pt x="31733" y="31523"/>
                </a:cubicBezTo>
                <a:cubicBezTo>
                  <a:pt x="30362" y="30207"/>
                  <a:pt x="24260" y="28457"/>
                  <a:pt x="19336" y="28457"/>
                </a:cubicBezTo>
                <a:cubicBezTo>
                  <a:pt x="15732" y="28457"/>
                  <a:pt x="12758" y="29394"/>
                  <a:pt x="12731" y="32125"/>
                </a:cubicBezTo>
                <a:cubicBezTo>
                  <a:pt x="12702" y="34803"/>
                  <a:pt x="15514" y="35728"/>
                  <a:pt x="19001" y="35728"/>
                </a:cubicBezTo>
                <a:cubicBezTo>
                  <a:pt x="22893" y="35728"/>
                  <a:pt x="27625" y="34576"/>
                  <a:pt x="30181" y="33423"/>
                </a:cubicBezTo>
                <a:lnTo>
                  <a:pt x="30181" y="33423"/>
                </a:lnTo>
                <a:cubicBezTo>
                  <a:pt x="28218" y="35798"/>
                  <a:pt x="26128" y="38079"/>
                  <a:pt x="23974" y="40264"/>
                </a:cubicBezTo>
                <a:cubicBezTo>
                  <a:pt x="22850" y="38567"/>
                  <a:pt x="15123" y="35351"/>
                  <a:pt x="9864" y="35351"/>
                </a:cubicBezTo>
                <a:cubicBezTo>
                  <a:pt x="7270" y="35351"/>
                  <a:pt x="5276" y="36134"/>
                  <a:pt x="4973" y="38269"/>
                </a:cubicBezTo>
                <a:cubicBezTo>
                  <a:pt x="4476" y="41747"/>
                  <a:pt x="9180" y="42884"/>
                  <a:pt x="14046" y="42884"/>
                </a:cubicBezTo>
                <a:cubicBezTo>
                  <a:pt x="17245" y="42884"/>
                  <a:pt x="20513" y="42393"/>
                  <a:pt x="22422" y="41752"/>
                </a:cubicBezTo>
                <a:lnTo>
                  <a:pt x="22422" y="41752"/>
                </a:lnTo>
                <a:cubicBezTo>
                  <a:pt x="20997" y="43114"/>
                  <a:pt x="19540" y="44444"/>
                  <a:pt x="18052" y="45711"/>
                </a:cubicBezTo>
                <a:cubicBezTo>
                  <a:pt x="14220" y="45837"/>
                  <a:pt x="1" y="53058"/>
                  <a:pt x="3864" y="57998"/>
                </a:cubicBezTo>
                <a:cubicBezTo>
                  <a:pt x="4496" y="58818"/>
                  <a:pt x="5297" y="59170"/>
                  <a:pt x="6199" y="59170"/>
                </a:cubicBezTo>
                <a:cubicBezTo>
                  <a:pt x="11087" y="59170"/>
                  <a:pt x="18948" y="48830"/>
                  <a:pt x="19002" y="46344"/>
                </a:cubicBezTo>
                <a:cubicBezTo>
                  <a:pt x="20300" y="45204"/>
                  <a:pt x="21599" y="44032"/>
                  <a:pt x="22866" y="42829"/>
                </a:cubicBezTo>
                <a:lnTo>
                  <a:pt x="22866" y="42829"/>
                </a:lnTo>
                <a:cubicBezTo>
                  <a:pt x="20649" y="47801"/>
                  <a:pt x="18464" y="59740"/>
                  <a:pt x="23974" y="59993"/>
                </a:cubicBezTo>
                <a:cubicBezTo>
                  <a:pt x="24028" y="59996"/>
                  <a:pt x="24081" y="59997"/>
                  <a:pt x="24133" y="59997"/>
                </a:cubicBezTo>
                <a:cubicBezTo>
                  <a:pt x="30536" y="59997"/>
                  <a:pt x="27060" y="42813"/>
                  <a:pt x="24892" y="40897"/>
                </a:cubicBezTo>
                <a:cubicBezTo>
                  <a:pt x="27078" y="38680"/>
                  <a:pt x="29199" y="36368"/>
                  <a:pt x="31195" y="33962"/>
                </a:cubicBezTo>
                <a:lnTo>
                  <a:pt x="31195" y="33962"/>
                </a:lnTo>
                <a:cubicBezTo>
                  <a:pt x="29578" y="38873"/>
                  <a:pt x="28816" y="51171"/>
                  <a:pt x="34091" y="51171"/>
                </a:cubicBezTo>
                <a:cubicBezTo>
                  <a:pt x="34190" y="51171"/>
                  <a:pt x="34290" y="51166"/>
                  <a:pt x="34393" y="51158"/>
                </a:cubicBezTo>
                <a:cubicBezTo>
                  <a:pt x="41075" y="50588"/>
                  <a:pt x="35122" y="33360"/>
                  <a:pt x="32715" y="32061"/>
                </a:cubicBezTo>
                <a:cubicBezTo>
                  <a:pt x="34520" y="29781"/>
                  <a:pt x="36230" y="27406"/>
                  <a:pt x="37813" y="24936"/>
                </a:cubicBezTo>
                <a:lnTo>
                  <a:pt x="37813" y="24936"/>
                </a:lnTo>
                <a:cubicBezTo>
                  <a:pt x="36866" y="30377"/>
                  <a:pt x="37275" y="40716"/>
                  <a:pt x="41947" y="40716"/>
                </a:cubicBezTo>
                <a:cubicBezTo>
                  <a:pt x="42116" y="40716"/>
                  <a:pt x="42289" y="40703"/>
                  <a:pt x="42469" y="40675"/>
                </a:cubicBezTo>
                <a:cubicBezTo>
                  <a:pt x="48898" y="39662"/>
                  <a:pt x="42374" y="23828"/>
                  <a:pt x="39714" y="21864"/>
                </a:cubicBezTo>
                <a:cubicBezTo>
                  <a:pt x="40632" y="20281"/>
                  <a:pt x="41487" y="18665"/>
                  <a:pt x="42310" y="17019"/>
                </a:cubicBezTo>
                <a:cubicBezTo>
                  <a:pt x="43197" y="15309"/>
                  <a:pt x="44021" y="13535"/>
                  <a:pt x="44812" y="11698"/>
                </a:cubicBezTo>
                <a:lnTo>
                  <a:pt x="44812" y="11698"/>
                </a:lnTo>
                <a:cubicBezTo>
                  <a:pt x="44666" y="16462"/>
                  <a:pt x="47244" y="27618"/>
                  <a:pt x="51800" y="27618"/>
                </a:cubicBezTo>
                <a:cubicBezTo>
                  <a:pt x="52180" y="27618"/>
                  <a:pt x="52575" y="27541"/>
                  <a:pt x="52983" y="27374"/>
                </a:cubicBezTo>
                <a:cubicBezTo>
                  <a:pt x="59222" y="24841"/>
                  <a:pt x="48264" y="9988"/>
                  <a:pt x="45667" y="9608"/>
                </a:cubicBezTo>
                <a:cubicBezTo>
                  <a:pt x="46807" y="6695"/>
                  <a:pt x="47757" y="3718"/>
                  <a:pt x="48264" y="678"/>
                </a:cubicBezTo>
                <a:cubicBezTo>
                  <a:pt x="48322" y="275"/>
                  <a:pt x="47962" y="0"/>
                  <a:pt x="47640" y="0"/>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 name="Google Shape;435;p11"/>
          <p:cNvGrpSpPr/>
          <p:nvPr/>
        </p:nvGrpSpPr>
        <p:grpSpPr>
          <a:xfrm>
            <a:off x="4" y="2502004"/>
            <a:ext cx="2786535" cy="2641490"/>
            <a:chOff x="4" y="2502004"/>
            <a:chExt cx="2786535" cy="2641490"/>
          </a:xfrm>
        </p:grpSpPr>
        <p:sp>
          <p:nvSpPr>
            <p:cNvPr id="436" name="Google Shape;436;p11"/>
            <p:cNvSpPr/>
            <p:nvPr/>
          </p:nvSpPr>
          <p:spPr>
            <a:xfrm rot="1551360">
              <a:off x="270998" y="3605800"/>
              <a:ext cx="818884" cy="1430746"/>
            </a:xfrm>
            <a:custGeom>
              <a:avLst/>
              <a:gdLst/>
              <a:ahLst/>
              <a:cxnLst/>
              <a:rect l="l" t="t" r="r" b="b"/>
              <a:pathLst>
                <a:path w="23852" h="41674" extrusionOk="0">
                  <a:moveTo>
                    <a:pt x="23317" y="1"/>
                  </a:moveTo>
                  <a:cubicBezTo>
                    <a:pt x="23044" y="1"/>
                    <a:pt x="22759" y="175"/>
                    <a:pt x="22743" y="523"/>
                  </a:cubicBezTo>
                  <a:cubicBezTo>
                    <a:pt x="22015" y="16073"/>
                    <a:pt x="13844" y="32382"/>
                    <a:pt x="512" y="40648"/>
                  </a:cubicBezTo>
                  <a:cubicBezTo>
                    <a:pt x="1" y="40944"/>
                    <a:pt x="312" y="41673"/>
                    <a:pt x="805" y="41673"/>
                  </a:cubicBezTo>
                  <a:cubicBezTo>
                    <a:pt x="893" y="41673"/>
                    <a:pt x="986" y="41650"/>
                    <a:pt x="1082" y="41598"/>
                  </a:cubicBezTo>
                  <a:cubicBezTo>
                    <a:pt x="14731" y="33142"/>
                    <a:pt x="23092" y="16453"/>
                    <a:pt x="23820" y="523"/>
                  </a:cubicBezTo>
                  <a:cubicBezTo>
                    <a:pt x="23852" y="175"/>
                    <a:pt x="23590" y="1"/>
                    <a:pt x="23317"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rot="1551360">
              <a:off x="1531695" y="2609596"/>
              <a:ext cx="242486" cy="776072"/>
            </a:xfrm>
            <a:custGeom>
              <a:avLst/>
              <a:gdLst/>
              <a:ahLst/>
              <a:cxnLst/>
              <a:rect l="l" t="t" r="r" b="b"/>
              <a:pathLst>
                <a:path w="7063" h="22605" extrusionOk="0">
                  <a:moveTo>
                    <a:pt x="2566" y="1"/>
                  </a:moveTo>
                  <a:cubicBezTo>
                    <a:pt x="1141" y="1"/>
                    <a:pt x="0" y="1141"/>
                    <a:pt x="0" y="2566"/>
                  </a:cubicBezTo>
                  <a:cubicBezTo>
                    <a:pt x="0" y="3960"/>
                    <a:pt x="1141" y="5100"/>
                    <a:pt x="2566" y="5100"/>
                  </a:cubicBezTo>
                  <a:cubicBezTo>
                    <a:pt x="2787" y="5100"/>
                    <a:pt x="2977" y="5068"/>
                    <a:pt x="3167" y="5036"/>
                  </a:cubicBezTo>
                  <a:cubicBezTo>
                    <a:pt x="3579" y="5860"/>
                    <a:pt x="3959" y="6873"/>
                    <a:pt x="4212" y="7601"/>
                  </a:cubicBezTo>
                  <a:cubicBezTo>
                    <a:pt x="5733" y="12257"/>
                    <a:pt x="6018" y="17260"/>
                    <a:pt x="6018" y="22106"/>
                  </a:cubicBezTo>
                  <a:cubicBezTo>
                    <a:pt x="6033" y="22438"/>
                    <a:pt x="6295" y="22605"/>
                    <a:pt x="6552" y="22605"/>
                  </a:cubicBezTo>
                  <a:cubicBezTo>
                    <a:pt x="6809" y="22605"/>
                    <a:pt x="7063" y="22438"/>
                    <a:pt x="7063" y="22106"/>
                  </a:cubicBezTo>
                  <a:cubicBezTo>
                    <a:pt x="7031" y="17134"/>
                    <a:pt x="6683" y="12098"/>
                    <a:pt x="5194" y="7348"/>
                  </a:cubicBezTo>
                  <a:cubicBezTo>
                    <a:pt x="4909" y="6430"/>
                    <a:pt x="4561" y="5448"/>
                    <a:pt x="4117" y="4561"/>
                  </a:cubicBezTo>
                  <a:cubicBezTo>
                    <a:pt x="4719" y="4086"/>
                    <a:pt x="5099" y="3358"/>
                    <a:pt x="5099" y="2566"/>
                  </a:cubicBezTo>
                  <a:cubicBezTo>
                    <a:pt x="5099" y="1141"/>
                    <a:pt x="3959" y="1"/>
                    <a:pt x="2566"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rot="1551360">
              <a:off x="1913766" y="3223415"/>
              <a:ext cx="599984" cy="597683"/>
            </a:xfrm>
            <a:custGeom>
              <a:avLst/>
              <a:gdLst/>
              <a:ahLst/>
              <a:cxnLst/>
              <a:rect l="l" t="t" r="r" b="b"/>
              <a:pathLst>
                <a:path w="17476" h="17409" extrusionOk="0">
                  <a:moveTo>
                    <a:pt x="14565" y="1"/>
                  </a:moveTo>
                  <a:cubicBezTo>
                    <a:pt x="13725" y="1"/>
                    <a:pt x="12896" y="421"/>
                    <a:pt x="12408" y="1194"/>
                  </a:cubicBezTo>
                  <a:cubicBezTo>
                    <a:pt x="11965" y="1859"/>
                    <a:pt x="11901" y="2682"/>
                    <a:pt x="12155" y="3411"/>
                  </a:cubicBezTo>
                  <a:cubicBezTo>
                    <a:pt x="11300" y="3917"/>
                    <a:pt x="10508" y="4551"/>
                    <a:pt x="9779" y="5184"/>
                  </a:cubicBezTo>
                  <a:cubicBezTo>
                    <a:pt x="5947" y="8383"/>
                    <a:pt x="2939" y="12468"/>
                    <a:pt x="247" y="16617"/>
                  </a:cubicBezTo>
                  <a:cubicBezTo>
                    <a:pt x="0" y="17021"/>
                    <a:pt x="358" y="17409"/>
                    <a:pt x="722" y="17409"/>
                  </a:cubicBezTo>
                  <a:cubicBezTo>
                    <a:pt x="872" y="17409"/>
                    <a:pt x="1023" y="17344"/>
                    <a:pt x="1134" y="17187"/>
                  </a:cubicBezTo>
                  <a:cubicBezTo>
                    <a:pt x="3731" y="13101"/>
                    <a:pt x="6676" y="9016"/>
                    <a:pt x="10476" y="5944"/>
                  </a:cubicBezTo>
                  <a:cubicBezTo>
                    <a:pt x="11078" y="5438"/>
                    <a:pt x="11933" y="4773"/>
                    <a:pt x="12725" y="4298"/>
                  </a:cubicBezTo>
                  <a:cubicBezTo>
                    <a:pt x="12851" y="4456"/>
                    <a:pt x="13010" y="4583"/>
                    <a:pt x="13200" y="4709"/>
                  </a:cubicBezTo>
                  <a:cubicBezTo>
                    <a:pt x="13619" y="4981"/>
                    <a:pt x="14090" y="5111"/>
                    <a:pt x="14558" y="5111"/>
                  </a:cubicBezTo>
                  <a:cubicBezTo>
                    <a:pt x="15398" y="5111"/>
                    <a:pt x="16227" y="4691"/>
                    <a:pt x="16715" y="3917"/>
                  </a:cubicBezTo>
                  <a:cubicBezTo>
                    <a:pt x="17475" y="2746"/>
                    <a:pt x="17127" y="1162"/>
                    <a:pt x="15923" y="402"/>
                  </a:cubicBezTo>
                  <a:cubicBezTo>
                    <a:pt x="15504" y="131"/>
                    <a:pt x="15033" y="1"/>
                    <a:pt x="14565"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rot="1551360">
              <a:off x="1002312" y="2615662"/>
              <a:ext cx="761927" cy="1048564"/>
            </a:xfrm>
            <a:custGeom>
              <a:avLst/>
              <a:gdLst/>
              <a:ahLst/>
              <a:cxnLst/>
              <a:rect l="l" t="t" r="r" b="b"/>
              <a:pathLst>
                <a:path w="22193" h="30542" extrusionOk="0">
                  <a:moveTo>
                    <a:pt x="5941" y="1"/>
                  </a:moveTo>
                  <a:cubicBezTo>
                    <a:pt x="5838" y="1"/>
                    <a:pt x="5737" y="5"/>
                    <a:pt x="5638" y="12"/>
                  </a:cubicBezTo>
                  <a:cubicBezTo>
                    <a:pt x="0" y="456"/>
                    <a:pt x="412" y="7771"/>
                    <a:pt x="3199" y="15562"/>
                  </a:cubicBezTo>
                  <a:cubicBezTo>
                    <a:pt x="5986" y="23321"/>
                    <a:pt x="14157" y="30541"/>
                    <a:pt x="14157" y="30541"/>
                  </a:cubicBezTo>
                  <a:lnTo>
                    <a:pt x="21725" y="29908"/>
                  </a:lnTo>
                  <a:cubicBezTo>
                    <a:pt x="22192" y="12051"/>
                    <a:pt x="11657" y="1"/>
                    <a:pt x="5941" y="1"/>
                  </a:cubicBezTo>
                  <a:close/>
                </a:path>
              </a:pathLst>
            </a:custGeom>
            <a:solidFill>
              <a:srgbClr val="ED7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rot="1551360">
              <a:off x="1497932" y="3450424"/>
              <a:ext cx="1186235" cy="741774"/>
            </a:xfrm>
            <a:custGeom>
              <a:avLst/>
              <a:gdLst/>
              <a:ahLst/>
              <a:cxnLst/>
              <a:rect l="l" t="t" r="r" b="b"/>
              <a:pathLst>
                <a:path w="34552" h="21606" extrusionOk="0">
                  <a:moveTo>
                    <a:pt x="25635" y="0"/>
                  </a:moveTo>
                  <a:cubicBezTo>
                    <a:pt x="18910" y="0"/>
                    <a:pt x="7658" y="4969"/>
                    <a:pt x="1" y="16823"/>
                  </a:cubicBezTo>
                  <a:lnTo>
                    <a:pt x="5860" y="21605"/>
                  </a:lnTo>
                  <a:cubicBezTo>
                    <a:pt x="5860" y="21605"/>
                    <a:pt x="16690" y="20275"/>
                    <a:pt x="23373" y="15430"/>
                  </a:cubicBezTo>
                  <a:cubicBezTo>
                    <a:pt x="30055" y="10584"/>
                    <a:pt x="34552" y="4757"/>
                    <a:pt x="30150" y="1210"/>
                  </a:cubicBezTo>
                  <a:cubicBezTo>
                    <a:pt x="29159" y="419"/>
                    <a:pt x="27588" y="0"/>
                    <a:pt x="25635" y="0"/>
                  </a:cubicBezTo>
                  <a:close/>
                </a:path>
              </a:pathLst>
            </a:custGeom>
            <a:solidFill>
              <a:srgbClr val="ED7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rot="1551360">
              <a:off x="1527396" y="2890529"/>
              <a:ext cx="861146" cy="1176759"/>
            </a:xfrm>
            <a:custGeom>
              <a:avLst/>
              <a:gdLst/>
              <a:ahLst/>
              <a:cxnLst/>
              <a:rect l="l" t="t" r="r" b="b"/>
              <a:pathLst>
                <a:path w="25083" h="34276" extrusionOk="0">
                  <a:moveTo>
                    <a:pt x="11105" y="1"/>
                  </a:moveTo>
                  <a:cubicBezTo>
                    <a:pt x="599" y="1"/>
                    <a:pt x="0" y="32565"/>
                    <a:pt x="0" y="32565"/>
                  </a:cubicBezTo>
                  <a:lnTo>
                    <a:pt x="5289" y="34275"/>
                  </a:lnTo>
                  <a:cubicBezTo>
                    <a:pt x="9153" y="29968"/>
                    <a:pt x="25082" y="4190"/>
                    <a:pt x="12889" y="294"/>
                  </a:cubicBezTo>
                  <a:cubicBezTo>
                    <a:pt x="12265" y="95"/>
                    <a:pt x="11670" y="1"/>
                    <a:pt x="11105"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1"/>
            <p:cNvSpPr/>
            <p:nvPr/>
          </p:nvSpPr>
          <p:spPr>
            <a:xfrm rot="1551360">
              <a:off x="1478275" y="3354205"/>
              <a:ext cx="109175" cy="428050"/>
            </a:xfrm>
            <a:custGeom>
              <a:avLst/>
              <a:gdLst/>
              <a:ahLst/>
              <a:cxnLst/>
              <a:rect l="l" t="t" r="r" b="b"/>
              <a:pathLst>
                <a:path w="3180" h="12468" extrusionOk="0">
                  <a:moveTo>
                    <a:pt x="2849" y="0"/>
                  </a:moveTo>
                  <a:cubicBezTo>
                    <a:pt x="2737" y="0"/>
                    <a:pt x="2630" y="63"/>
                    <a:pt x="2604" y="206"/>
                  </a:cubicBezTo>
                  <a:cubicBezTo>
                    <a:pt x="1749" y="4165"/>
                    <a:pt x="894" y="8155"/>
                    <a:pt x="39" y="12114"/>
                  </a:cubicBezTo>
                  <a:cubicBezTo>
                    <a:pt x="0" y="12326"/>
                    <a:pt x="185" y="12467"/>
                    <a:pt x="349" y="12467"/>
                  </a:cubicBezTo>
                  <a:cubicBezTo>
                    <a:pt x="455" y="12467"/>
                    <a:pt x="552" y="12409"/>
                    <a:pt x="577" y="12272"/>
                  </a:cubicBezTo>
                  <a:cubicBezTo>
                    <a:pt x="1432" y="8282"/>
                    <a:pt x="2287" y="4323"/>
                    <a:pt x="3142" y="333"/>
                  </a:cubicBezTo>
                  <a:cubicBezTo>
                    <a:pt x="3180" y="128"/>
                    <a:pt x="3009" y="0"/>
                    <a:pt x="2849"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1"/>
            <p:cNvSpPr/>
            <p:nvPr/>
          </p:nvSpPr>
          <p:spPr>
            <a:xfrm rot="1551360">
              <a:off x="1524250" y="3405082"/>
              <a:ext cx="135542" cy="428839"/>
            </a:xfrm>
            <a:custGeom>
              <a:avLst/>
              <a:gdLst/>
              <a:ahLst/>
              <a:cxnLst/>
              <a:rect l="l" t="t" r="r" b="b"/>
              <a:pathLst>
                <a:path w="3948" h="12491" extrusionOk="0">
                  <a:moveTo>
                    <a:pt x="3602" y="0"/>
                  </a:moveTo>
                  <a:cubicBezTo>
                    <a:pt x="3494" y="0"/>
                    <a:pt x="3389" y="59"/>
                    <a:pt x="3351" y="195"/>
                  </a:cubicBezTo>
                  <a:cubicBezTo>
                    <a:pt x="2275" y="4186"/>
                    <a:pt x="1166" y="8176"/>
                    <a:pt x="58" y="12166"/>
                  </a:cubicBezTo>
                  <a:cubicBezTo>
                    <a:pt x="1" y="12357"/>
                    <a:pt x="173" y="12490"/>
                    <a:pt x="340" y="12490"/>
                  </a:cubicBezTo>
                  <a:cubicBezTo>
                    <a:pt x="450" y="12490"/>
                    <a:pt x="558" y="12432"/>
                    <a:pt x="596" y="12293"/>
                  </a:cubicBezTo>
                  <a:cubicBezTo>
                    <a:pt x="1705" y="8303"/>
                    <a:pt x="2813" y="4344"/>
                    <a:pt x="3890" y="354"/>
                  </a:cubicBezTo>
                  <a:cubicBezTo>
                    <a:pt x="3947" y="142"/>
                    <a:pt x="3771" y="0"/>
                    <a:pt x="3602"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rot="1551360">
              <a:off x="1573193" y="3473704"/>
              <a:ext cx="207605" cy="427020"/>
            </a:xfrm>
            <a:custGeom>
              <a:avLst/>
              <a:gdLst/>
              <a:ahLst/>
              <a:cxnLst/>
              <a:rect l="l" t="t" r="r" b="b"/>
              <a:pathLst>
                <a:path w="6047" h="12438" extrusionOk="0">
                  <a:moveTo>
                    <a:pt x="5671" y="0"/>
                  </a:moveTo>
                  <a:cubicBezTo>
                    <a:pt x="5590" y="0"/>
                    <a:pt x="5511" y="41"/>
                    <a:pt x="5462" y="139"/>
                  </a:cubicBezTo>
                  <a:cubicBezTo>
                    <a:pt x="3688" y="4097"/>
                    <a:pt x="1883" y="8056"/>
                    <a:pt x="110" y="12014"/>
                  </a:cubicBezTo>
                  <a:cubicBezTo>
                    <a:pt x="0" y="12233"/>
                    <a:pt x="194" y="12437"/>
                    <a:pt x="376" y="12437"/>
                  </a:cubicBezTo>
                  <a:cubicBezTo>
                    <a:pt x="457" y="12437"/>
                    <a:pt x="536" y="12397"/>
                    <a:pt x="585" y="12299"/>
                  </a:cubicBezTo>
                  <a:cubicBezTo>
                    <a:pt x="2358" y="8341"/>
                    <a:pt x="4164" y="4382"/>
                    <a:pt x="5937" y="424"/>
                  </a:cubicBezTo>
                  <a:cubicBezTo>
                    <a:pt x="6047" y="204"/>
                    <a:pt x="5853" y="0"/>
                    <a:pt x="5671"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rot="1551360">
              <a:off x="1150774" y="3359684"/>
              <a:ext cx="248288" cy="349945"/>
            </a:xfrm>
            <a:custGeom>
              <a:avLst/>
              <a:gdLst/>
              <a:ahLst/>
              <a:cxnLst/>
              <a:rect l="l" t="t" r="r" b="b"/>
              <a:pathLst>
                <a:path w="7232" h="10193" extrusionOk="0">
                  <a:moveTo>
                    <a:pt x="380" y="0"/>
                  </a:moveTo>
                  <a:cubicBezTo>
                    <a:pt x="189" y="0"/>
                    <a:pt x="0" y="190"/>
                    <a:pt x="132" y="409"/>
                  </a:cubicBezTo>
                  <a:cubicBezTo>
                    <a:pt x="2286" y="3608"/>
                    <a:pt x="4471" y="6838"/>
                    <a:pt x="6624" y="10068"/>
                  </a:cubicBezTo>
                  <a:cubicBezTo>
                    <a:pt x="6683" y="10156"/>
                    <a:pt x="6767" y="10192"/>
                    <a:pt x="6852" y="10192"/>
                  </a:cubicBezTo>
                  <a:cubicBezTo>
                    <a:pt x="7043" y="10192"/>
                    <a:pt x="7231" y="10003"/>
                    <a:pt x="7099" y="9783"/>
                  </a:cubicBezTo>
                  <a:cubicBezTo>
                    <a:pt x="4914" y="6553"/>
                    <a:pt x="2761" y="3355"/>
                    <a:pt x="607" y="124"/>
                  </a:cubicBezTo>
                  <a:cubicBezTo>
                    <a:pt x="549" y="37"/>
                    <a:pt x="464" y="0"/>
                    <a:pt x="380"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1"/>
            <p:cNvSpPr/>
            <p:nvPr/>
          </p:nvSpPr>
          <p:spPr>
            <a:xfrm rot="1551360">
              <a:off x="1275886" y="3318790"/>
              <a:ext cx="162905" cy="413150"/>
            </a:xfrm>
            <a:custGeom>
              <a:avLst/>
              <a:gdLst/>
              <a:ahLst/>
              <a:cxnLst/>
              <a:rect l="l" t="t" r="r" b="b"/>
              <a:pathLst>
                <a:path w="4745" h="12034" extrusionOk="0">
                  <a:moveTo>
                    <a:pt x="330" y="0"/>
                  </a:moveTo>
                  <a:cubicBezTo>
                    <a:pt x="166" y="0"/>
                    <a:pt x="0" y="130"/>
                    <a:pt x="76" y="340"/>
                  </a:cubicBezTo>
                  <a:lnTo>
                    <a:pt x="4162" y="11836"/>
                  </a:lnTo>
                  <a:cubicBezTo>
                    <a:pt x="4200" y="11975"/>
                    <a:pt x="4308" y="12033"/>
                    <a:pt x="4416" y="12033"/>
                  </a:cubicBezTo>
                  <a:cubicBezTo>
                    <a:pt x="4580" y="12033"/>
                    <a:pt x="4745" y="11900"/>
                    <a:pt x="4668" y="11709"/>
                  </a:cubicBezTo>
                  <a:lnTo>
                    <a:pt x="583" y="182"/>
                  </a:lnTo>
                  <a:cubicBezTo>
                    <a:pt x="546" y="56"/>
                    <a:pt x="438" y="0"/>
                    <a:pt x="330"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rot="1551360">
              <a:off x="1380624" y="3287109"/>
              <a:ext cx="104438" cy="445696"/>
            </a:xfrm>
            <a:custGeom>
              <a:avLst/>
              <a:gdLst/>
              <a:ahLst/>
              <a:cxnLst/>
              <a:rect l="l" t="t" r="r" b="b"/>
              <a:pathLst>
                <a:path w="3042" h="12982" extrusionOk="0">
                  <a:moveTo>
                    <a:pt x="345" y="1"/>
                  </a:moveTo>
                  <a:cubicBezTo>
                    <a:pt x="181" y="1"/>
                    <a:pt x="0" y="130"/>
                    <a:pt x="38" y="340"/>
                  </a:cubicBezTo>
                  <a:cubicBezTo>
                    <a:pt x="862" y="4489"/>
                    <a:pt x="1653" y="8638"/>
                    <a:pt x="2477" y="12786"/>
                  </a:cubicBezTo>
                  <a:cubicBezTo>
                    <a:pt x="2502" y="12923"/>
                    <a:pt x="2599" y="12981"/>
                    <a:pt x="2703" y="12981"/>
                  </a:cubicBezTo>
                  <a:cubicBezTo>
                    <a:pt x="2865" y="12981"/>
                    <a:pt x="3041" y="12840"/>
                    <a:pt x="2984" y="12628"/>
                  </a:cubicBezTo>
                  <a:cubicBezTo>
                    <a:pt x="2192" y="8479"/>
                    <a:pt x="1400" y="4331"/>
                    <a:pt x="577" y="182"/>
                  </a:cubicBezTo>
                  <a:cubicBezTo>
                    <a:pt x="552" y="57"/>
                    <a:pt x="452" y="1"/>
                    <a:pt x="345"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rot="1551360">
              <a:off x="1577346" y="3609579"/>
              <a:ext cx="335422" cy="358459"/>
            </a:xfrm>
            <a:custGeom>
              <a:avLst/>
              <a:gdLst/>
              <a:ahLst/>
              <a:cxnLst/>
              <a:rect l="l" t="t" r="r" b="b"/>
              <a:pathLst>
                <a:path w="9770" h="10441" extrusionOk="0">
                  <a:moveTo>
                    <a:pt x="9383" y="0"/>
                  </a:moveTo>
                  <a:cubicBezTo>
                    <a:pt x="9318" y="0"/>
                    <a:pt x="9250" y="28"/>
                    <a:pt x="9189" y="97"/>
                  </a:cubicBezTo>
                  <a:cubicBezTo>
                    <a:pt x="6212" y="3390"/>
                    <a:pt x="3204" y="6684"/>
                    <a:pt x="195" y="9977"/>
                  </a:cubicBezTo>
                  <a:cubicBezTo>
                    <a:pt x="1" y="10172"/>
                    <a:pt x="180" y="10441"/>
                    <a:pt x="388" y="10441"/>
                  </a:cubicBezTo>
                  <a:cubicBezTo>
                    <a:pt x="451" y="10441"/>
                    <a:pt x="516" y="10416"/>
                    <a:pt x="575" y="10357"/>
                  </a:cubicBezTo>
                  <a:cubicBezTo>
                    <a:pt x="3584" y="7064"/>
                    <a:pt x="6592" y="3770"/>
                    <a:pt x="9601" y="477"/>
                  </a:cubicBezTo>
                  <a:cubicBezTo>
                    <a:pt x="9770" y="284"/>
                    <a:pt x="9590" y="0"/>
                    <a:pt x="9383"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1"/>
            <p:cNvSpPr/>
            <p:nvPr/>
          </p:nvSpPr>
          <p:spPr>
            <a:xfrm rot="1551360">
              <a:off x="1580434" y="3728710"/>
              <a:ext cx="368896" cy="285023"/>
            </a:xfrm>
            <a:custGeom>
              <a:avLst/>
              <a:gdLst/>
              <a:ahLst/>
              <a:cxnLst/>
              <a:rect l="l" t="t" r="r" b="b"/>
              <a:pathLst>
                <a:path w="10745" h="8302" extrusionOk="0">
                  <a:moveTo>
                    <a:pt x="10302" y="0"/>
                  </a:moveTo>
                  <a:cubicBezTo>
                    <a:pt x="10246" y="0"/>
                    <a:pt x="10188" y="19"/>
                    <a:pt x="10137" y="64"/>
                  </a:cubicBezTo>
                  <a:cubicBezTo>
                    <a:pt x="6812" y="2661"/>
                    <a:pt x="3518" y="5258"/>
                    <a:pt x="225" y="7854"/>
                  </a:cubicBezTo>
                  <a:cubicBezTo>
                    <a:pt x="0" y="8029"/>
                    <a:pt x="188" y="8302"/>
                    <a:pt x="417" y="8302"/>
                  </a:cubicBezTo>
                  <a:cubicBezTo>
                    <a:pt x="479" y="8302"/>
                    <a:pt x="544" y="8282"/>
                    <a:pt x="605" y="8234"/>
                  </a:cubicBezTo>
                  <a:cubicBezTo>
                    <a:pt x="3898" y="5638"/>
                    <a:pt x="7192" y="3041"/>
                    <a:pt x="10517" y="476"/>
                  </a:cubicBezTo>
                  <a:cubicBezTo>
                    <a:pt x="10745" y="299"/>
                    <a:pt x="10528" y="0"/>
                    <a:pt x="10302"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1"/>
            <p:cNvSpPr/>
            <p:nvPr/>
          </p:nvSpPr>
          <p:spPr>
            <a:xfrm rot="1551360">
              <a:off x="1552306" y="3849938"/>
              <a:ext cx="459086" cy="231637"/>
            </a:xfrm>
            <a:custGeom>
              <a:avLst/>
              <a:gdLst/>
              <a:ahLst/>
              <a:cxnLst/>
              <a:rect l="l" t="t" r="r" b="b"/>
              <a:pathLst>
                <a:path w="13372" h="6747" extrusionOk="0">
                  <a:moveTo>
                    <a:pt x="12973" y="1"/>
                  </a:moveTo>
                  <a:cubicBezTo>
                    <a:pt x="12933" y="1"/>
                    <a:pt x="12890" y="10"/>
                    <a:pt x="12845" y="32"/>
                  </a:cubicBezTo>
                  <a:cubicBezTo>
                    <a:pt x="8633" y="2091"/>
                    <a:pt x="4453" y="4149"/>
                    <a:pt x="273" y="6240"/>
                  </a:cubicBezTo>
                  <a:cubicBezTo>
                    <a:pt x="0" y="6376"/>
                    <a:pt x="150" y="6746"/>
                    <a:pt x="399" y="6746"/>
                  </a:cubicBezTo>
                  <a:cubicBezTo>
                    <a:pt x="439" y="6746"/>
                    <a:pt x="482" y="6737"/>
                    <a:pt x="526" y="6715"/>
                  </a:cubicBezTo>
                  <a:cubicBezTo>
                    <a:pt x="4738" y="4656"/>
                    <a:pt x="8918" y="2566"/>
                    <a:pt x="13099" y="508"/>
                  </a:cubicBezTo>
                  <a:cubicBezTo>
                    <a:pt x="13371" y="371"/>
                    <a:pt x="13222" y="1"/>
                    <a:pt x="12973"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1"/>
            <p:cNvSpPr/>
            <p:nvPr/>
          </p:nvSpPr>
          <p:spPr>
            <a:xfrm rot="1551360">
              <a:off x="1163147" y="3712914"/>
              <a:ext cx="480612" cy="309708"/>
            </a:xfrm>
            <a:custGeom>
              <a:avLst/>
              <a:gdLst/>
              <a:ahLst/>
              <a:cxnLst/>
              <a:rect l="l" t="t" r="r" b="b"/>
              <a:pathLst>
                <a:path w="13999" h="9021" extrusionOk="0">
                  <a:moveTo>
                    <a:pt x="5151" y="0"/>
                  </a:moveTo>
                  <a:cubicBezTo>
                    <a:pt x="2397" y="0"/>
                    <a:pt x="286" y="958"/>
                    <a:pt x="286" y="958"/>
                  </a:cubicBezTo>
                  <a:cubicBezTo>
                    <a:pt x="286" y="958"/>
                    <a:pt x="1" y="7102"/>
                    <a:pt x="5479" y="8717"/>
                  </a:cubicBezTo>
                  <a:cubicBezTo>
                    <a:pt x="6198" y="8929"/>
                    <a:pt x="6874" y="9021"/>
                    <a:pt x="7507" y="9021"/>
                  </a:cubicBezTo>
                  <a:cubicBezTo>
                    <a:pt x="11703" y="9021"/>
                    <a:pt x="13998" y="4980"/>
                    <a:pt x="13998" y="4980"/>
                  </a:cubicBezTo>
                  <a:cubicBezTo>
                    <a:pt x="11412" y="990"/>
                    <a:pt x="7950" y="0"/>
                    <a:pt x="5151"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1"/>
            <p:cNvSpPr/>
            <p:nvPr/>
          </p:nvSpPr>
          <p:spPr>
            <a:xfrm rot="1551360">
              <a:off x="720078" y="3547668"/>
              <a:ext cx="390353" cy="882398"/>
            </a:xfrm>
            <a:custGeom>
              <a:avLst/>
              <a:gdLst/>
              <a:ahLst/>
              <a:cxnLst/>
              <a:rect l="l" t="t" r="r" b="b"/>
              <a:pathLst>
                <a:path w="11370" h="25702" extrusionOk="0">
                  <a:moveTo>
                    <a:pt x="2491" y="0"/>
                  </a:moveTo>
                  <a:cubicBezTo>
                    <a:pt x="1409" y="0"/>
                    <a:pt x="640" y="1088"/>
                    <a:pt x="444" y="3375"/>
                  </a:cubicBezTo>
                  <a:cubicBezTo>
                    <a:pt x="0" y="8537"/>
                    <a:pt x="5036" y="22218"/>
                    <a:pt x="9343" y="25702"/>
                  </a:cubicBezTo>
                  <a:lnTo>
                    <a:pt x="11370" y="21616"/>
                  </a:lnTo>
                  <a:cubicBezTo>
                    <a:pt x="11370" y="21616"/>
                    <a:pt x="10831" y="10691"/>
                    <a:pt x="7538" y="4927"/>
                  </a:cubicBezTo>
                  <a:cubicBezTo>
                    <a:pt x="5704" y="1717"/>
                    <a:pt x="3850" y="0"/>
                    <a:pt x="2491"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1"/>
            <p:cNvSpPr/>
            <p:nvPr/>
          </p:nvSpPr>
          <p:spPr>
            <a:xfrm rot="1551360">
              <a:off x="808548" y="3595566"/>
              <a:ext cx="253987" cy="742392"/>
            </a:xfrm>
            <a:custGeom>
              <a:avLst/>
              <a:gdLst/>
              <a:ahLst/>
              <a:cxnLst/>
              <a:rect l="l" t="t" r="r" b="b"/>
              <a:pathLst>
                <a:path w="7398" h="21624" extrusionOk="0">
                  <a:moveTo>
                    <a:pt x="360" y="1"/>
                  </a:moveTo>
                  <a:cubicBezTo>
                    <a:pt x="182" y="1"/>
                    <a:pt x="0" y="186"/>
                    <a:pt x="107" y="400"/>
                  </a:cubicBezTo>
                  <a:cubicBezTo>
                    <a:pt x="3211" y="7019"/>
                    <a:pt x="5776" y="14176"/>
                    <a:pt x="6852" y="21428"/>
                  </a:cubicBezTo>
                  <a:cubicBezTo>
                    <a:pt x="6865" y="21564"/>
                    <a:pt x="6955" y="21623"/>
                    <a:pt x="7056" y="21623"/>
                  </a:cubicBezTo>
                  <a:cubicBezTo>
                    <a:pt x="7214" y="21623"/>
                    <a:pt x="7398" y="21481"/>
                    <a:pt x="7359" y="21270"/>
                  </a:cubicBezTo>
                  <a:cubicBezTo>
                    <a:pt x="6282" y="13986"/>
                    <a:pt x="3717" y="6797"/>
                    <a:pt x="582" y="146"/>
                  </a:cubicBezTo>
                  <a:cubicBezTo>
                    <a:pt x="531" y="44"/>
                    <a:pt x="446" y="1"/>
                    <a:pt x="360" y="1"/>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 name="Google Shape;454;p11"/>
          <p:cNvSpPr txBox="1">
            <a:spLocks noGrp="1"/>
          </p:cNvSpPr>
          <p:nvPr>
            <p:ph type="subTitle" idx="1"/>
          </p:nvPr>
        </p:nvSpPr>
        <p:spPr>
          <a:xfrm>
            <a:off x="4587675" y="3258825"/>
            <a:ext cx="3379800" cy="1080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rgbClr val="3C6D7B"/>
              </a:buClr>
              <a:buSzPts val="1300"/>
              <a:buNone/>
              <a:defRPr sz="1300">
                <a:solidFill>
                  <a:srgbClr val="3C6D7B"/>
                </a:solidFill>
              </a:defRPr>
            </a:lvl1pPr>
            <a:lvl2pPr lvl="1" algn="ctr" rtl="0">
              <a:lnSpc>
                <a:spcPct val="100000"/>
              </a:lnSpc>
              <a:spcBef>
                <a:spcPts val="0"/>
              </a:spcBef>
              <a:spcAft>
                <a:spcPts val="0"/>
              </a:spcAft>
              <a:buClr>
                <a:srgbClr val="3C6D7B"/>
              </a:buClr>
              <a:buSzPts val="1300"/>
              <a:buNone/>
              <a:defRPr sz="1300">
                <a:solidFill>
                  <a:srgbClr val="3C6D7B"/>
                </a:solidFill>
              </a:defRPr>
            </a:lvl2pPr>
            <a:lvl3pPr lvl="2" algn="ctr" rtl="0">
              <a:lnSpc>
                <a:spcPct val="100000"/>
              </a:lnSpc>
              <a:spcBef>
                <a:spcPts val="0"/>
              </a:spcBef>
              <a:spcAft>
                <a:spcPts val="0"/>
              </a:spcAft>
              <a:buClr>
                <a:srgbClr val="3C6D7B"/>
              </a:buClr>
              <a:buSzPts val="1300"/>
              <a:buNone/>
              <a:defRPr sz="1300">
                <a:solidFill>
                  <a:srgbClr val="3C6D7B"/>
                </a:solidFill>
              </a:defRPr>
            </a:lvl3pPr>
            <a:lvl4pPr lvl="3" algn="ctr" rtl="0">
              <a:lnSpc>
                <a:spcPct val="100000"/>
              </a:lnSpc>
              <a:spcBef>
                <a:spcPts val="0"/>
              </a:spcBef>
              <a:spcAft>
                <a:spcPts val="0"/>
              </a:spcAft>
              <a:buClr>
                <a:srgbClr val="3C6D7B"/>
              </a:buClr>
              <a:buSzPts val="1300"/>
              <a:buNone/>
              <a:defRPr sz="1300">
                <a:solidFill>
                  <a:srgbClr val="3C6D7B"/>
                </a:solidFill>
              </a:defRPr>
            </a:lvl4pPr>
            <a:lvl5pPr lvl="4" algn="ctr" rtl="0">
              <a:lnSpc>
                <a:spcPct val="100000"/>
              </a:lnSpc>
              <a:spcBef>
                <a:spcPts val="0"/>
              </a:spcBef>
              <a:spcAft>
                <a:spcPts val="0"/>
              </a:spcAft>
              <a:buClr>
                <a:srgbClr val="3C6D7B"/>
              </a:buClr>
              <a:buSzPts val="1300"/>
              <a:buNone/>
              <a:defRPr sz="1300">
                <a:solidFill>
                  <a:srgbClr val="3C6D7B"/>
                </a:solidFill>
              </a:defRPr>
            </a:lvl5pPr>
            <a:lvl6pPr lvl="5" algn="ctr" rtl="0">
              <a:lnSpc>
                <a:spcPct val="100000"/>
              </a:lnSpc>
              <a:spcBef>
                <a:spcPts val="0"/>
              </a:spcBef>
              <a:spcAft>
                <a:spcPts val="0"/>
              </a:spcAft>
              <a:buClr>
                <a:srgbClr val="3C6D7B"/>
              </a:buClr>
              <a:buSzPts val="1300"/>
              <a:buNone/>
              <a:defRPr sz="1300">
                <a:solidFill>
                  <a:srgbClr val="3C6D7B"/>
                </a:solidFill>
              </a:defRPr>
            </a:lvl6pPr>
            <a:lvl7pPr lvl="6" algn="ctr" rtl="0">
              <a:lnSpc>
                <a:spcPct val="100000"/>
              </a:lnSpc>
              <a:spcBef>
                <a:spcPts val="0"/>
              </a:spcBef>
              <a:spcAft>
                <a:spcPts val="0"/>
              </a:spcAft>
              <a:buClr>
                <a:srgbClr val="3C6D7B"/>
              </a:buClr>
              <a:buSzPts val="1300"/>
              <a:buNone/>
              <a:defRPr sz="1300">
                <a:solidFill>
                  <a:srgbClr val="3C6D7B"/>
                </a:solidFill>
              </a:defRPr>
            </a:lvl7pPr>
            <a:lvl8pPr lvl="7" algn="ctr" rtl="0">
              <a:lnSpc>
                <a:spcPct val="100000"/>
              </a:lnSpc>
              <a:spcBef>
                <a:spcPts val="0"/>
              </a:spcBef>
              <a:spcAft>
                <a:spcPts val="0"/>
              </a:spcAft>
              <a:buClr>
                <a:srgbClr val="3C6D7B"/>
              </a:buClr>
              <a:buSzPts val="1300"/>
              <a:buNone/>
              <a:defRPr sz="1300">
                <a:solidFill>
                  <a:srgbClr val="3C6D7B"/>
                </a:solidFill>
              </a:defRPr>
            </a:lvl8pPr>
            <a:lvl9pPr lvl="8" algn="ctr" rtl="0">
              <a:lnSpc>
                <a:spcPct val="100000"/>
              </a:lnSpc>
              <a:spcBef>
                <a:spcPts val="0"/>
              </a:spcBef>
              <a:spcAft>
                <a:spcPts val="0"/>
              </a:spcAft>
              <a:buClr>
                <a:srgbClr val="3C6D7B"/>
              </a:buClr>
              <a:buSzPts val="1300"/>
              <a:buNone/>
              <a:defRPr sz="1300">
                <a:solidFill>
                  <a:srgbClr val="3C6D7B"/>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5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
  <p:cSld name="CUSTOM">
    <p:spTree>
      <p:nvGrpSpPr>
        <p:cNvPr id="1" name="Shape 456"/>
        <p:cNvGrpSpPr/>
        <p:nvPr/>
      </p:nvGrpSpPr>
      <p:grpSpPr>
        <a:xfrm>
          <a:off x="0" y="0"/>
          <a:ext cx="0" cy="0"/>
          <a:chOff x="0" y="0"/>
          <a:chExt cx="0" cy="0"/>
        </a:xfrm>
      </p:grpSpPr>
      <p:grpSp>
        <p:nvGrpSpPr>
          <p:cNvPr id="457" name="Google Shape;457;p13"/>
          <p:cNvGrpSpPr/>
          <p:nvPr/>
        </p:nvGrpSpPr>
        <p:grpSpPr>
          <a:xfrm>
            <a:off x="-36129" y="-554169"/>
            <a:ext cx="1347764" cy="1847752"/>
            <a:chOff x="-36129" y="-554169"/>
            <a:chExt cx="1347764" cy="1847752"/>
          </a:xfrm>
        </p:grpSpPr>
        <p:sp>
          <p:nvSpPr>
            <p:cNvPr id="458" name="Google Shape;458;p13"/>
            <p:cNvSpPr/>
            <p:nvPr/>
          </p:nvSpPr>
          <p:spPr>
            <a:xfrm rot="10800000">
              <a:off x="-17467" y="-554169"/>
              <a:ext cx="920183" cy="1242366"/>
            </a:xfrm>
            <a:custGeom>
              <a:avLst/>
              <a:gdLst/>
              <a:ahLst/>
              <a:cxnLst/>
              <a:rect l="l" t="t" r="r" b="b"/>
              <a:pathLst>
                <a:path w="30683" h="41426" extrusionOk="0">
                  <a:moveTo>
                    <a:pt x="741" y="0"/>
                  </a:moveTo>
                  <a:cubicBezTo>
                    <a:pt x="180" y="0"/>
                    <a:pt x="0" y="1032"/>
                    <a:pt x="648" y="1286"/>
                  </a:cubicBezTo>
                  <a:cubicBezTo>
                    <a:pt x="16166" y="7556"/>
                    <a:pt x="26902" y="24562"/>
                    <a:pt x="29372" y="40967"/>
                  </a:cubicBezTo>
                  <a:cubicBezTo>
                    <a:pt x="29423" y="41287"/>
                    <a:pt x="29655" y="41426"/>
                    <a:pt x="29905" y="41426"/>
                  </a:cubicBezTo>
                  <a:cubicBezTo>
                    <a:pt x="30274" y="41426"/>
                    <a:pt x="30683" y="41122"/>
                    <a:pt x="30607" y="40650"/>
                  </a:cubicBezTo>
                  <a:cubicBezTo>
                    <a:pt x="28074" y="23834"/>
                    <a:pt x="17306" y="6638"/>
                    <a:pt x="965" y="51"/>
                  </a:cubicBezTo>
                  <a:cubicBezTo>
                    <a:pt x="885" y="16"/>
                    <a:pt x="810" y="0"/>
                    <a:pt x="741"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rot="10800000">
              <a:off x="926952" y="372281"/>
              <a:ext cx="254555" cy="246968"/>
            </a:xfrm>
            <a:custGeom>
              <a:avLst/>
              <a:gdLst/>
              <a:ahLst/>
              <a:cxnLst/>
              <a:rect l="l" t="t" r="r" b="b"/>
              <a:pathLst>
                <a:path w="8488" h="8235" extrusionOk="0">
                  <a:moveTo>
                    <a:pt x="8488" y="0"/>
                  </a:moveTo>
                  <a:cubicBezTo>
                    <a:pt x="0" y="1742"/>
                    <a:pt x="1172" y="8234"/>
                    <a:pt x="1172" y="8234"/>
                  </a:cubicBezTo>
                  <a:cubicBezTo>
                    <a:pt x="1742" y="4941"/>
                    <a:pt x="7538" y="2534"/>
                    <a:pt x="7538" y="2534"/>
                  </a:cubicBezTo>
                  <a:lnTo>
                    <a:pt x="8488" y="0"/>
                  </a:ln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rot="10800000">
              <a:off x="881368" y="469179"/>
              <a:ext cx="381833" cy="212839"/>
            </a:xfrm>
            <a:custGeom>
              <a:avLst/>
              <a:gdLst/>
              <a:ahLst/>
              <a:cxnLst/>
              <a:rect l="l" t="t" r="r" b="b"/>
              <a:pathLst>
                <a:path w="12732" h="7097" extrusionOk="0">
                  <a:moveTo>
                    <a:pt x="9572" y="1"/>
                  </a:moveTo>
                  <a:cubicBezTo>
                    <a:pt x="1445" y="1"/>
                    <a:pt x="1" y="7097"/>
                    <a:pt x="1" y="7097"/>
                  </a:cubicBezTo>
                  <a:cubicBezTo>
                    <a:pt x="2015" y="3380"/>
                    <a:pt x="6562" y="2740"/>
                    <a:pt x="9454" y="2740"/>
                  </a:cubicBezTo>
                  <a:cubicBezTo>
                    <a:pt x="10973" y="2740"/>
                    <a:pt x="12035" y="2917"/>
                    <a:pt x="12035" y="2917"/>
                  </a:cubicBezTo>
                  <a:lnTo>
                    <a:pt x="12732" y="320"/>
                  </a:lnTo>
                  <a:cubicBezTo>
                    <a:pt x="11580" y="99"/>
                    <a:pt x="10529" y="1"/>
                    <a:pt x="9572" y="1"/>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rot="10800000">
              <a:off x="857617" y="636314"/>
              <a:ext cx="454019" cy="113032"/>
            </a:xfrm>
            <a:custGeom>
              <a:avLst/>
              <a:gdLst/>
              <a:ahLst/>
              <a:cxnLst/>
              <a:rect l="l" t="t" r="r" b="b"/>
              <a:pathLst>
                <a:path w="15139" h="3769" extrusionOk="0">
                  <a:moveTo>
                    <a:pt x="8812" y="0"/>
                  </a:moveTo>
                  <a:cubicBezTo>
                    <a:pt x="3176" y="0"/>
                    <a:pt x="1" y="3768"/>
                    <a:pt x="1" y="3768"/>
                  </a:cubicBezTo>
                  <a:cubicBezTo>
                    <a:pt x="1977" y="2465"/>
                    <a:pt x="4262" y="2037"/>
                    <a:pt x="6412" y="2037"/>
                  </a:cubicBezTo>
                  <a:cubicBezTo>
                    <a:pt x="10533" y="2037"/>
                    <a:pt x="14157" y="3610"/>
                    <a:pt x="14157" y="3610"/>
                  </a:cubicBezTo>
                  <a:lnTo>
                    <a:pt x="15139" y="1488"/>
                  </a:lnTo>
                  <a:cubicBezTo>
                    <a:pt x="12781" y="407"/>
                    <a:pt x="10664" y="0"/>
                    <a:pt x="8812" y="0"/>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rot="10800000">
              <a:off x="730334" y="721820"/>
              <a:ext cx="184289" cy="318194"/>
            </a:xfrm>
            <a:custGeom>
              <a:avLst/>
              <a:gdLst/>
              <a:ahLst/>
              <a:cxnLst/>
              <a:rect l="l" t="t" r="r" b="b"/>
              <a:pathLst>
                <a:path w="6145" h="10610" extrusionOk="0">
                  <a:moveTo>
                    <a:pt x="6144" y="1"/>
                  </a:moveTo>
                  <a:cubicBezTo>
                    <a:pt x="6144" y="1"/>
                    <a:pt x="1" y="2503"/>
                    <a:pt x="3072" y="10610"/>
                  </a:cubicBezTo>
                  <a:lnTo>
                    <a:pt x="4719" y="8425"/>
                  </a:lnTo>
                  <a:cubicBezTo>
                    <a:pt x="4719" y="8425"/>
                    <a:pt x="3674" y="2249"/>
                    <a:pt x="6144" y="1"/>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rot="10800000">
              <a:off x="788277" y="655333"/>
              <a:ext cx="282086" cy="431196"/>
            </a:xfrm>
            <a:custGeom>
              <a:avLst/>
              <a:gdLst/>
              <a:ahLst/>
              <a:cxnLst/>
              <a:rect l="l" t="t" r="r" b="b"/>
              <a:pathLst>
                <a:path w="9406" h="14378" extrusionOk="0">
                  <a:moveTo>
                    <a:pt x="6524" y="0"/>
                  </a:moveTo>
                  <a:cubicBezTo>
                    <a:pt x="6523" y="1"/>
                    <a:pt x="0" y="6239"/>
                    <a:pt x="7600" y="14378"/>
                  </a:cubicBezTo>
                  <a:lnTo>
                    <a:pt x="9405" y="12414"/>
                  </a:lnTo>
                  <a:cubicBezTo>
                    <a:pt x="9405" y="12414"/>
                    <a:pt x="3357" y="5637"/>
                    <a:pt x="6524" y="0"/>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rot="10800000">
              <a:off x="819617" y="618294"/>
              <a:ext cx="301100" cy="419800"/>
            </a:xfrm>
            <a:custGeom>
              <a:avLst/>
              <a:gdLst/>
              <a:ahLst/>
              <a:cxnLst/>
              <a:rect l="l" t="t" r="r" b="b"/>
              <a:pathLst>
                <a:path w="10040" h="13998" extrusionOk="0">
                  <a:moveTo>
                    <a:pt x="2629" y="0"/>
                  </a:moveTo>
                  <a:cubicBezTo>
                    <a:pt x="2628" y="1"/>
                    <a:pt x="1" y="8298"/>
                    <a:pt x="8773" y="13998"/>
                  </a:cubicBezTo>
                  <a:lnTo>
                    <a:pt x="10039" y="12034"/>
                  </a:lnTo>
                  <a:cubicBezTo>
                    <a:pt x="10039" y="12034"/>
                    <a:pt x="2470" y="6904"/>
                    <a:pt x="2629" y="0"/>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rot="10800000">
              <a:off x="728445" y="543106"/>
              <a:ext cx="234612" cy="257554"/>
            </a:xfrm>
            <a:custGeom>
              <a:avLst/>
              <a:gdLst/>
              <a:ahLst/>
              <a:cxnLst/>
              <a:rect l="l" t="t" r="r" b="b"/>
              <a:pathLst>
                <a:path w="7823" h="8588" extrusionOk="0">
                  <a:moveTo>
                    <a:pt x="6334" y="0"/>
                  </a:moveTo>
                  <a:cubicBezTo>
                    <a:pt x="6334" y="1"/>
                    <a:pt x="0" y="1964"/>
                    <a:pt x="254" y="8583"/>
                  </a:cubicBezTo>
                  <a:cubicBezTo>
                    <a:pt x="254" y="8583"/>
                    <a:pt x="333" y="8587"/>
                    <a:pt x="474" y="8587"/>
                  </a:cubicBezTo>
                  <a:cubicBezTo>
                    <a:pt x="1311" y="8587"/>
                    <a:pt x="4328" y="8425"/>
                    <a:pt x="5954" y="6176"/>
                  </a:cubicBezTo>
                  <a:cubicBezTo>
                    <a:pt x="7823" y="3516"/>
                    <a:pt x="6334" y="1"/>
                    <a:pt x="6334"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rot="10800000">
              <a:off x="427373" y="930761"/>
              <a:ext cx="317234" cy="132526"/>
            </a:xfrm>
            <a:custGeom>
              <a:avLst/>
              <a:gdLst/>
              <a:ahLst/>
              <a:cxnLst/>
              <a:rect l="l" t="t" r="r" b="b"/>
              <a:pathLst>
                <a:path w="10578" h="4419" extrusionOk="0">
                  <a:moveTo>
                    <a:pt x="3616" y="0"/>
                  </a:moveTo>
                  <a:cubicBezTo>
                    <a:pt x="1477" y="0"/>
                    <a:pt x="0" y="1030"/>
                    <a:pt x="0" y="1030"/>
                  </a:cubicBezTo>
                  <a:cubicBezTo>
                    <a:pt x="299" y="952"/>
                    <a:pt x="608" y="916"/>
                    <a:pt x="925" y="916"/>
                  </a:cubicBezTo>
                  <a:cubicBezTo>
                    <a:pt x="4064" y="916"/>
                    <a:pt x="7854" y="4419"/>
                    <a:pt x="7854" y="4419"/>
                  </a:cubicBezTo>
                  <a:lnTo>
                    <a:pt x="10578" y="4229"/>
                  </a:lnTo>
                  <a:cubicBezTo>
                    <a:pt x="8118" y="874"/>
                    <a:pt x="5586" y="0"/>
                    <a:pt x="3616" y="0"/>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rot="10800000">
              <a:off x="360884" y="903201"/>
              <a:ext cx="343835" cy="281096"/>
            </a:xfrm>
            <a:custGeom>
              <a:avLst/>
              <a:gdLst/>
              <a:ahLst/>
              <a:cxnLst/>
              <a:rect l="l" t="t" r="r" b="b"/>
              <a:pathLst>
                <a:path w="11465" h="9373" extrusionOk="0">
                  <a:moveTo>
                    <a:pt x="1692" y="0"/>
                  </a:moveTo>
                  <a:cubicBezTo>
                    <a:pt x="668" y="0"/>
                    <a:pt x="0" y="157"/>
                    <a:pt x="0" y="157"/>
                  </a:cubicBezTo>
                  <a:cubicBezTo>
                    <a:pt x="6429" y="600"/>
                    <a:pt x="8836" y="9372"/>
                    <a:pt x="8836" y="9372"/>
                  </a:cubicBezTo>
                  <a:lnTo>
                    <a:pt x="11464" y="8929"/>
                  </a:lnTo>
                  <a:cubicBezTo>
                    <a:pt x="9537" y="1081"/>
                    <a:pt x="4384" y="0"/>
                    <a:pt x="1692" y="0"/>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rot="10800000">
              <a:off x="320996" y="908901"/>
              <a:ext cx="251706" cy="384682"/>
            </a:xfrm>
            <a:custGeom>
              <a:avLst/>
              <a:gdLst/>
              <a:ahLst/>
              <a:cxnLst/>
              <a:rect l="l" t="t" r="r" b="b"/>
              <a:pathLst>
                <a:path w="8393" h="12827" extrusionOk="0">
                  <a:moveTo>
                    <a:pt x="0" y="0"/>
                  </a:moveTo>
                  <a:cubicBezTo>
                    <a:pt x="5859" y="3674"/>
                    <a:pt x="6049" y="12826"/>
                    <a:pt x="6049" y="12826"/>
                  </a:cubicBezTo>
                  <a:lnTo>
                    <a:pt x="8361" y="12826"/>
                  </a:lnTo>
                  <a:cubicBezTo>
                    <a:pt x="8393" y="2344"/>
                    <a:pt x="1" y="1"/>
                    <a:pt x="0" y="0"/>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rot="10800000">
              <a:off x="-36129" y="867121"/>
              <a:ext cx="327701" cy="114172"/>
            </a:xfrm>
            <a:custGeom>
              <a:avLst/>
              <a:gdLst/>
              <a:ahLst/>
              <a:cxnLst/>
              <a:rect l="l" t="t" r="r" b="b"/>
              <a:pathLst>
                <a:path w="10927" h="3807" extrusionOk="0">
                  <a:moveTo>
                    <a:pt x="6537" y="0"/>
                  </a:moveTo>
                  <a:cubicBezTo>
                    <a:pt x="4724" y="0"/>
                    <a:pt x="2468" y="743"/>
                    <a:pt x="0" y="3237"/>
                  </a:cubicBezTo>
                  <a:lnTo>
                    <a:pt x="2661" y="3807"/>
                  </a:lnTo>
                  <a:cubicBezTo>
                    <a:pt x="2661" y="3807"/>
                    <a:pt x="6333" y="1321"/>
                    <a:pt x="9328" y="1321"/>
                  </a:cubicBezTo>
                  <a:cubicBezTo>
                    <a:pt x="9895" y="1321"/>
                    <a:pt x="10437" y="1410"/>
                    <a:pt x="10926" y="1622"/>
                  </a:cubicBezTo>
                  <a:cubicBezTo>
                    <a:pt x="10926" y="1622"/>
                    <a:pt x="9215" y="0"/>
                    <a:pt x="6537" y="0"/>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rot="10800000">
              <a:off x="-19034" y="850028"/>
              <a:ext cx="378984" cy="249037"/>
            </a:xfrm>
            <a:custGeom>
              <a:avLst/>
              <a:gdLst/>
              <a:ahLst/>
              <a:cxnLst/>
              <a:rect l="l" t="t" r="r" b="b"/>
              <a:pathLst>
                <a:path w="12637" h="8304" extrusionOk="0">
                  <a:moveTo>
                    <a:pt x="9507" y="1"/>
                  </a:moveTo>
                  <a:cubicBezTo>
                    <a:pt x="6672" y="1"/>
                    <a:pt x="2559" y="1228"/>
                    <a:pt x="0" y="7480"/>
                  </a:cubicBezTo>
                  <a:lnTo>
                    <a:pt x="2534" y="8304"/>
                  </a:lnTo>
                  <a:cubicBezTo>
                    <a:pt x="2534" y="8304"/>
                    <a:pt x="5951" y="488"/>
                    <a:pt x="12038" y="488"/>
                  </a:cubicBezTo>
                  <a:cubicBezTo>
                    <a:pt x="12234" y="488"/>
                    <a:pt x="12434" y="496"/>
                    <a:pt x="12636" y="513"/>
                  </a:cubicBezTo>
                  <a:cubicBezTo>
                    <a:pt x="12636" y="513"/>
                    <a:pt x="11338" y="1"/>
                    <a:pt x="9507" y="1"/>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rot="10800000">
              <a:off x="94959" y="862385"/>
              <a:ext cx="304878" cy="353312"/>
            </a:xfrm>
            <a:custGeom>
              <a:avLst/>
              <a:gdLst/>
              <a:ahLst/>
              <a:cxnLst/>
              <a:rect l="l" t="t" r="r" b="b"/>
              <a:pathLst>
                <a:path w="10166" h="11781" extrusionOk="0">
                  <a:moveTo>
                    <a:pt x="10166" y="0"/>
                  </a:moveTo>
                  <a:cubicBezTo>
                    <a:pt x="10165" y="0"/>
                    <a:pt x="1520" y="1046"/>
                    <a:pt x="0" y="11433"/>
                  </a:cubicBezTo>
                  <a:lnTo>
                    <a:pt x="2312" y="11781"/>
                  </a:lnTo>
                  <a:cubicBezTo>
                    <a:pt x="2312" y="11781"/>
                    <a:pt x="3800" y="2755"/>
                    <a:pt x="10166" y="0"/>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rot="10800000">
              <a:off x="198486" y="803542"/>
              <a:ext cx="310576" cy="156248"/>
            </a:xfrm>
            <a:custGeom>
              <a:avLst/>
              <a:gdLst/>
              <a:ahLst/>
              <a:cxnLst/>
              <a:rect l="l" t="t" r="r" b="b"/>
              <a:pathLst>
                <a:path w="10356" h="5210" extrusionOk="0">
                  <a:moveTo>
                    <a:pt x="3849" y="1"/>
                  </a:moveTo>
                  <a:cubicBezTo>
                    <a:pt x="2671" y="1"/>
                    <a:pt x="1376" y="269"/>
                    <a:pt x="0" y="968"/>
                  </a:cubicBezTo>
                  <a:cubicBezTo>
                    <a:pt x="0" y="968"/>
                    <a:pt x="1362" y="4515"/>
                    <a:pt x="4560" y="5116"/>
                  </a:cubicBezTo>
                  <a:cubicBezTo>
                    <a:pt x="4884" y="5180"/>
                    <a:pt x="5200" y="5209"/>
                    <a:pt x="5509" y="5209"/>
                  </a:cubicBezTo>
                  <a:cubicBezTo>
                    <a:pt x="8257" y="5209"/>
                    <a:pt x="10356" y="2931"/>
                    <a:pt x="10356" y="2931"/>
                  </a:cubicBezTo>
                  <a:cubicBezTo>
                    <a:pt x="10356" y="2931"/>
                    <a:pt x="7743" y="1"/>
                    <a:pt x="3849"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3"/>
            <p:cNvSpPr/>
            <p:nvPr/>
          </p:nvSpPr>
          <p:spPr>
            <a:xfrm rot="10800000">
              <a:off x="-14025" y="-512780"/>
              <a:ext cx="389270" cy="1416188"/>
            </a:xfrm>
            <a:custGeom>
              <a:avLst/>
              <a:gdLst/>
              <a:ahLst/>
              <a:cxnLst/>
              <a:rect l="l" t="t" r="r" b="b"/>
              <a:pathLst>
                <a:path w="12980" h="47222" extrusionOk="0">
                  <a:moveTo>
                    <a:pt x="712" y="1"/>
                  </a:moveTo>
                  <a:cubicBezTo>
                    <a:pt x="365" y="1"/>
                    <a:pt x="0" y="252"/>
                    <a:pt x="35" y="703"/>
                  </a:cubicBezTo>
                  <a:cubicBezTo>
                    <a:pt x="1429" y="16347"/>
                    <a:pt x="6401" y="32087"/>
                    <a:pt x="11626" y="46813"/>
                  </a:cubicBezTo>
                  <a:cubicBezTo>
                    <a:pt x="11730" y="47101"/>
                    <a:pt x="11951" y="47221"/>
                    <a:pt x="12176" y="47221"/>
                  </a:cubicBezTo>
                  <a:cubicBezTo>
                    <a:pt x="12571" y="47221"/>
                    <a:pt x="12979" y="46853"/>
                    <a:pt x="12798" y="46370"/>
                  </a:cubicBezTo>
                  <a:cubicBezTo>
                    <a:pt x="7604" y="31738"/>
                    <a:pt x="2695" y="16126"/>
                    <a:pt x="1302" y="545"/>
                  </a:cubicBezTo>
                  <a:cubicBezTo>
                    <a:pt x="1273" y="172"/>
                    <a:pt x="998" y="1"/>
                    <a:pt x="712"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13"/>
          <p:cNvGrpSpPr/>
          <p:nvPr/>
        </p:nvGrpSpPr>
        <p:grpSpPr>
          <a:xfrm>
            <a:off x="7727991" y="3869501"/>
            <a:ext cx="1721948" cy="1789184"/>
            <a:chOff x="7727991" y="3869501"/>
            <a:chExt cx="1721948" cy="1789184"/>
          </a:xfrm>
        </p:grpSpPr>
        <p:sp>
          <p:nvSpPr>
            <p:cNvPr id="475" name="Google Shape;475;p13"/>
            <p:cNvSpPr/>
            <p:nvPr/>
          </p:nvSpPr>
          <p:spPr>
            <a:xfrm>
              <a:off x="8294060" y="4657619"/>
              <a:ext cx="435005" cy="1001066"/>
            </a:xfrm>
            <a:custGeom>
              <a:avLst/>
              <a:gdLst/>
              <a:ahLst/>
              <a:cxnLst/>
              <a:rect l="l" t="t" r="r" b="b"/>
              <a:pathLst>
                <a:path w="14505" h="33380" extrusionOk="0">
                  <a:moveTo>
                    <a:pt x="8012" y="0"/>
                  </a:moveTo>
                  <a:cubicBezTo>
                    <a:pt x="8012" y="0"/>
                    <a:pt x="7854" y="127"/>
                    <a:pt x="7569" y="349"/>
                  </a:cubicBezTo>
                  <a:cubicBezTo>
                    <a:pt x="7316" y="602"/>
                    <a:pt x="6936" y="919"/>
                    <a:pt x="6524" y="1362"/>
                  </a:cubicBezTo>
                  <a:cubicBezTo>
                    <a:pt x="5669" y="2249"/>
                    <a:pt x="4624" y="3515"/>
                    <a:pt x="3642" y="5036"/>
                  </a:cubicBezTo>
                  <a:cubicBezTo>
                    <a:pt x="2692" y="6556"/>
                    <a:pt x="1805" y="8361"/>
                    <a:pt x="1204" y="10293"/>
                  </a:cubicBezTo>
                  <a:cubicBezTo>
                    <a:pt x="570" y="12224"/>
                    <a:pt x="222" y="14283"/>
                    <a:pt x="127" y="16373"/>
                  </a:cubicBezTo>
                  <a:cubicBezTo>
                    <a:pt x="0" y="18463"/>
                    <a:pt x="190" y="20553"/>
                    <a:pt x="634" y="22548"/>
                  </a:cubicBezTo>
                  <a:cubicBezTo>
                    <a:pt x="1077" y="24512"/>
                    <a:pt x="1774" y="26380"/>
                    <a:pt x="2597" y="27996"/>
                  </a:cubicBezTo>
                  <a:cubicBezTo>
                    <a:pt x="3420" y="29579"/>
                    <a:pt x="4371" y="30941"/>
                    <a:pt x="5131" y="31891"/>
                  </a:cubicBezTo>
                  <a:cubicBezTo>
                    <a:pt x="5511" y="32366"/>
                    <a:pt x="5859" y="32746"/>
                    <a:pt x="6112" y="32999"/>
                  </a:cubicBezTo>
                  <a:cubicBezTo>
                    <a:pt x="6366" y="33253"/>
                    <a:pt x="6524" y="33379"/>
                    <a:pt x="6524" y="33379"/>
                  </a:cubicBezTo>
                  <a:cubicBezTo>
                    <a:pt x="6524" y="33379"/>
                    <a:pt x="6682" y="33253"/>
                    <a:pt x="6936" y="33031"/>
                  </a:cubicBezTo>
                  <a:cubicBezTo>
                    <a:pt x="7221" y="32809"/>
                    <a:pt x="7601" y="32461"/>
                    <a:pt x="8012" y="32017"/>
                  </a:cubicBezTo>
                  <a:cubicBezTo>
                    <a:pt x="8868" y="31131"/>
                    <a:pt x="9944" y="29896"/>
                    <a:pt x="10894" y="28344"/>
                  </a:cubicBezTo>
                  <a:cubicBezTo>
                    <a:pt x="11876" y="26824"/>
                    <a:pt x="12731" y="25050"/>
                    <a:pt x="13333" y="23119"/>
                  </a:cubicBezTo>
                  <a:cubicBezTo>
                    <a:pt x="13966" y="21187"/>
                    <a:pt x="14346" y="19097"/>
                    <a:pt x="14410" y="17006"/>
                  </a:cubicBezTo>
                  <a:cubicBezTo>
                    <a:pt x="14505" y="14916"/>
                    <a:pt x="14315" y="12826"/>
                    <a:pt x="13871" y="10863"/>
                  </a:cubicBezTo>
                  <a:cubicBezTo>
                    <a:pt x="13428" y="8868"/>
                    <a:pt x="12731" y="6999"/>
                    <a:pt x="11908" y="5416"/>
                  </a:cubicBezTo>
                  <a:cubicBezTo>
                    <a:pt x="11084" y="3800"/>
                    <a:pt x="10134" y="2439"/>
                    <a:pt x="9374" y="1489"/>
                  </a:cubicBezTo>
                  <a:cubicBezTo>
                    <a:pt x="8994" y="1014"/>
                    <a:pt x="8646" y="665"/>
                    <a:pt x="8392" y="412"/>
                  </a:cubicBezTo>
                  <a:cubicBezTo>
                    <a:pt x="8171" y="127"/>
                    <a:pt x="8012" y="0"/>
                    <a:pt x="8012" y="0"/>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3"/>
            <p:cNvSpPr/>
            <p:nvPr/>
          </p:nvSpPr>
          <p:spPr>
            <a:xfrm>
              <a:off x="8363698" y="4703774"/>
              <a:ext cx="297621" cy="900540"/>
            </a:xfrm>
            <a:custGeom>
              <a:avLst/>
              <a:gdLst/>
              <a:ahLst/>
              <a:cxnLst/>
              <a:rect l="l" t="t" r="r" b="b"/>
              <a:pathLst>
                <a:path w="9924" h="30028" extrusionOk="0">
                  <a:moveTo>
                    <a:pt x="5610" y="1"/>
                  </a:moveTo>
                  <a:cubicBezTo>
                    <a:pt x="5486" y="1"/>
                    <a:pt x="5358" y="80"/>
                    <a:pt x="5342" y="235"/>
                  </a:cubicBezTo>
                  <a:cubicBezTo>
                    <a:pt x="5279" y="1755"/>
                    <a:pt x="5215" y="3275"/>
                    <a:pt x="5152" y="4763"/>
                  </a:cubicBezTo>
                  <a:cubicBezTo>
                    <a:pt x="4392" y="7234"/>
                    <a:pt x="2999" y="10527"/>
                    <a:pt x="497" y="11699"/>
                  </a:cubicBezTo>
                  <a:cubicBezTo>
                    <a:pt x="219" y="11838"/>
                    <a:pt x="380" y="12196"/>
                    <a:pt x="638" y="12196"/>
                  </a:cubicBezTo>
                  <a:cubicBezTo>
                    <a:pt x="674" y="12196"/>
                    <a:pt x="711" y="12189"/>
                    <a:pt x="750" y="12174"/>
                  </a:cubicBezTo>
                  <a:cubicBezTo>
                    <a:pt x="2840" y="11160"/>
                    <a:pt x="4202" y="8817"/>
                    <a:pt x="5057" y="6568"/>
                  </a:cubicBezTo>
                  <a:lnTo>
                    <a:pt x="5057" y="6568"/>
                  </a:lnTo>
                  <a:cubicBezTo>
                    <a:pt x="5025" y="7582"/>
                    <a:pt x="4962" y="8564"/>
                    <a:pt x="4930" y="9577"/>
                  </a:cubicBezTo>
                  <a:cubicBezTo>
                    <a:pt x="4234" y="12396"/>
                    <a:pt x="2840" y="15847"/>
                    <a:pt x="243" y="17494"/>
                  </a:cubicBezTo>
                  <a:cubicBezTo>
                    <a:pt x="0" y="17656"/>
                    <a:pt x="126" y="18003"/>
                    <a:pt x="345" y="18003"/>
                  </a:cubicBezTo>
                  <a:cubicBezTo>
                    <a:pt x="383" y="18003"/>
                    <a:pt x="423" y="17993"/>
                    <a:pt x="465" y="17969"/>
                  </a:cubicBezTo>
                  <a:cubicBezTo>
                    <a:pt x="2619" y="16607"/>
                    <a:pt x="3980" y="14137"/>
                    <a:pt x="4835" y="11699"/>
                  </a:cubicBezTo>
                  <a:lnTo>
                    <a:pt x="4835" y="11699"/>
                  </a:lnTo>
                  <a:cubicBezTo>
                    <a:pt x="4772" y="13409"/>
                    <a:pt x="4677" y="15119"/>
                    <a:pt x="4614" y="16798"/>
                  </a:cubicBezTo>
                  <a:cubicBezTo>
                    <a:pt x="4139" y="18919"/>
                    <a:pt x="3284" y="22466"/>
                    <a:pt x="1130" y="23575"/>
                  </a:cubicBezTo>
                  <a:cubicBezTo>
                    <a:pt x="885" y="23684"/>
                    <a:pt x="1015" y="24050"/>
                    <a:pt x="1257" y="24050"/>
                  </a:cubicBezTo>
                  <a:cubicBezTo>
                    <a:pt x="1297" y="24050"/>
                    <a:pt x="1339" y="24040"/>
                    <a:pt x="1383" y="24018"/>
                  </a:cubicBezTo>
                  <a:cubicBezTo>
                    <a:pt x="2967" y="23226"/>
                    <a:pt x="3917" y="21199"/>
                    <a:pt x="4487" y="19268"/>
                  </a:cubicBezTo>
                  <a:lnTo>
                    <a:pt x="4487" y="19268"/>
                  </a:lnTo>
                  <a:cubicBezTo>
                    <a:pt x="4329" y="22783"/>
                    <a:pt x="4170" y="26267"/>
                    <a:pt x="4012" y="29750"/>
                  </a:cubicBezTo>
                  <a:cubicBezTo>
                    <a:pt x="4012" y="29932"/>
                    <a:pt x="4150" y="30028"/>
                    <a:pt x="4287" y="30028"/>
                  </a:cubicBezTo>
                  <a:cubicBezTo>
                    <a:pt x="4412" y="30028"/>
                    <a:pt x="4535" y="29948"/>
                    <a:pt x="4550" y="29782"/>
                  </a:cubicBezTo>
                  <a:cubicBezTo>
                    <a:pt x="4709" y="26298"/>
                    <a:pt x="4867" y="22815"/>
                    <a:pt x="4994" y="19299"/>
                  </a:cubicBezTo>
                  <a:cubicBezTo>
                    <a:pt x="5437" y="21263"/>
                    <a:pt x="6165" y="23353"/>
                    <a:pt x="7686" y="24303"/>
                  </a:cubicBezTo>
                  <a:cubicBezTo>
                    <a:pt x="7730" y="24328"/>
                    <a:pt x="7774" y="24339"/>
                    <a:pt x="7817" y="24339"/>
                  </a:cubicBezTo>
                  <a:cubicBezTo>
                    <a:pt x="8046" y="24339"/>
                    <a:pt x="8211" y="24020"/>
                    <a:pt x="7971" y="23860"/>
                  </a:cubicBezTo>
                  <a:cubicBezTo>
                    <a:pt x="5912" y="22593"/>
                    <a:pt x="5405" y="18951"/>
                    <a:pt x="5120" y="16829"/>
                  </a:cubicBezTo>
                  <a:cubicBezTo>
                    <a:pt x="5184" y="15119"/>
                    <a:pt x="5279" y="13409"/>
                    <a:pt x="5342" y="11730"/>
                  </a:cubicBezTo>
                  <a:cubicBezTo>
                    <a:pt x="5975" y="14232"/>
                    <a:pt x="7116" y="16798"/>
                    <a:pt x="9142" y="18349"/>
                  </a:cubicBezTo>
                  <a:cubicBezTo>
                    <a:pt x="9188" y="18383"/>
                    <a:pt x="9234" y="18398"/>
                    <a:pt x="9278" y="18398"/>
                  </a:cubicBezTo>
                  <a:cubicBezTo>
                    <a:pt x="9479" y="18398"/>
                    <a:pt x="9630" y="18088"/>
                    <a:pt x="9396" y="17906"/>
                  </a:cubicBezTo>
                  <a:cubicBezTo>
                    <a:pt x="6957" y="16037"/>
                    <a:pt x="5880" y="12459"/>
                    <a:pt x="5437" y="9577"/>
                  </a:cubicBezTo>
                  <a:cubicBezTo>
                    <a:pt x="5500" y="8595"/>
                    <a:pt x="5532" y="7614"/>
                    <a:pt x="5564" y="6600"/>
                  </a:cubicBezTo>
                  <a:cubicBezTo>
                    <a:pt x="6260" y="8880"/>
                    <a:pt x="7369" y="11382"/>
                    <a:pt x="9396" y="12554"/>
                  </a:cubicBezTo>
                  <a:cubicBezTo>
                    <a:pt x="9438" y="12577"/>
                    <a:pt x="9480" y="12588"/>
                    <a:pt x="9520" y="12588"/>
                  </a:cubicBezTo>
                  <a:cubicBezTo>
                    <a:pt x="9752" y="12588"/>
                    <a:pt x="9924" y="12245"/>
                    <a:pt x="9681" y="12111"/>
                  </a:cubicBezTo>
                  <a:cubicBezTo>
                    <a:pt x="7274" y="10717"/>
                    <a:pt x="6197" y="7297"/>
                    <a:pt x="5659" y="4795"/>
                  </a:cubicBezTo>
                  <a:cubicBezTo>
                    <a:pt x="5722" y="3275"/>
                    <a:pt x="5785" y="1786"/>
                    <a:pt x="5849" y="266"/>
                  </a:cubicBezTo>
                  <a:cubicBezTo>
                    <a:pt x="5865" y="88"/>
                    <a:pt x="5740" y="1"/>
                    <a:pt x="5610"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a:off x="8618856" y="4556431"/>
              <a:ext cx="831083" cy="594912"/>
            </a:xfrm>
            <a:custGeom>
              <a:avLst/>
              <a:gdLst/>
              <a:ahLst/>
              <a:cxnLst/>
              <a:rect l="l" t="t" r="r" b="b"/>
              <a:pathLst>
                <a:path w="27712" h="19837" extrusionOk="0">
                  <a:moveTo>
                    <a:pt x="4822" y="1"/>
                  </a:moveTo>
                  <a:cubicBezTo>
                    <a:pt x="3745" y="1"/>
                    <a:pt x="2777" y="84"/>
                    <a:pt x="1996" y="207"/>
                  </a:cubicBezTo>
                  <a:cubicBezTo>
                    <a:pt x="1394" y="271"/>
                    <a:pt x="888" y="366"/>
                    <a:pt x="539" y="461"/>
                  </a:cubicBezTo>
                  <a:cubicBezTo>
                    <a:pt x="191" y="524"/>
                    <a:pt x="1" y="587"/>
                    <a:pt x="1" y="587"/>
                  </a:cubicBezTo>
                  <a:cubicBezTo>
                    <a:pt x="1" y="587"/>
                    <a:pt x="1" y="777"/>
                    <a:pt x="64" y="1126"/>
                  </a:cubicBezTo>
                  <a:cubicBezTo>
                    <a:pt x="128" y="1474"/>
                    <a:pt x="223" y="1981"/>
                    <a:pt x="381" y="2582"/>
                  </a:cubicBezTo>
                  <a:cubicBezTo>
                    <a:pt x="698" y="3754"/>
                    <a:pt x="1236" y="5306"/>
                    <a:pt x="2028" y="6921"/>
                  </a:cubicBezTo>
                  <a:cubicBezTo>
                    <a:pt x="2820" y="8536"/>
                    <a:pt x="3896" y="10215"/>
                    <a:pt x="5226" y="11735"/>
                  </a:cubicBezTo>
                  <a:cubicBezTo>
                    <a:pt x="6556" y="13287"/>
                    <a:pt x="8140" y="14680"/>
                    <a:pt x="9850" y="15852"/>
                  </a:cubicBezTo>
                  <a:cubicBezTo>
                    <a:pt x="11592" y="17024"/>
                    <a:pt x="13492" y="17974"/>
                    <a:pt x="15392" y="18607"/>
                  </a:cubicBezTo>
                  <a:cubicBezTo>
                    <a:pt x="17324" y="19272"/>
                    <a:pt x="19287" y="19652"/>
                    <a:pt x="21061" y="19779"/>
                  </a:cubicBezTo>
                  <a:cubicBezTo>
                    <a:pt x="21627" y="19818"/>
                    <a:pt x="22178" y="19836"/>
                    <a:pt x="22705" y="19836"/>
                  </a:cubicBezTo>
                  <a:cubicBezTo>
                    <a:pt x="23856" y="19836"/>
                    <a:pt x="24891" y="19751"/>
                    <a:pt x="25716" y="19620"/>
                  </a:cubicBezTo>
                  <a:cubicBezTo>
                    <a:pt x="26318" y="19557"/>
                    <a:pt x="26825" y="19462"/>
                    <a:pt x="27173" y="19367"/>
                  </a:cubicBezTo>
                  <a:cubicBezTo>
                    <a:pt x="27521" y="19304"/>
                    <a:pt x="27711" y="19240"/>
                    <a:pt x="27711" y="19240"/>
                  </a:cubicBezTo>
                  <a:cubicBezTo>
                    <a:pt x="27711" y="19240"/>
                    <a:pt x="27711" y="19050"/>
                    <a:pt x="27648" y="18670"/>
                  </a:cubicBezTo>
                  <a:cubicBezTo>
                    <a:pt x="27585" y="18322"/>
                    <a:pt x="27490" y="17847"/>
                    <a:pt x="27331" y="17245"/>
                  </a:cubicBezTo>
                  <a:cubicBezTo>
                    <a:pt x="27046" y="16042"/>
                    <a:pt x="26508" y="14490"/>
                    <a:pt x="25716" y="12875"/>
                  </a:cubicBezTo>
                  <a:cubicBezTo>
                    <a:pt x="24925" y="11260"/>
                    <a:pt x="23816" y="9581"/>
                    <a:pt x="22486" y="8061"/>
                  </a:cubicBezTo>
                  <a:cubicBezTo>
                    <a:pt x="21188" y="6509"/>
                    <a:pt x="19604" y="5116"/>
                    <a:pt x="17862" y="3976"/>
                  </a:cubicBezTo>
                  <a:cubicBezTo>
                    <a:pt x="16121" y="2804"/>
                    <a:pt x="14220" y="1886"/>
                    <a:pt x="12320" y="1221"/>
                  </a:cubicBezTo>
                  <a:cubicBezTo>
                    <a:pt x="10388" y="556"/>
                    <a:pt x="8425" y="207"/>
                    <a:pt x="6652" y="81"/>
                  </a:cubicBezTo>
                  <a:cubicBezTo>
                    <a:pt x="6018" y="25"/>
                    <a:pt x="5404" y="1"/>
                    <a:pt x="4822" y="1"/>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8651666" y="4596378"/>
              <a:ext cx="757967" cy="510070"/>
            </a:xfrm>
            <a:custGeom>
              <a:avLst/>
              <a:gdLst/>
              <a:ahLst/>
              <a:cxnLst/>
              <a:rect l="l" t="t" r="r" b="b"/>
              <a:pathLst>
                <a:path w="25274" h="17008" extrusionOk="0">
                  <a:moveTo>
                    <a:pt x="379" y="1"/>
                  </a:moveTo>
                  <a:cubicBezTo>
                    <a:pt x="156" y="1"/>
                    <a:pt x="1" y="328"/>
                    <a:pt x="237" y="459"/>
                  </a:cubicBezTo>
                  <a:cubicBezTo>
                    <a:pt x="1504" y="1314"/>
                    <a:pt x="2739" y="2169"/>
                    <a:pt x="4006" y="2992"/>
                  </a:cubicBezTo>
                  <a:cubicBezTo>
                    <a:pt x="5684" y="4924"/>
                    <a:pt x="7806" y="7806"/>
                    <a:pt x="7489" y="10593"/>
                  </a:cubicBezTo>
                  <a:cubicBezTo>
                    <a:pt x="7473" y="10759"/>
                    <a:pt x="7613" y="10847"/>
                    <a:pt x="7755" y="10847"/>
                  </a:cubicBezTo>
                  <a:cubicBezTo>
                    <a:pt x="7883" y="10847"/>
                    <a:pt x="8013" y="10775"/>
                    <a:pt x="8028" y="10624"/>
                  </a:cubicBezTo>
                  <a:cubicBezTo>
                    <a:pt x="8281" y="8313"/>
                    <a:pt x="6951" y="5906"/>
                    <a:pt x="5494" y="4006"/>
                  </a:cubicBezTo>
                  <a:lnTo>
                    <a:pt x="5494" y="4006"/>
                  </a:lnTo>
                  <a:cubicBezTo>
                    <a:pt x="6349" y="4576"/>
                    <a:pt x="7173" y="5114"/>
                    <a:pt x="7996" y="5684"/>
                  </a:cubicBezTo>
                  <a:cubicBezTo>
                    <a:pt x="10023" y="7774"/>
                    <a:pt x="12271" y="10751"/>
                    <a:pt x="12335" y="13823"/>
                  </a:cubicBezTo>
                  <a:cubicBezTo>
                    <a:pt x="12335" y="14005"/>
                    <a:pt x="12473" y="14101"/>
                    <a:pt x="12605" y="14101"/>
                  </a:cubicBezTo>
                  <a:cubicBezTo>
                    <a:pt x="12726" y="14101"/>
                    <a:pt x="12841" y="14021"/>
                    <a:pt x="12841" y="13855"/>
                  </a:cubicBezTo>
                  <a:cubicBezTo>
                    <a:pt x="12810" y="11321"/>
                    <a:pt x="11416" y="8883"/>
                    <a:pt x="9769" y="6888"/>
                  </a:cubicBezTo>
                  <a:lnTo>
                    <a:pt x="9769" y="6888"/>
                  </a:lnTo>
                  <a:cubicBezTo>
                    <a:pt x="11163" y="7838"/>
                    <a:pt x="12588" y="8788"/>
                    <a:pt x="14013" y="9738"/>
                  </a:cubicBezTo>
                  <a:cubicBezTo>
                    <a:pt x="15565" y="11226"/>
                    <a:pt x="18162" y="13791"/>
                    <a:pt x="17972" y="16230"/>
                  </a:cubicBezTo>
                  <a:cubicBezTo>
                    <a:pt x="17955" y="16396"/>
                    <a:pt x="18087" y="16484"/>
                    <a:pt x="18220" y="16484"/>
                  </a:cubicBezTo>
                  <a:cubicBezTo>
                    <a:pt x="18341" y="16484"/>
                    <a:pt x="18463" y="16412"/>
                    <a:pt x="18478" y="16262"/>
                  </a:cubicBezTo>
                  <a:cubicBezTo>
                    <a:pt x="18637" y="14456"/>
                    <a:pt x="17370" y="12620"/>
                    <a:pt x="16072" y="11100"/>
                  </a:cubicBezTo>
                  <a:lnTo>
                    <a:pt x="16072" y="11100"/>
                  </a:lnTo>
                  <a:cubicBezTo>
                    <a:pt x="18954" y="13063"/>
                    <a:pt x="21867" y="15026"/>
                    <a:pt x="24781" y="16958"/>
                  </a:cubicBezTo>
                  <a:cubicBezTo>
                    <a:pt x="24826" y="16992"/>
                    <a:pt x="24873" y="17007"/>
                    <a:pt x="24917" y="17007"/>
                  </a:cubicBezTo>
                  <a:cubicBezTo>
                    <a:pt x="25119" y="17007"/>
                    <a:pt x="25273" y="16702"/>
                    <a:pt x="25066" y="16547"/>
                  </a:cubicBezTo>
                  <a:cubicBezTo>
                    <a:pt x="22152" y="14583"/>
                    <a:pt x="19270" y="12620"/>
                    <a:pt x="16357" y="10688"/>
                  </a:cubicBezTo>
                  <a:lnTo>
                    <a:pt x="16357" y="10688"/>
                  </a:lnTo>
                  <a:cubicBezTo>
                    <a:pt x="17503" y="11096"/>
                    <a:pt x="18768" y="11420"/>
                    <a:pt x="19947" y="11420"/>
                  </a:cubicBezTo>
                  <a:cubicBezTo>
                    <a:pt x="20691" y="11420"/>
                    <a:pt x="21401" y="11291"/>
                    <a:pt x="22025" y="10973"/>
                  </a:cubicBezTo>
                  <a:cubicBezTo>
                    <a:pt x="22270" y="10864"/>
                    <a:pt x="22141" y="10498"/>
                    <a:pt x="21919" y="10498"/>
                  </a:cubicBezTo>
                  <a:cubicBezTo>
                    <a:pt x="21882" y="10498"/>
                    <a:pt x="21844" y="10507"/>
                    <a:pt x="21804" y="10529"/>
                  </a:cubicBezTo>
                  <a:cubicBezTo>
                    <a:pt x="21254" y="10800"/>
                    <a:pt x="20629" y="10911"/>
                    <a:pt x="19972" y="10911"/>
                  </a:cubicBezTo>
                  <a:cubicBezTo>
                    <a:pt x="18017" y="10911"/>
                    <a:pt x="15767" y="9934"/>
                    <a:pt x="14298" y="9294"/>
                  </a:cubicBezTo>
                  <a:cubicBezTo>
                    <a:pt x="12873" y="8344"/>
                    <a:pt x="11448" y="7394"/>
                    <a:pt x="10055" y="6444"/>
                  </a:cubicBezTo>
                  <a:lnTo>
                    <a:pt x="10055" y="6444"/>
                  </a:lnTo>
                  <a:cubicBezTo>
                    <a:pt x="11501" y="6889"/>
                    <a:pt x="13056" y="7204"/>
                    <a:pt x="14574" y="7204"/>
                  </a:cubicBezTo>
                  <a:cubicBezTo>
                    <a:pt x="15648" y="7204"/>
                    <a:pt x="16703" y="7046"/>
                    <a:pt x="17687" y="6666"/>
                  </a:cubicBezTo>
                  <a:cubicBezTo>
                    <a:pt x="17945" y="6551"/>
                    <a:pt x="17788" y="6178"/>
                    <a:pt x="17521" y="6178"/>
                  </a:cubicBezTo>
                  <a:cubicBezTo>
                    <a:pt x="17493" y="6178"/>
                    <a:pt x="17464" y="6182"/>
                    <a:pt x="17433" y="6191"/>
                  </a:cubicBezTo>
                  <a:cubicBezTo>
                    <a:pt x="16521" y="6556"/>
                    <a:pt x="15531" y="6707"/>
                    <a:pt x="14518" y="6707"/>
                  </a:cubicBezTo>
                  <a:cubicBezTo>
                    <a:pt x="12366" y="6707"/>
                    <a:pt x="10111" y="6026"/>
                    <a:pt x="8281" y="5272"/>
                  </a:cubicBezTo>
                  <a:cubicBezTo>
                    <a:pt x="7458" y="4702"/>
                    <a:pt x="6634" y="4132"/>
                    <a:pt x="5779" y="3594"/>
                  </a:cubicBezTo>
                  <a:lnTo>
                    <a:pt x="5779" y="3594"/>
                  </a:lnTo>
                  <a:cubicBezTo>
                    <a:pt x="6998" y="3911"/>
                    <a:pt x="8331" y="4158"/>
                    <a:pt x="9617" y="4158"/>
                  </a:cubicBezTo>
                  <a:cubicBezTo>
                    <a:pt x="10769" y="4158"/>
                    <a:pt x="11883" y="3960"/>
                    <a:pt x="12841" y="3436"/>
                  </a:cubicBezTo>
                  <a:cubicBezTo>
                    <a:pt x="13114" y="3299"/>
                    <a:pt x="12964" y="2929"/>
                    <a:pt x="12736" y="2929"/>
                  </a:cubicBezTo>
                  <a:cubicBezTo>
                    <a:pt x="12699" y="2929"/>
                    <a:pt x="12660" y="2939"/>
                    <a:pt x="12620" y="2961"/>
                  </a:cubicBezTo>
                  <a:cubicBezTo>
                    <a:pt x="11704" y="3448"/>
                    <a:pt x="10646" y="3636"/>
                    <a:pt x="9552" y="3636"/>
                  </a:cubicBezTo>
                  <a:cubicBezTo>
                    <a:pt x="7732" y="3636"/>
                    <a:pt x="5814" y="3115"/>
                    <a:pt x="4291" y="2581"/>
                  </a:cubicBezTo>
                  <a:cubicBezTo>
                    <a:pt x="3056" y="1726"/>
                    <a:pt x="1789" y="902"/>
                    <a:pt x="522" y="47"/>
                  </a:cubicBezTo>
                  <a:cubicBezTo>
                    <a:pt x="473" y="15"/>
                    <a:pt x="424" y="1"/>
                    <a:pt x="379"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3"/>
            <p:cNvSpPr/>
            <p:nvPr/>
          </p:nvSpPr>
          <p:spPr>
            <a:xfrm>
              <a:off x="8409313" y="4632907"/>
              <a:ext cx="327971" cy="589633"/>
            </a:xfrm>
            <a:custGeom>
              <a:avLst/>
              <a:gdLst/>
              <a:ahLst/>
              <a:cxnLst/>
              <a:rect l="l" t="t" r="r" b="b"/>
              <a:pathLst>
                <a:path w="10936" h="19661" extrusionOk="0">
                  <a:moveTo>
                    <a:pt x="3314" y="1"/>
                  </a:moveTo>
                  <a:cubicBezTo>
                    <a:pt x="3314" y="1"/>
                    <a:pt x="0" y="19660"/>
                    <a:pt x="3694" y="19660"/>
                  </a:cubicBezTo>
                  <a:cubicBezTo>
                    <a:pt x="4165" y="19660"/>
                    <a:pt x="4749" y="19341"/>
                    <a:pt x="5468" y="18622"/>
                  </a:cubicBezTo>
                  <a:cubicBezTo>
                    <a:pt x="6187" y="19341"/>
                    <a:pt x="6771" y="19660"/>
                    <a:pt x="7242" y="19660"/>
                  </a:cubicBezTo>
                  <a:cubicBezTo>
                    <a:pt x="10935" y="19660"/>
                    <a:pt x="7621" y="1"/>
                    <a:pt x="7621"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3"/>
            <p:cNvSpPr/>
            <p:nvPr/>
          </p:nvSpPr>
          <p:spPr>
            <a:xfrm>
              <a:off x="8409313" y="3869501"/>
              <a:ext cx="327971" cy="589633"/>
            </a:xfrm>
            <a:custGeom>
              <a:avLst/>
              <a:gdLst/>
              <a:ahLst/>
              <a:cxnLst/>
              <a:rect l="l" t="t" r="r" b="b"/>
              <a:pathLst>
                <a:path w="10936" h="19661" extrusionOk="0">
                  <a:moveTo>
                    <a:pt x="3694" y="1"/>
                  </a:moveTo>
                  <a:cubicBezTo>
                    <a:pt x="0" y="1"/>
                    <a:pt x="3314" y="19660"/>
                    <a:pt x="3314" y="19660"/>
                  </a:cubicBezTo>
                  <a:lnTo>
                    <a:pt x="7621" y="19660"/>
                  </a:lnTo>
                  <a:cubicBezTo>
                    <a:pt x="7621" y="19660"/>
                    <a:pt x="10935" y="1"/>
                    <a:pt x="7242" y="1"/>
                  </a:cubicBezTo>
                  <a:cubicBezTo>
                    <a:pt x="6771" y="1"/>
                    <a:pt x="6187" y="320"/>
                    <a:pt x="5468" y="1039"/>
                  </a:cubicBezTo>
                  <a:cubicBezTo>
                    <a:pt x="4749" y="320"/>
                    <a:pt x="4165" y="1"/>
                    <a:pt x="3694"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3"/>
            <p:cNvSpPr/>
            <p:nvPr/>
          </p:nvSpPr>
          <p:spPr>
            <a:xfrm>
              <a:off x="7846214" y="4440908"/>
              <a:ext cx="639717" cy="210410"/>
            </a:xfrm>
            <a:custGeom>
              <a:avLst/>
              <a:gdLst/>
              <a:ahLst/>
              <a:cxnLst/>
              <a:rect l="l" t="t" r="r" b="b"/>
              <a:pathLst>
                <a:path w="21331" h="7016" extrusionOk="0">
                  <a:moveTo>
                    <a:pt x="7441" y="1"/>
                  </a:moveTo>
                  <a:cubicBezTo>
                    <a:pt x="3063" y="1"/>
                    <a:pt x="1" y="781"/>
                    <a:pt x="2741" y="3521"/>
                  </a:cubicBezTo>
                  <a:cubicBezTo>
                    <a:pt x="9" y="6239"/>
                    <a:pt x="3046" y="7015"/>
                    <a:pt x="7404" y="7015"/>
                  </a:cubicBezTo>
                  <a:cubicBezTo>
                    <a:pt x="13199" y="7015"/>
                    <a:pt x="21330" y="5643"/>
                    <a:pt x="21330" y="5643"/>
                  </a:cubicBezTo>
                  <a:lnTo>
                    <a:pt x="21330" y="3521"/>
                  </a:lnTo>
                  <a:lnTo>
                    <a:pt x="21330" y="1367"/>
                  </a:lnTo>
                  <a:cubicBezTo>
                    <a:pt x="21330" y="1367"/>
                    <a:pt x="13234" y="1"/>
                    <a:pt x="7441"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3"/>
            <p:cNvSpPr/>
            <p:nvPr/>
          </p:nvSpPr>
          <p:spPr>
            <a:xfrm>
              <a:off x="8660663" y="4440908"/>
              <a:ext cx="639687" cy="210410"/>
            </a:xfrm>
            <a:custGeom>
              <a:avLst/>
              <a:gdLst/>
              <a:ahLst/>
              <a:cxnLst/>
              <a:rect l="l" t="t" r="r" b="b"/>
              <a:pathLst>
                <a:path w="21330" h="7016" extrusionOk="0">
                  <a:moveTo>
                    <a:pt x="13890" y="1"/>
                  </a:moveTo>
                  <a:cubicBezTo>
                    <a:pt x="8097" y="1"/>
                    <a:pt x="0" y="1367"/>
                    <a:pt x="0" y="1367"/>
                  </a:cubicBezTo>
                  <a:lnTo>
                    <a:pt x="0" y="3521"/>
                  </a:lnTo>
                  <a:lnTo>
                    <a:pt x="0" y="5643"/>
                  </a:lnTo>
                  <a:cubicBezTo>
                    <a:pt x="0" y="5643"/>
                    <a:pt x="8132" y="7015"/>
                    <a:pt x="13927" y="7015"/>
                  </a:cubicBezTo>
                  <a:cubicBezTo>
                    <a:pt x="18285" y="7015"/>
                    <a:pt x="21322" y="6239"/>
                    <a:pt x="18590" y="3521"/>
                  </a:cubicBezTo>
                  <a:cubicBezTo>
                    <a:pt x="21330" y="781"/>
                    <a:pt x="18268" y="1"/>
                    <a:pt x="13890"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p:nvPr/>
          </p:nvSpPr>
          <p:spPr>
            <a:xfrm>
              <a:off x="7847653" y="4561679"/>
              <a:ext cx="709503" cy="508750"/>
            </a:xfrm>
            <a:custGeom>
              <a:avLst/>
              <a:gdLst/>
              <a:ahLst/>
              <a:cxnLst/>
              <a:rect l="l" t="t" r="r" b="b"/>
              <a:pathLst>
                <a:path w="23658" h="16964" extrusionOk="0">
                  <a:moveTo>
                    <a:pt x="20617" y="1"/>
                  </a:moveTo>
                  <a:cubicBezTo>
                    <a:pt x="20617" y="1"/>
                    <a:pt x="1" y="14695"/>
                    <a:pt x="8995" y="14695"/>
                  </a:cubicBezTo>
                  <a:cubicBezTo>
                    <a:pt x="8995" y="16304"/>
                    <a:pt x="9464" y="16964"/>
                    <a:pt x="10234" y="16964"/>
                  </a:cubicBezTo>
                  <a:cubicBezTo>
                    <a:pt x="13770" y="16964"/>
                    <a:pt x="23658" y="3041"/>
                    <a:pt x="23658" y="3041"/>
                  </a:cubicBezTo>
                  <a:lnTo>
                    <a:pt x="22137" y="1521"/>
                  </a:lnTo>
                  <a:lnTo>
                    <a:pt x="20617" y="1"/>
                  </a:ln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3"/>
            <p:cNvSpPr/>
            <p:nvPr/>
          </p:nvSpPr>
          <p:spPr>
            <a:xfrm>
              <a:off x="8589436" y="4021612"/>
              <a:ext cx="709503" cy="508750"/>
            </a:xfrm>
            <a:custGeom>
              <a:avLst/>
              <a:gdLst/>
              <a:ahLst/>
              <a:cxnLst/>
              <a:rect l="l" t="t" r="r" b="b"/>
              <a:pathLst>
                <a:path w="23658" h="16964" extrusionOk="0">
                  <a:moveTo>
                    <a:pt x="13424" y="0"/>
                  </a:moveTo>
                  <a:cubicBezTo>
                    <a:pt x="9887" y="0"/>
                    <a:pt x="0" y="13923"/>
                    <a:pt x="0" y="13923"/>
                  </a:cubicBezTo>
                  <a:lnTo>
                    <a:pt x="1520" y="15443"/>
                  </a:lnTo>
                  <a:lnTo>
                    <a:pt x="3040" y="16964"/>
                  </a:lnTo>
                  <a:cubicBezTo>
                    <a:pt x="3040" y="16964"/>
                    <a:pt x="23657" y="2269"/>
                    <a:pt x="14663" y="2269"/>
                  </a:cubicBezTo>
                  <a:cubicBezTo>
                    <a:pt x="14663" y="661"/>
                    <a:pt x="14194" y="0"/>
                    <a:pt x="13424"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a:off x="7847653" y="4021612"/>
              <a:ext cx="709503" cy="508750"/>
            </a:xfrm>
            <a:custGeom>
              <a:avLst/>
              <a:gdLst/>
              <a:ahLst/>
              <a:cxnLst/>
              <a:rect l="l" t="t" r="r" b="b"/>
              <a:pathLst>
                <a:path w="23658" h="16964" extrusionOk="0">
                  <a:moveTo>
                    <a:pt x="10234" y="0"/>
                  </a:moveTo>
                  <a:cubicBezTo>
                    <a:pt x="9464" y="0"/>
                    <a:pt x="8995" y="661"/>
                    <a:pt x="8995" y="2269"/>
                  </a:cubicBezTo>
                  <a:cubicBezTo>
                    <a:pt x="1" y="2269"/>
                    <a:pt x="20617" y="16964"/>
                    <a:pt x="20617" y="16964"/>
                  </a:cubicBezTo>
                  <a:lnTo>
                    <a:pt x="22137" y="15443"/>
                  </a:lnTo>
                  <a:lnTo>
                    <a:pt x="23658" y="13923"/>
                  </a:lnTo>
                  <a:cubicBezTo>
                    <a:pt x="23658" y="13923"/>
                    <a:pt x="13770" y="0"/>
                    <a:pt x="10234"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3"/>
            <p:cNvSpPr/>
            <p:nvPr/>
          </p:nvSpPr>
          <p:spPr>
            <a:xfrm>
              <a:off x="8589436" y="4561679"/>
              <a:ext cx="709503" cy="508750"/>
            </a:xfrm>
            <a:custGeom>
              <a:avLst/>
              <a:gdLst/>
              <a:ahLst/>
              <a:cxnLst/>
              <a:rect l="l" t="t" r="r" b="b"/>
              <a:pathLst>
                <a:path w="23658" h="16964" extrusionOk="0">
                  <a:moveTo>
                    <a:pt x="3040" y="1"/>
                  </a:moveTo>
                  <a:lnTo>
                    <a:pt x="1520" y="1521"/>
                  </a:lnTo>
                  <a:lnTo>
                    <a:pt x="0" y="3041"/>
                  </a:lnTo>
                  <a:cubicBezTo>
                    <a:pt x="0" y="3041"/>
                    <a:pt x="9887" y="16964"/>
                    <a:pt x="13424" y="16964"/>
                  </a:cubicBezTo>
                  <a:cubicBezTo>
                    <a:pt x="14194" y="16964"/>
                    <a:pt x="14663" y="16304"/>
                    <a:pt x="14663" y="14695"/>
                  </a:cubicBezTo>
                  <a:cubicBezTo>
                    <a:pt x="23657" y="14695"/>
                    <a:pt x="3040" y="1"/>
                    <a:pt x="3040"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3"/>
            <p:cNvSpPr/>
            <p:nvPr/>
          </p:nvSpPr>
          <p:spPr>
            <a:xfrm>
              <a:off x="8135201" y="4601567"/>
              <a:ext cx="464695" cy="591913"/>
            </a:xfrm>
            <a:custGeom>
              <a:avLst/>
              <a:gdLst/>
              <a:ahLst/>
              <a:cxnLst/>
              <a:rect l="l" t="t" r="r" b="b"/>
              <a:pathLst>
                <a:path w="15495" h="19737" extrusionOk="0">
                  <a:moveTo>
                    <a:pt x="11504" y="1"/>
                  </a:moveTo>
                  <a:cubicBezTo>
                    <a:pt x="11504" y="1"/>
                    <a:pt x="0" y="18396"/>
                    <a:pt x="4868" y="18396"/>
                  </a:cubicBezTo>
                  <a:cubicBezTo>
                    <a:pt x="5260" y="18396"/>
                    <a:pt x="5757" y="18277"/>
                    <a:pt x="6374" y="18020"/>
                  </a:cubicBezTo>
                  <a:cubicBezTo>
                    <a:pt x="6872" y="19222"/>
                    <a:pt x="7416" y="19736"/>
                    <a:pt x="7983" y="19736"/>
                  </a:cubicBezTo>
                  <a:cubicBezTo>
                    <a:pt x="11344" y="19736"/>
                    <a:pt x="15495" y="1648"/>
                    <a:pt x="15495" y="1648"/>
                  </a:cubicBezTo>
                  <a:lnTo>
                    <a:pt x="13499" y="824"/>
                  </a:lnTo>
                  <a:lnTo>
                    <a:pt x="11504" y="1"/>
                  </a:ln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3"/>
            <p:cNvSpPr/>
            <p:nvPr/>
          </p:nvSpPr>
          <p:spPr>
            <a:xfrm>
              <a:off x="8310195" y="4613923"/>
              <a:ext cx="260253" cy="350793"/>
            </a:xfrm>
            <a:custGeom>
              <a:avLst/>
              <a:gdLst/>
              <a:ahLst/>
              <a:cxnLst/>
              <a:rect l="l" t="t" r="r" b="b"/>
              <a:pathLst>
                <a:path w="8678" h="11697" extrusionOk="0">
                  <a:moveTo>
                    <a:pt x="6683" y="0"/>
                  </a:moveTo>
                  <a:cubicBezTo>
                    <a:pt x="6683" y="0"/>
                    <a:pt x="1" y="10958"/>
                    <a:pt x="951" y="11655"/>
                  </a:cubicBezTo>
                  <a:cubicBezTo>
                    <a:pt x="988" y="11683"/>
                    <a:pt x="1031" y="11697"/>
                    <a:pt x="1079" y="11697"/>
                  </a:cubicBezTo>
                  <a:cubicBezTo>
                    <a:pt x="2209" y="11697"/>
                    <a:pt x="6112" y="4182"/>
                    <a:pt x="6113" y="4181"/>
                  </a:cubicBezTo>
                  <a:lnTo>
                    <a:pt x="6113" y="4181"/>
                  </a:lnTo>
                  <a:cubicBezTo>
                    <a:pt x="6112" y="4182"/>
                    <a:pt x="4086" y="11211"/>
                    <a:pt x="5099" y="11211"/>
                  </a:cubicBezTo>
                  <a:cubicBezTo>
                    <a:pt x="5101" y="11211"/>
                    <a:pt x="5102" y="11211"/>
                    <a:pt x="5104" y="11211"/>
                  </a:cubicBezTo>
                  <a:cubicBezTo>
                    <a:pt x="6120" y="11211"/>
                    <a:pt x="8678" y="856"/>
                    <a:pt x="8678" y="856"/>
                  </a:cubicBezTo>
                  <a:lnTo>
                    <a:pt x="6683" y="0"/>
                  </a:lnTo>
                  <a:close/>
                </a:path>
              </a:pathLst>
            </a:custGeom>
            <a:solidFill>
              <a:srgbClr val="C7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p:nvPr/>
          </p:nvSpPr>
          <p:spPr>
            <a:xfrm>
              <a:off x="8546699" y="3898891"/>
              <a:ext cx="464695" cy="591583"/>
            </a:xfrm>
            <a:custGeom>
              <a:avLst/>
              <a:gdLst/>
              <a:ahLst/>
              <a:cxnLst/>
              <a:rect l="l" t="t" r="r" b="b"/>
              <a:pathLst>
                <a:path w="15495" h="19726" extrusionOk="0">
                  <a:moveTo>
                    <a:pt x="7516" y="0"/>
                  </a:moveTo>
                  <a:cubicBezTo>
                    <a:pt x="4154" y="0"/>
                    <a:pt x="0" y="18079"/>
                    <a:pt x="0" y="18079"/>
                  </a:cubicBezTo>
                  <a:lnTo>
                    <a:pt x="1995" y="18902"/>
                  </a:lnTo>
                  <a:lnTo>
                    <a:pt x="3990" y="19725"/>
                  </a:lnTo>
                  <a:cubicBezTo>
                    <a:pt x="3990" y="19725"/>
                    <a:pt x="15494" y="1330"/>
                    <a:pt x="10627" y="1330"/>
                  </a:cubicBezTo>
                  <a:cubicBezTo>
                    <a:pt x="10235" y="1330"/>
                    <a:pt x="9738" y="1449"/>
                    <a:pt x="9121" y="1706"/>
                  </a:cubicBezTo>
                  <a:cubicBezTo>
                    <a:pt x="8624" y="511"/>
                    <a:pt x="8081" y="0"/>
                    <a:pt x="7516"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3"/>
            <p:cNvSpPr/>
            <p:nvPr/>
          </p:nvSpPr>
          <p:spPr>
            <a:xfrm>
              <a:off x="8576120" y="4127328"/>
              <a:ext cx="260283" cy="350793"/>
            </a:xfrm>
            <a:custGeom>
              <a:avLst/>
              <a:gdLst/>
              <a:ahLst/>
              <a:cxnLst/>
              <a:rect l="l" t="t" r="r" b="b"/>
              <a:pathLst>
                <a:path w="8679" h="11697" extrusionOk="0">
                  <a:moveTo>
                    <a:pt x="7599" y="0"/>
                  </a:moveTo>
                  <a:cubicBezTo>
                    <a:pt x="6470" y="0"/>
                    <a:pt x="2566" y="7517"/>
                    <a:pt x="2566" y="7517"/>
                  </a:cubicBezTo>
                  <a:cubicBezTo>
                    <a:pt x="2566" y="7517"/>
                    <a:pt x="4593" y="486"/>
                    <a:pt x="3579" y="486"/>
                  </a:cubicBezTo>
                  <a:cubicBezTo>
                    <a:pt x="3578" y="486"/>
                    <a:pt x="3576" y="486"/>
                    <a:pt x="3575" y="486"/>
                  </a:cubicBezTo>
                  <a:cubicBezTo>
                    <a:pt x="2558" y="486"/>
                    <a:pt x="1" y="10873"/>
                    <a:pt x="1" y="10873"/>
                  </a:cubicBezTo>
                  <a:lnTo>
                    <a:pt x="1996" y="11697"/>
                  </a:lnTo>
                  <a:cubicBezTo>
                    <a:pt x="1996" y="11697"/>
                    <a:pt x="8678" y="739"/>
                    <a:pt x="7728" y="43"/>
                  </a:cubicBezTo>
                  <a:cubicBezTo>
                    <a:pt x="7691" y="14"/>
                    <a:pt x="7647" y="0"/>
                    <a:pt x="7599" y="0"/>
                  </a:cubicBezTo>
                  <a:close/>
                </a:path>
              </a:pathLst>
            </a:custGeom>
            <a:solidFill>
              <a:srgbClr val="C7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3"/>
            <p:cNvSpPr/>
            <p:nvPr/>
          </p:nvSpPr>
          <p:spPr>
            <a:xfrm>
              <a:off x="7727991" y="4218379"/>
              <a:ext cx="789277" cy="353792"/>
            </a:xfrm>
            <a:custGeom>
              <a:avLst/>
              <a:gdLst/>
              <a:ahLst/>
              <a:cxnLst/>
              <a:rect l="l" t="t" r="r" b="b"/>
              <a:pathLst>
                <a:path w="26318" h="11797" extrusionOk="0">
                  <a:moveTo>
                    <a:pt x="9422" y="1"/>
                  </a:moveTo>
                  <a:cubicBezTo>
                    <a:pt x="8068" y="1"/>
                    <a:pt x="7490" y="749"/>
                    <a:pt x="8298" y="2707"/>
                  </a:cubicBezTo>
                  <a:cubicBezTo>
                    <a:pt x="0" y="6159"/>
                    <a:pt x="24671" y="11796"/>
                    <a:pt x="24671" y="11796"/>
                  </a:cubicBezTo>
                  <a:lnTo>
                    <a:pt x="25494" y="9833"/>
                  </a:lnTo>
                  <a:lnTo>
                    <a:pt x="26317" y="7837"/>
                  </a:lnTo>
                  <a:cubicBezTo>
                    <a:pt x="26317" y="7837"/>
                    <a:pt x="13804" y="1"/>
                    <a:pt x="9422"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3"/>
            <p:cNvSpPr/>
            <p:nvPr/>
          </p:nvSpPr>
          <p:spPr>
            <a:xfrm>
              <a:off x="8135441" y="4308350"/>
              <a:ext cx="369477" cy="234372"/>
            </a:xfrm>
            <a:custGeom>
              <a:avLst/>
              <a:gdLst/>
              <a:ahLst/>
              <a:cxnLst/>
              <a:rect l="l" t="t" r="r" b="b"/>
              <a:pathLst>
                <a:path w="12320" h="7815" extrusionOk="0">
                  <a:moveTo>
                    <a:pt x="954" y="0"/>
                  </a:moveTo>
                  <a:cubicBezTo>
                    <a:pt x="830" y="0"/>
                    <a:pt x="742" y="28"/>
                    <a:pt x="697" y="87"/>
                  </a:cubicBezTo>
                  <a:cubicBezTo>
                    <a:pt x="0" y="1037"/>
                    <a:pt x="8139" y="5249"/>
                    <a:pt x="8139" y="5249"/>
                  </a:cubicBezTo>
                  <a:cubicBezTo>
                    <a:pt x="8139" y="5249"/>
                    <a:pt x="3660" y="3952"/>
                    <a:pt x="1852" y="3952"/>
                  </a:cubicBezTo>
                  <a:cubicBezTo>
                    <a:pt x="1400" y="3952"/>
                    <a:pt x="1115" y="4033"/>
                    <a:pt x="1109" y="4236"/>
                  </a:cubicBezTo>
                  <a:cubicBezTo>
                    <a:pt x="1109" y="5249"/>
                    <a:pt x="11496" y="7814"/>
                    <a:pt x="11496" y="7814"/>
                  </a:cubicBezTo>
                  <a:lnTo>
                    <a:pt x="12320" y="5819"/>
                  </a:lnTo>
                  <a:cubicBezTo>
                    <a:pt x="12320" y="5819"/>
                    <a:pt x="2760" y="0"/>
                    <a:pt x="954" y="0"/>
                  </a:cubicBezTo>
                  <a:close/>
                </a:path>
              </a:pathLst>
            </a:custGeom>
            <a:solidFill>
              <a:srgbClr val="C7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3"/>
            <p:cNvSpPr/>
            <p:nvPr/>
          </p:nvSpPr>
          <p:spPr>
            <a:xfrm>
              <a:off x="8629323" y="4519903"/>
              <a:ext cx="789277" cy="353762"/>
            </a:xfrm>
            <a:custGeom>
              <a:avLst/>
              <a:gdLst/>
              <a:ahLst/>
              <a:cxnLst/>
              <a:rect l="l" t="t" r="r" b="b"/>
              <a:pathLst>
                <a:path w="26318" h="11796" extrusionOk="0">
                  <a:moveTo>
                    <a:pt x="1647" y="0"/>
                  </a:moveTo>
                  <a:lnTo>
                    <a:pt x="824" y="1995"/>
                  </a:lnTo>
                  <a:lnTo>
                    <a:pt x="0" y="3959"/>
                  </a:lnTo>
                  <a:cubicBezTo>
                    <a:pt x="0" y="3959"/>
                    <a:pt x="12532" y="11796"/>
                    <a:pt x="16909" y="11796"/>
                  </a:cubicBezTo>
                  <a:cubicBezTo>
                    <a:pt x="18261" y="11796"/>
                    <a:pt x="18835" y="11048"/>
                    <a:pt x="18020" y="9089"/>
                  </a:cubicBezTo>
                  <a:cubicBezTo>
                    <a:pt x="26317" y="5669"/>
                    <a:pt x="1647" y="0"/>
                    <a:pt x="1647"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3"/>
            <p:cNvSpPr/>
            <p:nvPr/>
          </p:nvSpPr>
          <p:spPr>
            <a:xfrm>
              <a:off x="8641679" y="4549323"/>
              <a:ext cx="369477" cy="234552"/>
            </a:xfrm>
            <a:custGeom>
              <a:avLst/>
              <a:gdLst/>
              <a:ahLst/>
              <a:cxnLst/>
              <a:rect l="l" t="t" r="r" b="b"/>
              <a:pathLst>
                <a:path w="12320" h="7821" extrusionOk="0">
                  <a:moveTo>
                    <a:pt x="823" y="1"/>
                  </a:moveTo>
                  <a:lnTo>
                    <a:pt x="0" y="1996"/>
                  </a:lnTo>
                  <a:cubicBezTo>
                    <a:pt x="0" y="1996"/>
                    <a:pt x="9551" y="7821"/>
                    <a:pt x="11360" y="7821"/>
                  </a:cubicBezTo>
                  <a:cubicBezTo>
                    <a:pt x="11489" y="7821"/>
                    <a:pt x="11578" y="7791"/>
                    <a:pt x="11623" y="7728"/>
                  </a:cubicBezTo>
                  <a:cubicBezTo>
                    <a:pt x="12319" y="6778"/>
                    <a:pt x="4181" y="2566"/>
                    <a:pt x="4180" y="2566"/>
                  </a:cubicBezTo>
                  <a:lnTo>
                    <a:pt x="4180" y="2566"/>
                  </a:lnTo>
                  <a:cubicBezTo>
                    <a:pt x="4181" y="2566"/>
                    <a:pt x="8680" y="3863"/>
                    <a:pt x="10480" y="3863"/>
                  </a:cubicBezTo>
                  <a:cubicBezTo>
                    <a:pt x="10930" y="3863"/>
                    <a:pt x="11211" y="3782"/>
                    <a:pt x="11211" y="3580"/>
                  </a:cubicBezTo>
                  <a:cubicBezTo>
                    <a:pt x="11211" y="2566"/>
                    <a:pt x="823" y="1"/>
                    <a:pt x="823" y="1"/>
                  </a:cubicBezTo>
                  <a:close/>
                </a:path>
              </a:pathLst>
            </a:custGeom>
            <a:solidFill>
              <a:srgbClr val="C7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7727991" y="4519903"/>
              <a:ext cx="789277" cy="354572"/>
            </a:xfrm>
            <a:custGeom>
              <a:avLst/>
              <a:gdLst/>
              <a:ahLst/>
              <a:cxnLst/>
              <a:rect l="l" t="t" r="r" b="b"/>
              <a:pathLst>
                <a:path w="26318" h="11823" extrusionOk="0">
                  <a:moveTo>
                    <a:pt x="24671" y="0"/>
                  </a:moveTo>
                  <a:cubicBezTo>
                    <a:pt x="24671" y="0"/>
                    <a:pt x="0" y="5669"/>
                    <a:pt x="8329" y="9121"/>
                  </a:cubicBezTo>
                  <a:cubicBezTo>
                    <a:pt x="7516" y="11076"/>
                    <a:pt x="8085" y="11823"/>
                    <a:pt x="9429" y="11823"/>
                  </a:cubicBezTo>
                  <a:cubicBezTo>
                    <a:pt x="13790" y="11823"/>
                    <a:pt x="26317" y="3959"/>
                    <a:pt x="26317" y="3959"/>
                  </a:cubicBezTo>
                  <a:lnTo>
                    <a:pt x="25494" y="1995"/>
                  </a:lnTo>
                  <a:lnTo>
                    <a:pt x="24671" y="0"/>
                  </a:ln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8106950" y="4549323"/>
              <a:ext cx="398927" cy="207171"/>
            </a:xfrm>
            <a:custGeom>
              <a:avLst/>
              <a:gdLst/>
              <a:ahLst/>
              <a:cxnLst/>
              <a:rect l="l" t="t" r="r" b="b"/>
              <a:pathLst>
                <a:path w="13302" h="6908" extrusionOk="0">
                  <a:moveTo>
                    <a:pt x="12446" y="1"/>
                  </a:moveTo>
                  <a:cubicBezTo>
                    <a:pt x="12446" y="1"/>
                    <a:pt x="0" y="3041"/>
                    <a:pt x="190" y="4181"/>
                  </a:cubicBezTo>
                  <a:cubicBezTo>
                    <a:pt x="218" y="4385"/>
                    <a:pt x="504" y="4469"/>
                    <a:pt x="959" y="4469"/>
                  </a:cubicBezTo>
                  <a:cubicBezTo>
                    <a:pt x="3122" y="4469"/>
                    <a:pt x="9089" y="2566"/>
                    <a:pt x="9089" y="2566"/>
                  </a:cubicBezTo>
                  <a:lnTo>
                    <a:pt x="9089" y="2566"/>
                  </a:lnTo>
                  <a:cubicBezTo>
                    <a:pt x="9089" y="2566"/>
                    <a:pt x="2692" y="6113"/>
                    <a:pt x="3421" y="6841"/>
                  </a:cubicBezTo>
                  <a:cubicBezTo>
                    <a:pt x="3464" y="6886"/>
                    <a:pt x="3539" y="6907"/>
                    <a:pt x="3642" y="6907"/>
                  </a:cubicBezTo>
                  <a:cubicBezTo>
                    <a:pt x="5215" y="6907"/>
                    <a:pt x="13301" y="2028"/>
                    <a:pt x="13301" y="2028"/>
                  </a:cubicBezTo>
                  <a:lnTo>
                    <a:pt x="12446" y="1"/>
                  </a:lnTo>
                  <a:close/>
                </a:path>
              </a:pathLst>
            </a:custGeom>
            <a:solidFill>
              <a:srgbClr val="C7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8629323" y="4217569"/>
              <a:ext cx="789277" cy="354602"/>
            </a:xfrm>
            <a:custGeom>
              <a:avLst/>
              <a:gdLst/>
              <a:ahLst/>
              <a:cxnLst/>
              <a:rect l="l" t="t" r="r" b="b"/>
              <a:pathLst>
                <a:path w="26318" h="11824" extrusionOk="0">
                  <a:moveTo>
                    <a:pt x="16903" y="0"/>
                  </a:moveTo>
                  <a:cubicBezTo>
                    <a:pt x="12528" y="0"/>
                    <a:pt x="0" y="7864"/>
                    <a:pt x="0" y="7864"/>
                  </a:cubicBezTo>
                  <a:lnTo>
                    <a:pt x="824" y="9828"/>
                  </a:lnTo>
                  <a:lnTo>
                    <a:pt x="1647" y="11823"/>
                  </a:lnTo>
                  <a:cubicBezTo>
                    <a:pt x="1647" y="11823"/>
                    <a:pt x="26317" y="6154"/>
                    <a:pt x="18020" y="2702"/>
                  </a:cubicBezTo>
                  <a:cubicBezTo>
                    <a:pt x="18826" y="747"/>
                    <a:pt x="18252" y="0"/>
                    <a:pt x="16903"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3"/>
            <p:cNvSpPr/>
            <p:nvPr/>
          </p:nvSpPr>
          <p:spPr>
            <a:xfrm>
              <a:off x="8641679" y="4336511"/>
              <a:ext cx="397967" cy="206211"/>
            </a:xfrm>
            <a:custGeom>
              <a:avLst/>
              <a:gdLst/>
              <a:ahLst/>
              <a:cxnLst/>
              <a:rect l="l" t="t" r="r" b="b"/>
              <a:pathLst>
                <a:path w="13270" h="6876" extrusionOk="0">
                  <a:moveTo>
                    <a:pt x="9628" y="0"/>
                  </a:moveTo>
                  <a:cubicBezTo>
                    <a:pt x="8059" y="0"/>
                    <a:pt x="0" y="4880"/>
                    <a:pt x="0" y="4880"/>
                  </a:cubicBezTo>
                  <a:lnTo>
                    <a:pt x="823" y="6875"/>
                  </a:lnTo>
                  <a:cubicBezTo>
                    <a:pt x="823" y="6875"/>
                    <a:pt x="13269" y="3835"/>
                    <a:pt x="13111" y="2695"/>
                  </a:cubicBezTo>
                  <a:cubicBezTo>
                    <a:pt x="13078" y="2500"/>
                    <a:pt x="12795" y="2419"/>
                    <a:pt x="12347" y="2419"/>
                  </a:cubicBezTo>
                  <a:cubicBezTo>
                    <a:pt x="10181" y="2419"/>
                    <a:pt x="4180" y="4310"/>
                    <a:pt x="4180" y="4310"/>
                  </a:cubicBezTo>
                  <a:cubicBezTo>
                    <a:pt x="4180" y="4310"/>
                    <a:pt x="10578" y="795"/>
                    <a:pt x="9849" y="66"/>
                  </a:cubicBezTo>
                  <a:cubicBezTo>
                    <a:pt x="9806" y="22"/>
                    <a:pt x="9731" y="0"/>
                    <a:pt x="9628" y="0"/>
                  </a:cubicBezTo>
                  <a:close/>
                </a:path>
              </a:pathLst>
            </a:custGeom>
            <a:solidFill>
              <a:srgbClr val="C7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8134811" y="3898891"/>
              <a:ext cx="464965" cy="591583"/>
            </a:xfrm>
            <a:custGeom>
              <a:avLst/>
              <a:gdLst/>
              <a:ahLst/>
              <a:cxnLst/>
              <a:rect l="l" t="t" r="r" b="b"/>
              <a:pathLst>
                <a:path w="15504" h="19726" extrusionOk="0">
                  <a:moveTo>
                    <a:pt x="7982" y="0"/>
                  </a:moveTo>
                  <a:cubicBezTo>
                    <a:pt x="7419" y="0"/>
                    <a:pt x="6879" y="511"/>
                    <a:pt x="6387" y="1706"/>
                  </a:cubicBezTo>
                  <a:cubicBezTo>
                    <a:pt x="5774" y="1453"/>
                    <a:pt x="5280" y="1336"/>
                    <a:pt x="4890" y="1336"/>
                  </a:cubicBezTo>
                  <a:cubicBezTo>
                    <a:pt x="0" y="1336"/>
                    <a:pt x="11517" y="19725"/>
                    <a:pt x="11517" y="19725"/>
                  </a:cubicBezTo>
                  <a:lnTo>
                    <a:pt x="13512" y="18902"/>
                  </a:lnTo>
                  <a:lnTo>
                    <a:pt x="15476" y="18079"/>
                  </a:lnTo>
                  <a:cubicBezTo>
                    <a:pt x="15503" y="18079"/>
                    <a:pt x="11330" y="0"/>
                    <a:pt x="7982"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a:off x="8343424" y="4084862"/>
              <a:ext cx="226095" cy="393259"/>
            </a:xfrm>
            <a:custGeom>
              <a:avLst/>
              <a:gdLst/>
              <a:ahLst/>
              <a:cxnLst/>
              <a:rect l="l" t="t" r="r" b="b"/>
              <a:pathLst>
                <a:path w="7539" h="13113" extrusionOk="0">
                  <a:moveTo>
                    <a:pt x="3380" y="0"/>
                  </a:moveTo>
                  <a:cubicBezTo>
                    <a:pt x="3373" y="0"/>
                    <a:pt x="3365" y="1"/>
                    <a:pt x="3358" y="2"/>
                  </a:cubicBezTo>
                  <a:cubicBezTo>
                    <a:pt x="2218" y="192"/>
                    <a:pt x="5005" y="8933"/>
                    <a:pt x="5005" y="8933"/>
                  </a:cubicBezTo>
                  <a:cubicBezTo>
                    <a:pt x="5005" y="8933"/>
                    <a:pt x="1815" y="3179"/>
                    <a:pt x="864" y="3179"/>
                  </a:cubicBezTo>
                  <a:cubicBezTo>
                    <a:pt x="812" y="3179"/>
                    <a:pt x="767" y="3196"/>
                    <a:pt x="729" y="3232"/>
                  </a:cubicBezTo>
                  <a:cubicBezTo>
                    <a:pt x="1" y="3960"/>
                    <a:pt x="5543" y="13113"/>
                    <a:pt x="5543" y="13113"/>
                  </a:cubicBezTo>
                  <a:lnTo>
                    <a:pt x="7538" y="12289"/>
                  </a:lnTo>
                  <a:cubicBezTo>
                    <a:pt x="7538" y="12289"/>
                    <a:pt x="4568" y="0"/>
                    <a:pt x="3380" y="0"/>
                  </a:cubicBezTo>
                  <a:close/>
                </a:path>
              </a:pathLst>
            </a:custGeom>
            <a:solidFill>
              <a:srgbClr val="C7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3"/>
            <p:cNvSpPr/>
            <p:nvPr/>
          </p:nvSpPr>
          <p:spPr>
            <a:xfrm>
              <a:off x="8547629" y="4601567"/>
              <a:ext cx="464575" cy="591613"/>
            </a:xfrm>
            <a:custGeom>
              <a:avLst/>
              <a:gdLst/>
              <a:ahLst/>
              <a:cxnLst/>
              <a:rect l="l" t="t" r="r" b="b"/>
              <a:pathLst>
                <a:path w="15491" h="19727" extrusionOk="0">
                  <a:moveTo>
                    <a:pt x="3959" y="1"/>
                  </a:moveTo>
                  <a:lnTo>
                    <a:pt x="1964" y="824"/>
                  </a:lnTo>
                  <a:lnTo>
                    <a:pt x="1" y="1648"/>
                  </a:lnTo>
                  <a:cubicBezTo>
                    <a:pt x="1" y="1648"/>
                    <a:pt x="4155" y="19726"/>
                    <a:pt x="7497" y="19726"/>
                  </a:cubicBezTo>
                  <a:cubicBezTo>
                    <a:pt x="8059" y="19726"/>
                    <a:pt x="8597" y="19215"/>
                    <a:pt x="9090" y="18020"/>
                  </a:cubicBezTo>
                  <a:cubicBezTo>
                    <a:pt x="9710" y="18277"/>
                    <a:pt x="10209" y="18396"/>
                    <a:pt x="10602" y="18396"/>
                  </a:cubicBezTo>
                  <a:cubicBezTo>
                    <a:pt x="15490" y="18396"/>
                    <a:pt x="3959" y="1"/>
                    <a:pt x="3959"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8577080" y="4613923"/>
              <a:ext cx="226065" cy="393259"/>
            </a:xfrm>
            <a:custGeom>
              <a:avLst/>
              <a:gdLst/>
              <a:ahLst/>
              <a:cxnLst/>
              <a:rect l="l" t="t" r="r" b="b"/>
              <a:pathLst>
                <a:path w="7538" h="13113" extrusionOk="0">
                  <a:moveTo>
                    <a:pt x="1996" y="0"/>
                  </a:moveTo>
                  <a:lnTo>
                    <a:pt x="1" y="824"/>
                  </a:lnTo>
                  <a:cubicBezTo>
                    <a:pt x="1" y="824"/>
                    <a:pt x="2971" y="13113"/>
                    <a:pt x="4158" y="13113"/>
                  </a:cubicBezTo>
                  <a:cubicBezTo>
                    <a:pt x="4166" y="13113"/>
                    <a:pt x="4173" y="13112"/>
                    <a:pt x="4181" y="13111"/>
                  </a:cubicBezTo>
                  <a:cubicBezTo>
                    <a:pt x="5321" y="12953"/>
                    <a:pt x="2566" y="4182"/>
                    <a:pt x="2566" y="4181"/>
                  </a:cubicBezTo>
                  <a:lnTo>
                    <a:pt x="2566" y="4181"/>
                  </a:lnTo>
                  <a:cubicBezTo>
                    <a:pt x="2566" y="4182"/>
                    <a:pt x="5727" y="9934"/>
                    <a:pt x="6675" y="9934"/>
                  </a:cubicBezTo>
                  <a:cubicBezTo>
                    <a:pt x="6727" y="9934"/>
                    <a:pt x="6772" y="9917"/>
                    <a:pt x="6809" y="9881"/>
                  </a:cubicBezTo>
                  <a:cubicBezTo>
                    <a:pt x="7538" y="9153"/>
                    <a:pt x="1996" y="0"/>
                    <a:pt x="1996" y="0"/>
                  </a:cubicBezTo>
                  <a:close/>
                </a:path>
              </a:pathLst>
            </a:custGeom>
            <a:solidFill>
              <a:srgbClr val="C7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8417531" y="4389774"/>
              <a:ext cx="311536" cy="312496"/>
            </a:xfrm>
            <a:custGeom>
              <a:avLst/>
              <a:gdLst/>
              <a:ahLst/>
              <a:cxnLst/>
              <a:rect l="l" t="t" r="r" b="b"/>
              <a:pathLst>
                <a:path w="10388" h="10420" extrusionOk="0">
                  <a:moveTo>
                    <a:pt x="5194" y="1"/>
                  </a:moveTo>
                  <a:cubicBezTo>
                    <a:pt x="2312" y="1"/>
                    <a:pt x="0" y="2344"/>
                    <a:pt x="0" y="5226"/>
                  </a:cubicBezTo>
                  <a:cubicBezTo>
                    <a:pt x="0" y="8076"/>
                    <a:pt x="2312" y="10420"/>
                    <a:pt x="5194" y="10420"/>
                  </a:cubicBezTo>
                  <a:cubicBezTo>
                    <a:pt x="8076" y="10420"/>
                    <a:pt x="10388" y="8076"/>
                    <a:pt x="10388" y="5226"/>
                  </a:cubicBezTo>
                  <a:cubicBezTo>
                    <a:pt x="10388" y="2344"/>
                    <a:pt x="8076" y="1"/>
                    <a:pt x="5194" y="1"/>
                  </a:cubicBezTo>
                  <a:close/>
                </a:path>
              </a:pathLst>
            </a:custGeom>
            <a:solidFill>
              <a:srgbClr val="FEF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13"/>
          <p:cNvSpPr/>
          <p:nvPr/>
        </p:nvSpPr>
        <p:spPr>
          <a:xfrm rot="10800000">
            <a:off x="3813905" y="-152408"/>
            <a:ext cx="5672347" cy="2310131"/>
          </a:xfrm>
          <a:custGeom>
            <a:avLst/>
            <a:gdLst/>
            <a:ahLst/>
            <a:cxnLst/>
            <a:rect l="l" t="t" r="r" b="b"/>
            <a:pathLst>
              <a:path w="165218" h="67287" extrusionOk="0">
                <a:moveTo>
                  <a:pt x="62963" y="1"/>
                </a:moveTo>
                <a:cubicBezTo>
                  <a:pt x="57638" y="1"/>
                  <a:pt x="52317" y="1221"/>
                  <a:pt x="47504" y="3537"/>
                </a:cubicBezTo>
                <a:cubicBezTo>
                  <a:pt x="47504" y="3537"/>
                  <a:pt x="33443" y="10979"/>
                  <a:pt x="25589" y="21557"/>
                </a:cubicBezTo>
                <a:cubicBezTo>
                  <a:pt x="17975" y="31780"/>
                  <a:pt x="10499" y="35581"/>
                  <a:pt x="3606" y="35581"/>
                </a:cubicBezTo>
                <a:cubicBezTo>
                  <a:pt x="2385" y="35581"/>
                  <a:pt x="1182" y="35462"/>
                  <a:pt x="0" y="35238"/>
                </a:cubicBezTo>
                <a:lnTo>
                  <a:pt x="0" y="67287"/>
                </a:lnTo>
                <a:lnTo>
                  <a:pt x="165218" y="67287"/>
                </a:lnTo>
                <a:cubicBezTo>
                  <a:pt x="164109" y="65133"/>
                  <a:pt x="162874" y="63075"/>
                  <a:pt x="161607" y="61016"/>
                </a:cubicBezTo>
                <a:cubicBezTo>
                  <a:pt x="160055" y="58514"/>
                  <a:pt x="158440" y="56044"/>
                  <a:pt x="156730" y="53669"/>
                </a:cubicBezTo>
                <a:cubicBezTo>
                  <a:pt x="153500" y="49140"/>
                  <a:pt x="149826" y="44833"/>
                  <a:pt x="145329" y="41540"/>
                </a:cubicBezTo>
                <a:cubicBezTo>
                  <a:pt x="143144" y="39956"/>
                  <a:pt x="140737" y="38626"/>
                  <a:pt x="138204" y="37708"/>
                </a:cubicBezTo>
                <a:cubicBezTo>
                  <a:pt x="135406" y="36707"/>
                  <a:pt x="132499" y="36308"/>
                  <a:pt x="129532" y="36308"/>
                </a:cubicBezTo>
                <a:cubicBezTo>
                  <a:pt x="129309" y="36308"/>
                  <a:pt x="129085" y="36310"/>
                  <a:pt x="128861" y="36315"/>
                </a:cubicBezTo>
                <a:cubicBezTo>
                  <a:pt x="124096" y="36384"/>
                  <a:pt x="119298" y="37306"/>
                  <a:pt x="114514" y="37306"/>
                </a:cubicBezTo>
                <a:cubicBezTo>
                  <a:pt x="112717" y="37306"/>
                  <a:pt x="110922" y="37176"/>
                  <a:pt x="109132" y="36821"/>
                </a:cubicBezTo>
                <a:cubicBezTo>
                  <a:pt x="106281" y="36251"/>
                  <a:pt x="103495" y="35079"/>
                  <a:pt x="101341" y="33053"/>
                </a:cubicBezTo>
                <a:cubicBezTo>
                  <a:pt x="99219" y="31026"/>
                  <a:pt x="97857" y="28366"/>
                  <a:pt x="96717" y="25674"/>
                </a:cubicBezTo>
                <a:cubicBezTo>
                  <a:pt x="95577" y="23045"/>
                  <a:pt x="94596" y="20322"/>
                  <a:pt x="93170" y="17788"/>
                </a:cubicBezTo>
                <a:cubicBezTo>
                  <a:pt x="91840" y="15413"/>
                  <a:pt x="90225" y="13228"/>
                  <a:pt x="88357" y="11233"/>
                </a:cubicBezTo>
                <a:cubicBezTo>
                  <a:pt x="84588" y="7211"/>
                  <a:pt x="79901" y="4044"/>
                  <a:pt x="74739" y="2112"/>
                </a:cubicBezTo>
                <a:cubicBezTo>
                  <a:pt x="70952" y="687"/>
                  <a:pt x="66956" y="1"/>
                  <a:pt x="62963" y="1"/>
                </a:cubicBez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txBox="1">
            <a:spLocks noGrp="1"/>
          </p:cNvSpPr>
          <p:nvPr>
            <p:ph type="title"/>
          </p:nvPr>
        </p:nvSpPr>
        <p:spPr>
          <a:xfrm>
            <a:off x="533400" y="539500"/>
            <a:ext cx="7907700" cy="615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506" name="Google Shape;506;p13"/>
          <p:cNvSpPr txBox="1">
            <a:spLocks noGrp="1"/>
          </p:cNvSpPr>
          <p:nvPr>
            <p:ph type="ctrTitle" idx="2"/>
          </p:nvPr>
        </p:nvSpPr>
        <p:spPr>
          <a:xfrm>
            <a:off x="1624800" y="1591350"/>
            <a:ext cx="2091300" cy="300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1pPr>
            <a:lvl2pPr lvl="1"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2pPr>
            <a:lvl3pPr lvl="2"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3pPr>
            <a:lvl4pPr lvl="3"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4pPr>
            <a:lvl5pPr lvl="4"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5pPr>
            <a:lvl6pPr lvl="5"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6pPr>
            <a:lvl7pPr lvl="6"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7pPr>
            <a:lvl8pPr lvl="7"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8pPr>
            <a:lvl9pPr lvl="8"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9pPr>
          </a:lstStyle>
          <a:p>
            <a:endParaRPr/>
          </a:p>
        </p:txBody>
      </p:sp>
      <p:sp>
        <p:nvSpPr>
          <p:cNvPr id="507" name="Google Shape;507;p13"/>
          <p:cNvSpPr txBox="1">
            <a:spLocks noGrp="1"/>
          </p:cNvSpPr>
          <p:nvPr>
            <p:ph type="subTitle" idx="1"/>
          </p:nvPr>
        </p:nvSpPr>
        <p:spPr>
          <a:xfrm>
            <a:off x="1624800" y="1891943"/>
            <a:ext cx="2091300" cy="606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34616B"/>
              </a:buClr>
              <a:buSzPts val="1300"/>
              <a:buNone/>
              <a:defRPr sz="1300">
                <a:solidFill>
                  <a:srgbClr val="34616B"/>
                </a:solidFill>
              </a:defRPr>
            </a:lvl1pPr>
            <a:lvl2pPr lvl="1" rtl="0">
              <a:lnSpc>
                <a:spcPct val="115000"/>
              </a:lnSpc>
              <a:spcBef>
                <a:spcPts val="0"/>
              </a:spcBef>
              <a:spcAft>
                <a:spcPts val="0"/>
              </a:spcAft>
              <a:buSzPts val="1300"/>
              <a:buNone/>
              <a:defRPr sz="1300"/>
            </a:lvl2pPr>
            <a:lvl3pPr lvl="2" rtl="0">
              <a:lnSpc>
                <a:spcPct val="115000"/>
              </a:lnSpc>
              <a:spcBef>
                <a:spcPts val="0"/>
              </a:spcBef>
              <a:spcAft>
                <a:spcPts val="0"/>
              </a:spcAft>
              <a:buSzPts val="1300"/>
              <a:buNone/>
              <a:defRPr sz="1300"/>
            </a:lvl3pPr>
            <a:lvl4pPr lvl="3" rtl="0">
              <a:lnSpc>
                <a:spcPct val="115000"/>
              </a:lnSpc>
              <a:spcBef>
                <a:spcPts val="0"/>
              </a:spcBef>
              <a:spcAft>
                <a:spcPts val="0"/>
              </a:spcAft>
              <a:buSzPts val="1300"/>
              <a:buNone/>
              <a:defRPr sz="1300"/>
            </a:lvl4pPr>
            <a:lvl5pPr lvl="4" rtl="0">
              <a:lnSpc>
                <a:spcPct val="115000"/>
              </a:lnSpc>
              <a:spcBef>
                <a:spcPts val="0"/>
              </a:spcBef>
              <a:spcAft>
                <a:spcPts val="0"/>
              </a:spcAft>
              <a:buSzPts val="1300"/>
              <a:buNone/>
              <a:defRPr sz="1300"/>
            </a:lvl5pPr>
            <a:lvl6pPr lvl="5" rtl="0">
              <a:lnSpc>
                <a:spcPct val="115000"/>
              </a:lnSpc>
              <a:spcBef>
                <a:spcPts val="0"/>
              </a:spcBef>
              <a:spcAft>
                <a:spcPts val="0"/>
              </a:spcAft>
              <a:buSzPts val="1300"/>
              <a:buNone/>
              <a:defRPr sz="1300"/>
            </a:lvl6pPr>
            <a:lvl7pPr lvl="6" rtl="0">
              <a:lnSpc>
                <a:spcPct val="115000"/>
              </a:lnSpc>
              <a:spcBef>
                <a:spcPts val="0"/>
              </a:spcBef>
              <a:spcAft>
                <a:spcPts val="0"/>
              </a:spcAft>
              <a:buSzPts val="1300"/>
              <a:buNone/>
              <a:defRPr sz="1300"/>
            </a:lvl7pPr>
            <a:lvl8pPr lvl="7" rtl="0">
              <a:lnSpc>
                <a:spcPct val="115000"/>
              </a:lnSpc>
              <a:spcBef>
                <a:spcPts val="0"/>
              </a:spcBef>
              <a:spcAft>
                <a:spcPts val="0"/>
              </a:spcAft>
              <a:buSzPts val="1300"/>
              <a:buNone/>
              <a:defRPr sz="1300"/>
            </a:lvl8pPr>
            <a:lvl9pPr lvl="8" rtl="0">
              <a:lnSpc>
                <a:spcPct val="115000"/>
              </a:lnSpc>
              <a:spcBef>
                <a:spcPts val="0"/>
              </a:spcBef>
              <a:spcAft>
                <a:spcPts val="0"/>
              </a:spcAft>
              <a:buSzPts val="1300"/>
              <a:buNone/>
              <a:defRPr sz="1300"/>
            </a:lvl9pPr>
          </a:lstStyle>
          <a:p>
            <a:endParaRPr/>
          </a:p>
        </p:txBody>
      </p:sp>
      <p:sp>
        <p:nvSpPr>
          <p:cNvPr id="508" name="Google Shape;508;p13"/>
          <p:cNvSpPr txBox="1">
            <a:spLocks noGrp="1"/>
          </p:cNvSpPr>
          <p:nvPr>
            <p:ph type="ctrTitle" idx="3"/>
          </p:nvPr>
        </p:nvSpPr>
        <p:spPr>
          <a:xfrm>
            <a:off x="1624800" y="3434900"/>
            <a:ext cx="2091300" cy="300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1pPr>
            <a:lvl2pPr lvl="1"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2pPr>
            <a:lvl3pPr lvl="2"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3pPr>
            <a:lvl4pPr lvl="3"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4pPr>
            <a:lvl5pPr lvl="4"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5pPr>
            <a:lvl6pPr lvl="5"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6pPr>
            <a:lvl7pPr lvl="6"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7pPr>
            <a:lvl8pPr lvl="7"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8pPr>
            <a:lvl9pPr lvl="8"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9pPr>
          </a:lstStyle>
          <a:p>
            <a:endParaRPr/>
          </a:p>
        </p:txBody>
      </p:sp>
      <p:sp>
        <p:nvSpPr>
          <p:cNvPr id="509" name="Google Shape;509;p13"/>
          <p:cNvSpPr txBox="1">
            <a:spLocks noGrp="1"/>
          </p:cNvSpPr>
          <p:nvPr>
            <p:ph type="subTitle" idx="4"/>
          </p:nvPr>
        </p:nvSpPr>
        <p:spPr>
          <a:xfrm>
            <a:off x="1624800" y="3735493"/>
            <a:ext cx="2091300" cy="606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34616B"/>
              </a:buClr>
              <a:buSzPts val="1300"/>
              <a:buNone/>
              <a:defRPr sz="1300">
                <a:solidFill>
                  <a:srgbClr val="34616B"/>
                </a:solidFill>
              </a:defRPr>
            </a:lvl1pPr>
            <a:lvl2pPr lvl="1" rtl="0">
              <a:lnSpc>
                <a:spcPct val="115000"/>
              </a:lnSpc>
              <a:spcBef>
                <a:spcPts val="0"/>
              </a:spcBef>
              <a:spcAft>
                <a:spcPts val="0"/>
              </a:spcAft>
              <a:buSzPts val="1300"/>
              <a:buNone/>
              <a:defRPr sz="1300"/>
            </a:lvl2pPr>
            <a:lvl3pPr lvl="2" rtl="0">
              <a:lnSpc>
                <a:spcPct val="115000"/>
              </a:lnSpc>
              <a:spcBef>
                <a:spcPts val="0"/>
              </a:spcBef>
              <a:spcAft>
                <a:spcPts val="0"/>
              </a:spcAft>
              <a:buSzPts val="1300"/>
              <a:buNone/>
              <a:defRPr sz="1300"/>
            </a:lvl3pPr>
            <a:lvl4pPr lvl="3" rtl="0">
              <a:lnSpc>
                <a:spcPct val="115000"/>
              </a:lnSpc>
              <a:spcBef>
                <a:spcPts val="0"/>
              </a:spcBef>
              <a:spcAft>
                <a:spcPts val="0"/>
              </a:spcAft>
              <a:buSzPts val="1300"/>
              <a:buNone/>
              <a:defRPr sz="1300"/>
            </a:lvl4pPr>
            <a:lvl5pPr lvl="4" rtl="0">
              <a:lnSpc>
                <a:spcPct val="115000"/>
              </a:lnSpc>
              <a:spcBef>
                <a:spcPts val="0"/>
              </a:spcBef>
              <a:spcAft>
                <a:spcPts val="0"/>
              </a:spcAft>
              <a:buSzPts val="1300"/>
              <a:buNone/>
              <a:defRPr sz="1300"/>
            </a:lvl5pPr>
            <a:lvl6pPr lvl="5" rtl="0">
              <a:lnSpc>
                <a:spcPct val="115000"/>
              </a:lnSpc>
              <a:spcBef>
                <a:spcPts val="0"/>
              </a:spcBef>
              <a:spcAft>
                <a:spcPts val="0"/>
              </a:spcAft>
              <a:buSzPts val="1300"/>
              <a:buNone/>
              <a:defRPr sz="1300"/>
            </a:lvl6pPr>
            <a:lvl7pPr lvl="6" rtl="0">
              <a:lnSpc>
                <a:spcPct val="115000"/>
              </a:lnSpc>
              <a:spcBef>
                <a:spcPts val="0"/>
              </a:spcBef>
              <a:spcAft>
                <a:spcPts val="0"/>
              </a:spcAft>
              <a:buSzPts val="1300"/>
              <a:buNone/>
              <a:defRPr sz="1300"/>
            </a:lvl7pPr>
            <a:lvl8pPr lvl="7" rtl="0">
              <a:lnSpc>
                <a:spcPct val="115000"/>
              </a:lnSpc>
              <a:spcBef>
                <a:spcPts val="0"/>
              </a:spcBef>
              <a:spcAft>
                <a:spcPts val="0"/>
              </a:spcAft>
              <a:buSzPts val="1300"/>
              <a:buNone/>
              <a:defRPr sz="1300"/>
            </a:lvl8pPr>
            <a:lvl9pPr lvl="8" rtl="0">
              <a:lnSpc>
                <a:spcPct val="115000"/>
              </a:lnSpc>
              <a:spcBef>
                <a:spcPts val="0"/>
              </a:spcBef>
              <a:spcAft>
                <a:spcPts val="0"/>
              </a:spcAft>
              <a:buSzPts val="1300"/>
              <a:buNone/>
              <a:defRPr sz="1300"/>
            </a:lvl9pPr>
          </a:lstStyle>
          <a:p>
            <a:endParaRPr/>
          </a:p>
        </p:txBody>
      </p:sp>
      <p:sp>
        <p:nvSpPr>
          <p:cNvPr id="510" name="Google Shape;510;p13"/>
          <p:cNvSpPr txBox="1">
            <a:spLocks noGrp="1"/>
          </p:cNvSpPr>
          <p:nvPr>
            <p:ph type="ctrTitle" idx="5"/>
          </p:nvPr>
        </p:nvSpPr>
        <p:spPr>
          <a:xfrm>
            <a:off x="4887450" y="3434900"/>
            <a:ext cx="2091300" cy="300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1pPr>
            <a:lvl2pPr lvl="1"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2pPr>
            <a:lvl3pPr lvl="2"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3pPr>
            <a:lvl4pPr lvl="3"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4pPr>
            <a:lvl5pPr lvl="4"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5pPr>
            <a:lvl6pPr lvl="5"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6pPr>
            <a:lvl7pPr lvl="6"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7pPr>
            <a:lvl8pPr lvl="7"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8pPr>
            <a:lvl9pPr lvl="8"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9pPr>
          </a:lstStyle>
          <a:p>
            <a:endParaRPr/>
          </a:p>
        </p:txBody>
      </p:sp>
      <p:sp>
        <p:nvSpPr>
          <p:cNvPr id="511" name="Google Shape;511;p13"/>
          <p:cNvSpPr txBox="1">
            <a:spLocks noGrp="1"/>
          </p:cNvSpPr>
          <p:nvPr>
            <p:ph type="subTitle" idx="6"/>
          </p:nvPr>
        </p:nvSpPr>
        <p:spPr>
          <a:xfrm>
            <a:off x="4887450" y="3735493"/>
            <a:ext cx="2091300" cy="606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34616B"/>
              </a:buClr>
              <a:buSzPts val="1300"/>
              <a:buNone/>
              <a:defRPr sz="1300">
                <a:solidFill>
                  <a:srgbClr val="34616B"/>
                </a:solidFill>
              </a:defRPr>
            </a:lvl1pPr>
            <a:lvl2pPr lvl="1" rtl="0">
              <a:lnSpc>
                <a:spcPct val="115000"/>
              </a:lnSpc>
              <a:spcBef>
                <a:spcPts val="0"/>
              </a:spcBef>
              <a:spcAft>
                <a:spcPts val="0"/>
              </a:spcAft>
              <a:buSzPts val="1300"/>
              <a:buNone/>
              <a:defRPr sz="1300"/>
            </a:lvl2pPr>
            <a:lvl3pPr lvl="2" rtl="0">
              <a:lnSpc>
                <a:spcPct val="115000"/>
              </a:lnSpc>
              <a:spcBef>
                <a:spcPts val="0"/>
              </a:spcBef>
              <a:spcAft>
                <a:spcPts val="0"/>
              </a:spcAft>
              <a:buSzPts val="1300"/>
              <a:buNone/>
              <a:defRPr sz="1300"/>
            </a:lvl3pPr>
            <a:lvl4pPr lvl="3" rtl="0">
              <a:lnSpc>
                <a:spcPct val="115000"/>
              </a:lnSpc>
              <a:spcBef>
                <a:spcPts val="0"/>
              </a:spcBef>
              <a:spcAft>
                <a:spcPts val="0"/>
              </a:spcAft>
              <a:buSzPts val="1300"/>
              <a:buNone/>
              <a:defRPr sz="1300"/>
            </a:lvl4pPr>
            <a:lvl5pPr lvl="4" rtl="0">
              <a:lnSpc>
                <a:spcPct val="115000"/>
              </a:lnSpc>
              <a:spcBef>
                <a:spcPts val="0"/>
              </a:spcBef>
              <a:spcAft>
                <a:spcPts val="0"/>
              </a:spcAft>
              <a:buSzPts val="1300"/>
              <a:buNone/>
              <a:defRPr sz="1300"/>
            </a:lvl5pPr>
            <a:lvl6pPr lvl="5" rtl="0">
              <a:lnSpc>
                <a:spcPct val="115000"/>
              </a:lnSpc>
              <a:spcBef>
                <a:spcPts val="0"/>
              </a:spcBef>
              <a:spcAft>
                <a:spcPts val="0"/>
              </a:spcAft>
              <a:buSzPts val="1300"/>
              <a:buNone/>
              <a:defRPr sz="1300"/>
            </a:lvl6pPr>
            <a:lvl7pPr lvl="6" rtl="0">
              <a:lnSpc>
                <a:spcPct val="115000"/>
              </a:lnSpc>
              <a:spcBef>
                <a:spcPts val="0"/>
              </a:spcBef>
              <a:spcAft>
                <a:spcPts val="0"/>
              </a:spcAft>
              <a:buSzPts val="1300"/>
              <a:buNone/>
              <a:defRPr sz="1300"/>
            </a:lvl7pPr>
            <a:lvl8pPr lvl="7" rtl="0">
              <a:lnSpc>
                <a:spcPct val="115000"/>
              </a:lnSpc>
              <a:spcBef>
                <a:spcPts val="0"/>
              </a:spcBef>
              <a:spcAft>
                <a:spcPts val="0"/>
              </a:spcAft>
              <a:buSzPts val="1300"/>
              <a:buNone/>
              <a:defRPr sz="1300"/>
            </a:lvl8pPr>
            <a:lvl9pPr lvl="8" rtl="0">
              <a:lnSpc>
                <a:spcPct val="115000"/>
              </a:lnSpc>
              <a:spcBef>
                <a:spcPts val="0"/>
              </a:spcBef>
              <a:spcAft>
                <a:spcPts val="0"/>
              </a:spcAft>
              <a:buSzPts val="1300"/>
              <a:buNone/>
              <a:defRPr sz="1300"/>
            </a:lvl9pPr>
          </a:lstStyle>
          <a:p>
            <a:endParaRPr/>
          </a:p>
        </p:txBody>
      </p:sp>
      <p:sp>
        <p:nvSpPr>
          <p:cNvPr id="512" name="Google Shape;512;p13"/>
          <p:cNvSpPr txBox="1">
            <a:spLocks noGrp="1"/>
          </p:cNvSpPr>
          <p:nvPr>
            <p:ph type="ctrTitle" idx="7"/>
          </p:nvPr>
        </p:nvSpPr>
        <p:spPr>
          <a:xfrm>
            <a:off x="4887450" y="1591350"/>
            <a:ext cx="2091300" cy="300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1pPr>
            <a:lvl2pPr lvl="1"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2pPr>
            <a:lvl3pPr lvl="2"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3pPr>
            <a:lvl4pPr lvl="3"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4pPr>
            <a:lvl5pPr lvl="4"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5pPr>
            <a:lvl6pPr lvl="5"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6pPr>
            <a:lvl7pPr lvl="6"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7pPr>
            <a:lvl8pPr lvl="7"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8pPr>
            <a:lvl9pPr lvl="8" rtl="0">
              <a:spcBef>
                <a:spcPts val="0"/>
              </a:spcBef>
              <a:spcAft>
                <a:spcPts val="0"/>
              </a:spcAft>
              <a:buClr>
                <a:srgbClr val="34616B"/>
              </a:buClr>
              <a:buSzPts val="1500"/>
              <a:buFont typeface="Montserrat SemiBold"/>
              <a:buNone/>
              <a:defRPr sz="1500">
                <a:solidFill>
                  <a:srgbClr val="34616B"/>
                </a:solidFill>
                <a:latin typeface="Montserrat SemiBold"/>
                <a:ea typeface="Montserrat SemiBold"/>
                <a:cs typeface="Montserrat SemiBold"/>
                <a:sym typeface="Montserrat SemiBold"/>
              </a:defRPr>
            </a:lvl9pPr>
          </a:lstStyle>
          <a:p>
            <a:endParaRPr/>
          </a:p>
        </p:txBody>
      </p:sp>
      <p:sp>
        <p:nvSpPr>
          <p:cNvPr id="513" name="Google Shape;513;p13"/>
          <p:cNvSpPr txBox="1">
            <a:spLocks noGrp="1"/>
          </p:cNvSpPr>
          <p:nvPr>
            <p:ph type="subTitle" idx="8"/>
          </p:nvPr>
        </p:nvSpPr>
        <p:spPr>
          <a:xfrm>
            <a:off x="4887450" y="1891943"/>
            <a:ext cx="2091300" cy="606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34616B"/>
              </a:buClr>
              <a:buSzPts val="1300"/>
              <a:buNone/>
              <a:defRPr sz="1300">
                <a:solidFill>
                  <a:srgbClr val="34616B"/>
                </a:solidFill>
              </a:defRPr>
            </a:lvl1pPr>
            <a:lvl2pPr lvl="1" rtl="0">
              <a:lnSpc>
                <a:spcPct val="115000"/>
              </a:lnSpc>
              <a:spcBef>
                <a:spcPts val="0"/>
              </a:spcBef>
              <a:spcAft>
                <a:spcPts val="0"/>
              </a:spcAft>
              <a:buSzPts val="1300"/>
              <a:buNone/>
              <a:defRPr sz="1300"/>
            </a:lvl2pPr>
            <a:lvl3pPr lvl="2" rtl="0">
              <a:lnSpc>
                <a:spcPct val="115000"/>
              </a:lnSpc>
              <a:spcBef>
                <a:spcPts val="0"/>
              </a:spcBef>
              <a:spcAft>
                <a:spcPts val="0"/>
              </a:spcAft>
              <a:buSzPts val="1300"/>
              <a:buNone/>
              <a:defRPr sz="1300"/>
            </a:lvl3pPr>
            <a:lvl4pPr lvl="3" rtl="0">
              <a:lnSpc>
                <a:spcPct val="115000"/>
              </a:lnSpc>
              <a:spcBef>
                <a:spcPts val="0"/>
              </a:spcBef>
              <a:spcAft>
                <a:spcPts val="0"/>
              </a:spcAft>
              <a:buSzPts val="1300"/>
              <a:buNone/>
              <a:defRPr sz="1300"/>
            </a:lvl4pPr>
            <a:lvl5pPr lvl="4" rtl="0">
              <a:lnSpc>
                <a:spcPct val="115000"/>
              </a:lnSpc>
              <a:spcBef>
                <a:spcPts val="0"/>
              </a:spcBef>
              <a:spcAft>
                <a:spcPts val="0"/>
              </a:spcAft>
              <a:buSzPts val="1300"/>
              <a:buNone/>
              <a:defRPr sz="1300"/>
            </a:lvl5pPr>
            <a:lvl6pPr lvl="5" rtl="0">
              <a:lnSpc>
                <a:spcPct val="115000"/>
              </a:lnSpc>
              <a:spcBef>
                <a:spcPts val="0"/>
              </a:spcBef>
              <a:spcAft>
                <a:spcPts val="0"/>
              </a:spcAft>
              <a:buSzPts val="1300"/>
              <a:buNone/>
              <a:defRPr sz="1300"/>
            </a:lvl6pPr>
            <a:lvl7pPr lvl="6" rtl="0">
              <a:lnSpc>
                <a:spcPct val="115000"/>
              </a:lnSpc>
              <a:spcBef>
                <a:spcPts val="0"/>
              </a:spcBef>
              <a:spcAft>
                <a:spcPts val="0"/>
              </a:spcAft>
              <a:buSzPts val="1300"/>
              <a:buNone/>
              <a:defRPr sz="1300"/>
            </a:lvl7pPr>
            <a:lvl8pPr lvl="7" rtl="0">
              <a:lnSpc>
                <a:spcPct val="115000"/>
              </a:lnSpc>
              <a:spcBef>
                <a:spcPts val="0"/>
              </a:spcBef>
              <a:spcAft>
                <a:spcPts val="0"/>
              </a:spcAft>
              <a:buSzPts val="1300"/>
              <a:buNone/>
              <a:defRPr sz="1300"/>
            </a:lvl8pPr>
            <a:lvl9pPr lvl="8" rtl="0">
              <a:lnSpc>
                <a:spcPct val="115000"/>
              </a:lnSpc>
              <a:spcBef>
                <a:spcPts val="0"/>
              </a:spcBef>
              <a:spcAft>
                <a:spcPts val="0"/>
              </a:spcAft>
              <a:buSzPts val="1300"/>
              <a:buNone/>
              <a:defRPr sz="13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3 columns">
  <p:cSld name="CUSTOM_1">
    <p:spTree>
      <p:nvGrpSpPr>
        <p:cNvPr id="1" name="Shape 514"/>
        <p:cNvGrpSpPr/>
        <p:nvPr/>
      </p:nvGrpSpPr>
      <p:grpSpPr>
        <a:xfrm>
          <a:off x="0" y="0"/>
          <a:ext cx="0" cy="0"/>
          <a:chOff x="0" y="0"/>
          <a:chExt cx="0" cy="0"/>
        </a:xfrm>
      </p:grpSpPr>
      <p:sp>
        <p:nvSpPr>
          <p:cNvPr id="515" name="Google Shape;515;p14"/>
          <p:cNvSpPr/>
          <p:nvPr/>
        </p:nvSpPr>
        <p:spPr>
          <a:xfrm rot="-5400000" flipH="1">
            <a:off x="-2184639" y="2032239"/>
            <a:ext cx="6738760" cy="2674282"/>
          </a:xfrm>
          <a:custGeom>
            <a:avLst/>
            <a:gdLst/>
            <a:ahLst/>
            <a:cxnLst/>
            <a:rect l="l" t="t" r="r" b="b"/>
            <a:pathLst>
              <a:path w="166801" h="66191" extrusionOk="0">
                <a:moveTo>
                  <a:pt x="0" y="0"/>
                </a:moveTo>
                <a:lnTo>
                  <a:pt x="0" y="63402"/>
                </a:lnTo>
                <a:cubicBezTo>
                  <a:pt x="0" y="63402"/>
                  <a:pt x="10894" y="57258"/>
                  <a:pt x="7727" y="44337"/>
                </a:cubicBezTo>
                <a:cubicBezTo>
                  <a:pt x="4560" y="31448"/>
                  <a:pt x="8234" y="29136"/>
                  <a:pt x="16215" y="24575"/>
                </a:cubicBezTo>
                <a:cubicBezTo>
                  <a:pt x="24195" y="20015"/>
                  <a:pt x="21915" y="10768"/>
                  <a:pt x="31289" y="6524"/>
                </a:cubicBezTo>
                <a:cubicBezTo>
                  <a:pt x="32283" y="6071"/>
                  <a:pt x="33249" y="5868"/>
                  <a:pt x="34181" y="5868"/>
                </a:cubicBezTo>
                <a:cubicBezTo>
                  <a:pt x="42037" y="5868"/>
                  <a:pt x="47504" y="20268"/>
                  <a:pt x="47504" y="20268"/>
                </a:cubicBezTo>
                <a:cubicBezTo>
                  <a:pt x="50607" y="24670"/>
                  <a:pt x="54566" y="28439"/>
                  <a:pt x="59221" y="30909"/>
                </a:cubicBezTo>
                <a:cubicBezTo>
                  <a:pt x="61691" y="32239"/>
                  <a:pt x="64320" y="33189"/>
                  <a:pt x="67075" y="33696"/>
                </a:cubicBezTo>
                <a:cubicBezTo>
                  <a:pt x="70337" y="34329"/>
                  <a:pt x="73662" y="34424"/>
                  <a:pt x="76988" y="34456"/>
                </a:cubicBezTo>
                <a:cubicBezTo>
                  <a:pt x="80313" y="34488"/>
                  <a:pt x="83638" y="34488"/>
                  <a:pt x="86932" y="34931"/>
                </a:cubicBezTo>
                <a:cubicBezTo>
                  <a:pt x="89750" y="35343"/>
                  <a:pt x="92569" y="36071"/>
                  <a:pt x="95261" y="37021"/>
                </a:cubicBezTo>
                <a:cubicBezTo>
                  <a:pt x="100676" y="38921"/>
                  <a:pt x="105743" y="41835"/>
                  <a:pt x="110430" y="45224"/>
                </a:cubicBezTo>
                <a:cubicBezTo>
                  <a:pt x="115244" y="48739"/>
                  <a:pt x="119709" y="52824"/>
                  <a:pt x="123921" y="57131"/>
                </a:cubicBezTo>
                <a:cubicBezTo>
                  <a:pt x="127677" y="60980"/>
                  <a:pt x="132082" y="66191"/>
                  <a:pt x="137778" y="66191"/>
                </a:cubicBezTo>
                <a:cubicBezTo>
                  <a:pt x="137846" y="66191"/>
                  <a:pt x="137914" y="66190"/>
                  <a:pt x="137982" y="66188"/>
                </a:cubicBezTo>
                <a:cubicBezTo>
                  <a:pt x="143334" y="66062"/>
                  <a:pt x="146596" y="61153"/>
                  <a:pt x="148085" y="56213"/>
                </a:cubicBezTo>
                <a:cubicBezTo>
                  <a:pt x="148971" y="53299"/>
                  <a:pt x="149288" y="50196"/>
                  <a:pt x="149541" y="47124"/>
                </a:cubicBezTo>
                <a:cubicBezTo>
                  <a:pt x="149826" y="43577"/>
                  <a:pt x="149890" y="39967"/>
                  <a:pt x="149985" y="36388"/>
                </a:cubicBezTo>
                <a:cubicBezTo>
                  <a:pt x="150111" y="29927"/>
                  <a:pt x="150333" y="23404"/>
                  <a:pt x="152138" y="17165"/>
                </a:cubicBezTo>
                <a:cubicBezTo>
                  <a:pt x="153627" y="12035"/>
                  <a:pt x="156192" y="6999"/>
                  <a:pt x="160309" y="3674"/>
                </a:cubicBezTo>
                <a:cubicBezTo>
                  <a:pt x="162241" y="2122"/>
                  <a:pt x="164521" y="1077"/>
                  <a:pt x="166801" y="0"/>
                </a:cubicBez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6679061" y="2816895"/>
            <a:ext cx="2630144" cy="2479012"/>
          </a:xfrm>
          <a:custGeom>
            <a:avLst/>
            <a:gdLst/>
            <a:ahLst/>
            <a:cxnLst/>
            <a:rect l="l" t="t" r="r" b="b"/>
            <a:pathLst>
              <a:path w="76608" h="72206" extrusionOk="0">
                <a:moveTo>
                  <a:pt x="76608" y="1"/>
                </a:moveTo>
                <a:cubicBezTo>
                  <a:pt x="69419" y="571"/>
                  <a:pt x="62262" y="1806"/>
                  <a:pt x="56181" y="5859"/>
                </a:cubicBezTo>
                <a:cubicBezTo>
                  <a:pt x="48676" y="10926"/>
                  <a:pt x="46300" y="19097"/>
                  <a:pt x="44559" y="27521"/>
                </a:cubicBezTo>
                <a:cubicBezTo>
                  <a:pt x="42817" y="35945"/>
                  <a:pt x="40695" y="45319"/>
                  <a:pt x="32144" y="49309"/>
                </a:cubicBezTo>
                <a:cubicBezTo>
                  <a:pt x="24480" y="52888"/>
                  <a:pt x="15360" y="51843"/>
                  <a:pt x="7981" y="56340"/>
                </a:cubicBezTo>
                <a:cubicBezTo>
                  <a:pt x="1995" y="59982"/>
                  <a:pt x="190" y="65935"/>
                  <a:pt x="0" y="72206"/>
                </a:cubicBezTo>
                <a:lnTo>
                  <a:pt x="76608" y="72206"/>
                </a:lnTo>
                <a:lnTo>
                  <a:pt x="76608" y="1"/>
                </a:ln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 name="Google Shape;517;p14"/>
          <p:cNvGrpSpPr/>
          <p:nvPr/>
        </p:nvGrpSpPr>
        <p:grpSpPr>
          <a:xfrm>
            <a:off x="6841169" y="-689515"/>
            <a:ext cx="2930929" cy="2497327"/>
            <a:chOff x="6841169" y="-689515"/>
            <a:chExt cx="2930929" cy="2497327"/>
          </a:xfrm>
        </p:grpSpPr>
        <p:sp>
          <p:nvSpPr>
            <p:cNvPr id="518" name="Google Shape;518;p14"/>
            <p:cNvSpPr/>
            <p:nvPr/>
          </p:nvSpPr>
          <p:spPr>
            <a:xfrm rot="-8608634">
              <a:off x="8607863" y="-586322"/>
              <a:ext cx="818890" cy="1430757"/>
            </a:xfrm>
            <a:custGeom>
              <a:avLst/>
              <a:gdLst/>
              <a:ahLst/>
              <a:cxnLst/>
              <a:rect l="l" t="t" r="r" b="b"/>
              <a:pathLst>
                <a:path w="23852" h="41674" extrusionOk="0">
                  <a:moveTo>
                    <a:pt x="23317" y="1"/>
                  </a:moveTo>
                  <a:cubicBezTo>
                    <a:pt x="23044" y="1"/>
                    <a:pt x="22759" y="175"/>
                    <a:pt x="22743" y="523"/>
                  </a:cubicBezTo>
                  <a:cubicBezTo>
                    <a:pt x="22015" y="16073"/>
                    <a:pt x="13844" y="32382"/>
                    <a:pt x="512" y="40648"/>
                  </a:cubicBezTo>
                  <a:cubicBezTo>
                    <a:pt x="1" y="40944"/>
                    <a:pt x="312" y="41673"/>
                    <a:pt x="805" y="41673"/>
                  </a:cubicBezTo>
                  <a:cubicBezTo>
                    <a:pt x="893" y="41673"/>
                    <a:pt x="986" y="41650"/>
                    <a:pt x="1082" y="41598"/>
                  </a:cubicBezTo>
                  <a:cubicBezTo>
                    <a:pt x="14731" y="33142"/>
                    <a:pt x="23092" y="16453"/>
                    <a:pt x="23820" y="523"/>
                  </a:cubicBezTo>
                  <a:cubicBezTo>
                    <a:pt x="23852" y="175"/>
                    <a:pt x="23590" y="1"/>
                    <a:pt x="23317"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rot="-8608634">
              <a:off x="7695366" y="861646"/>
              <a:ext cx="242488" cy="776078"/>
            </a:xfrm>
            <a:custGeom>
              <a:avLst/>
              <a:gdLst/>
              <a:ahLst/>
              <a:cxnLst/>
              <a:rect l="l" t="t" r="r" b="b"/>
              <a:pathLst>
                <a:path w="7063" h="22605" extrusionOk="0">
                  <a:moveTo>
                    <a:pt x="2566" y="1"/>
                  </a:moveTo>
                  <a:cubicBezTo>
                    <a:pt x="1141" y="1"/>
                    <a:pt x="0" y="1141"/>
                    <a:pt x="0" y="2566"/>
                  </a:cubicBezTo>
                  <a:cubicBezTo>
                    <a:pt x="0" y="3960"/>
                    <a:pt x="1141" y="5100"/>
                    <a:pt x="2566" y="5100"/>
                  </a:cubicBezTo>
                  <a:cubicBezTo>
                    <a:pt x="2787" y="5100"/>
                    <a:pt x="2977" y="5068"/>
                    <a:pt x="3167" y="5036"/>
                  </a:cubicBezTo>
                  <a:cubicBezTo>
                    <a:pt x="3579" y="5860"/>
                    <a:pt x="3959" y="6873"/>
                    <a:pt x="4212" y="7601"/>
                  </a:cubicBezTo>
                  <a:cubicBezTo>
                    <a:pt x="5733" y="12257"/>
                    <a:pt x="6018" y="17260"/>
                    <a:pt x="6018" y="22106"/>
                  </a:cubicBezTo>
                  <a:cubicBezTo>
                    <a:pt x="6033" y="22438"/>
                    <a:pt x="6295" y="22605"/>
                    <a:pt x="6552" y="22605"/>
                  </a:cubicBezTo>
                  <a:cubicBezTo>
                    <a:pt x="6809" y="22605"/>
                    <a:pt x="7063" y="22438"/>
                    <a:pt x="7063" y="22106"/>
                  </a:cubicBezTo>
                  <a:cubicBezTo>
                    <a:pt x="7031" y="17134"/>
                    <a:pt x="6683" y="12098"/>
                    <a:pt x="5194" y="7348"/>
                  </a:cubicBezTo>
                  <a:cubicBezTo>
                    <a:pt x="4909" y="6430"/>
                    <a:pt x="4561" y="5448"/>
                    <a:pt x="4117" y="4561"/>
                  </a:cubicBezTo>
                  <a:cubicBezTo>
                    <a:pt x="4719" y="4086"/>
                    <a:pt x="5099" y="3358"/>
                    <a:pt x="5099" y="2566"/>
                  </a:cubicBezTo>
                  <a:cubicBezTo>
                    <a:pt x="5099" y="1141"/>
                    <a:pt x="3959" y="1"/>
                    <a:pt x="2566"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rot="-8608634">
              <a:off x="7062610" y="331467"/>
              <a:ext cx="599988" cy="597688"/>
            </a:xfrm>
            <a:custGeom>
              <a:avLst/>
              <a:gdLst/>
              <a:ahLst/>
              <a:cxnLst/>
              <a:rect l="l" t="t" r="r" b="b"/>
              <a:pathLst>
                <a:path w="17476" h="17409" extrusionOk="0">
                  <a:moveTo>
                    <a:pt x="14565" y="1"/>
                  </a:moveTo>
                  <a:cubicBezTo>
                    <a:pt x="13725" y="1"/>
                    <a:pt x="12896" y="421"/>
                    <a:pt x="12408" y="1194"/>
                  </a:cubicBezTo>
                  <a:cubicBezTo>
                    <a:pt x="11965" y="1859"/>
                    <a:pt x="11901" y="2682"/>
                    <a:pt x="12155" y="3411"/>
                  </a:cubicBezTo>
                  <a:cubicBezTo>
                    <a:pt x="11300" y="3917"/>
                    <a:pt x="10508" y="4551"/>
                    <a:pt x="9779" y="5184"/>
                  </a:cubicBezTo>
                  <a:cubicBezTo>
                    <a:pt x="5947" y="8383"/>
                    <a:pt x="2939" y="12468"/>
                    <a:pt x="247" y="16617"/>
                  </a:cubicBezTo>
                  <a:cubicBezTo>
                    <a:pt x="0" y="17021"/>
                    <a:pt x="358" y="17409"/>
                    <a:pt x="722" y="17409"/>
                  </a:cubicBezTo>
                  <a:cubicBezTo>
                    <a:pt x="872" y="17409"/>
                    <a:pt x="1023" y="17344"/>
                    <a:pt x="1134" y="17187"/>
                  </a:cubicBezTo>
                  <a:cubicBezTo>
                    <a:pt x="3731" y="13101"/>
                    <a:pt x="6676" y="9016"/>
                    <a:pt x="10476" y="5944"/>
                  </a:cubicBezTo>
                  <a:cubicBezTo>
                    <a:pt x="11078" y="5438"/>
                    <a:pt x="11933" y="4773"/>
                    <a:pt x="12725" y="4298"/>
                  </a:cubicBezTo>
                  <a:cubicBezTo>
                    <a:pt x="12851" y="4456"/>
                    <a:pt x="13010" y="4583"/>
                    <a:pt x="13200" y="4709"/>
                  </a:cubicBezTo>
                  <a:cubicBezTo>
                    <a:pt x="13619" y="4981"/>
                    <a:pt x="14090" y="5111"/>
                    <a:pt x="14558" y="5111"/>
                  </a:cubicBezTo>
                  <a:cubicBezTo>
                    <a:pt x="15398" y="5111"/>
                    <a:pt x="16227" y="4691"/>
                    <a:pt x="16715" y="3917"/>
                  </a:cubicBezTo>
                  <a:cubicBezTo>
                    <a:pt x="17475" y="2746"/>
                    <a:pt x="17127" y="1162"/>
                    <a:pt x="15923" y="402"/>
                  </a:cubicBezTo>
                  <a:cubicBezTo>
                    <a:pt x="15504" y="131"/>
                    <a:pt x="15033" y="1"/>
                    <a:pt x="14565"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rot="-8608634">
              <a:off x="7726981" y="635470"/>
              <a:ext cx="761933" cy="1048572"/>
            </a:xfrm>
            <a:custGeom>
              <a:avLst/>
              <a:gdLst/>
              <a:ahLst/>
              <a:cxnLst/>
              <a:rect l="l" t="t" r="r" b="b"/>
              <a:pathLst>
                <a:path w="22193" h="30542" extrusionOk="0">
                  <a:moveTo>
                    <a:pt x="5941" y="1"/>
                  </a:moveTo>
                  <a:cubicBezTo>
                    <a:pt x="5838" y="1"/>
                    <a:pt x="5737" y="5"/>
                    <a:pt x="5638" y="12"/>
                  </a:cubicBezTo>
                  <a:cubicBezTo>
                    <a:pt x="0" y="456"/>
                    <a:pt x="412" y="7771"/>
                    <a:pt x="3199" y="15562"/>
                  </a:cubicBezTo>
                  <a:cubicBezTo>
                    <a:pt x="5986" y="23321"/>
                    <a:pt x="14157" y="30541"/>
                    <a:pt x="14157" y="30541"/>
                  </a:cubicBezTo>
                  <a:lnTo>
                    <a:pt x="21725" y="29908"/>
                  </a:lnTo>
                  <a:cubicBezTo>
                    <a:pt x="22192" y="12051"/>
                    <a:pt x="11657" y="1"/>
                    <a:pt x="5941" y="1"/>
                  </a:cubicBezTo>
                  <a:close/>
                </a:path>
              </a:pathLst>
            </a:custGeom>
            <a:solidFill>
              <a:srgbClr val="ED7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rot="-8608634">
              <a:off x="6945424" y="-11743"/>
              <a:ext cx="1186244" cy="741780"/>
            </a:xfrm>
            <a:custGeom>
              <a:avLst/>
              <a:gdLst/>
              <a:ahLst/>
              <a:cxnLst/>
              <a:rect l="l" t="t" r="r" b="b"/>
              <a:pathLst>
                <a:path w="34552" h="21606" extrusionOk="0">
                  <a:moveTo>
                    <a:pt x="25635" y="0"/>
                  </a:moveTo>
                  <a:cubicBezTo>
                    <a:pt x="18910" y="0"/>
                    <a:pt x="7658" y="4969"/>
                    <a:pt x="1" y="16823"/>
                  </a:cubicBezTo>
                  <a:lnTo>
                    <a:pt x="5860" y="21605"/>
                  </a:lnTo>
                  <a:cubicBezTo>
                    <a:pt x="5860" y="21605"/>
                    <a:pt x="16690" y="20275"/>
                    <a:pt x="23373" y="15430"/>
                  </a:cubicBezTo>
                  <a:cubicBezTo>
                    <a:pt x="30055" y="10584"/>
                    <a:pt x="34552" y="4757"/>
                    <a:pt x="30150" y="1210"/>
                  </a:cubicBezTo>
                  <a:cubicBezTo>
                    <a:pt x="29159" y="419"/>
                    <a:pt x="27588" y="0"/>
                    <a:pt x="25635" y="0"/>
                  </a:cubicBezTo>
                  <a:close/>
                </a:path>
              </a:pathLst>
            </a:custGeom>
            <a:solidFill>
              <a:srgbClr val="ED7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rot="-8608634">
              <a:off x="7175361" y="131875"/>
              <a:ext cx="861153" cy="1176768"/>
            </a:xfrm>
            <a:custGeom>
              <a:avLst/>
              <a:gdLst/>
              <a:ahLst/>
              <a:cxnLst/>
              <a:rect l="l" t="t" r="r" b="b"/>
              <a:pathLst>
                <a:path w="25083" h="34276" extrusionOk="0">
                  <a:moveTo>
                    <a:pt x="11105" y="1"/>
                  </a:moveTo>
                  <a:cubicBezTo>
                    <a:pt x="599" y="1"/>
                    <a:pt x="0" y="32565"/>
                    <a:pt x="0" y="32565"/>
                  </a:cubicBezTo>
                  <a:lnTo>
                    <a:pt x="5289" y="34275"/>
                  </a:lnTo>
                  <a:cubicBezTo>
                    <a:pt x="9153" y="29968"/>
                    <a:pt x="25082" y="4190"/>
                    <a:pt x="12889" y="294"/>
                  </a:cubicBezTo>
                  <a:cubicBezTo>
                    <a:pt x="12265" y="95"/>
                    <a:pt x="11670" y="1"/>
                    <a:pt x="11105"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rot="-8608634">
              <a:off x="7985661" y="497156"/>
              <a:ext cx="109176" cy="428053"/>
            </a:xfrm>
            <a:custGeom>
              <a:avLst/>
              <a:gdLst/>
              <a:ahLst/>
              <a:cxnLst/>
              <a:rect l="l" t="t" r="r" b="b"/>
              <a:pathLst>
                <a:path w="3180" h="12468" extrusionOk="0">
                  <a:moveTo>
                    <a:pt x="2849" y="0"/>
                  </a:moveTo>
                  <a:cubicBezTo>
                    <a:pt x="2737" y="0"/>
                    <a:pt x="2630" y="63"/>
                    <a:pt x="2604" y="206"/>
                  </a:cubicBezTo>
                  <a:cubicBezTo>
                    <a:pt x="1749" y="4165"/>
                    <a:pt x="894" y="8155"/>
                    <a:pt x="39" y="12114"/>
                  </a:cubicBezTo>
                  <a:cubicBezTo>
                    <a:pt x="0" y="12326"/>
                    <a:pt x="185" y="12467"/>
                    <a:pt x="349" y="12467"/>
                  </a:cubicBezTo>
                  <a:cubicBezTo>
                    <a:pt x="455" y="12467"/>
                    <a:pt x="552" y="12409"/>
                    <a:pt x="577" y="12272"/>
                  </a:cubicBezTo>
                  <a:cubicBezTo>
                    <a:pt x="1432" y="8282"/>
                    <a:pt x="2287" y="4323"/>
                    <a:pt x="3142" y="333"/>
                  </a:cubicBezTo>
                  <a:cubicBezTo>
                    <a:pt x="3180" y="128"/>
                    <a:pt x="3009" y="0"/>
                    <a:pt x="2849"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rot="-8608634">
              <a:off x="7923832" y="435423"/>
              <a:ext cx="135543" cy="428843"/>
            </a:xfrm>
            <a:custGeom>
              <a:avLst/>
              <a:gdLst/>
              <a:ahLst/>
              <a:cxnLst/>
              <a:rect l="l" t="t" r="r" b="b"/>
              <a:pathLst>
                <a:path w="3948" h="12491" extrusionOk="0">
                  <a:moveTo>
                    <a:pt x="3602" y="0"/>
                  </a:moveTo>
                  <a:cubicBezTo>
                    <a:pt x="3494" y="0"/>
                    <a:pt x="3389" y="59"/>
                    <a:pt x="3351" y="195"/>
                  </a:cubicBezTo>
                  <a:cubicBezTo>
                    <a:pt x="2275" y="4186"/>
                    <a:pt x="1166" y="8176"/>
                    <a:pt x="58" y="12166"/>
                  </a:cubicBezTo>
                  <a:cubicBezTo>
                    <a:pt x="1" y="12357"/>
                    <a:pt x="173" y="12490"/>
                    <a:pt x="340" y="12490"/>
                  </a:cubicBezTo>
                  <a:cubicBezTo>
                    <a:pt x="450" y="12490"/>
                    <a:pt x="558" y="12432"/>
                    <a:pt x="596" y="12293"/>
                  </a:cubicBezTo>
                  <a:cubicBezTo>
                    <a:pt x="1705" y="8303"/>
                    <a:pt x="2813" y="4344"/>
                    <a:pt x="3890" y="354"/>
                  </a:cubicBezTo>
                  <a:cubicBezTo>
                    <a:pt x="3947" y="142"/>
                    <a:pt x="3771" y="0"/>
                    <a:pt x="3602"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rot="-8608634">
              <a:off x="7816829" y="354061"/>
              <a:ext cx="207606" cy="427023"/>
            </a:xfrm>
            <a:custGeom>
              <a:avLst/>
              <a:gdLst/>
              <a:ahLst/>
              <a:cxnLst/>
              <a:rect l="l" t="t" r="r" b="b"/>
              <a:pathLst>
                <a:path w="6047" h="12438" extrusionOk="0">
                  <a:moveTo>
                    <a:pt x="5671" y="0"/>
                  </a:moveTo>
                  <a:cubicBezTo>
                    <a:pt x="5590" y="0"/>
                    <a:pt x="5511" y="41"/>
                    <a:pt x="5462" y="139"/>
                  </a:cubicBezTo>
                  <a:cubicBezTo>
                    <a:pt x="3688" y="4097"/>
                    <a:pt x="1883" y="8056"/>
                    <a:pt x="110" y="12014"/>
                  </a:cubicBezTo>
                  <a:cubicBezTo>
                    <a:pt x="0" y="12233"/>
                    <a:pt x="194" y="12437"/>
                    <a:pt x="376" y="12437"/>
                  </a:cubicBezTo>
                  <a:cubicBezTo>
                    <a:pt x="457" y="12437"/>
                    <a:pt x="536" y="12397"/>
                    <a:pt x="585" y="12299"/>
                  </a:cubicBezTo>
                  <a:cubicBezTo>
                    <a:pt x="2358" y="8341"/>
                    <a:pt x="4164" y="4382"/>
                    <a:pt x="5937" y="424"/>
                  </a:cubicBezTo>
                  <a:cubicBezTo>
                    <a:pt x="6047" y="204"/>
                    <a:pt x="5853" y="0"/>
                    <a:pt x="5671"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rot="-8608634">
              <a:off x="8163373" y="616957"/>
              <a:ext cx="248290" cy="349947"/>
            </a:xfrm>
            <a:custGeom>
              <a:avLst/>
              <a:gdLst/>
              <a:ahLst/>
              <a:cxnLst/>
              <a:rect l="l" t="t" r="r" b="b"/>
              <a:pathLst>
                <a:path w="7232" h="10193" extrusionOk="0">
                  <a:moveTo>
                    <a:pt x="380" y="0"/>
                  </a:moveTo>
                  <a:cubicBezTo>
                    <a:pt x="189" y="0"/>
                    <a:pt x="0" y="190"/>
                    <a:pt x="132" y="409"/>
                  </a:cubicBezTo>
                  <a:cubicBezTo>
                    <a:pt x="2286" y="3608"/>
                    <a:pt x="4471" y="6838"/>
                    <a:pt x="6624" y="10068"/>
                  </a:cubicBezTo>
                  <a:cubicBezTo>
                    <a:pt x="6683" y="10156"/>
                    <a:pt x="6767" y="10192"/>
                    <a:pt x="6852" y="10192"/>
                  </a:cubicBezTo>
                  <a:cubicBezTo>
                    <a:pt x="7043" y="10192"/>
                    <a:pt x="7231" y="10003"/>
                    <a:pt x="7099" y="9783"/>
                  </a:cubicBezTo>
                  <a:cubicBezTo>
                    <a:pt x="4914" y="6553"/>
                    <a:pt x="2761" y="3355"/>
                    <a:pt x="607" y="124"/>
                  </a:cubicBezTo>
                  <a:cubicBezTo>
                    <a:pt x="549" y="37"/>
                    <a:pt x="464" y="0"/>
                    <a:pt x="380"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rot="-8608634">
              <a:off x="8123350" y="579225"/>
              <a:ext cx="162906" cy="413153"/>
            </a:xfrm>
            <a:custGeom>
              <a:avLst/>
              <a:gdLst/>
              <a:ahLst/>
              <a:cxnLst/>
              <a:rect l="l" t="t" r="r" b="b"/>
              <a:pathLst>
                <a:path w="4745" h="12034" extrusionOk="0">
                  <a:moveTo>
                    <a:pt x="330" y="0"/>
                  </a:moveTo>
                  <a:cubicBezTo>
                    <a:pt x="166" y="0"/>
                    <a:pt x="0" y="130"/>
                    <a:pt x="76" y="340"/>
                  </a:cubicBezTo>
                  <a:lnTo>
                    <a:pt x="4162" y="11836"/>
                  </a:lnTo>
                  <a:cubicBezTo>
                    <a:pt x="4200" y="11975"/>
                    <a:pt x="4308" y="12033"/>
                    <a:pt x="4416" y="12033"/>
                  </a:cubicBezTo>
                  <a:cubicBezTo>
                    <a:pt x="4580" y="12033"/>
                    <a:pt x="4745" y="11900"/>
                    <a:pt x="4668" y="11709"/>
                  </a:cubicBezTo>
                  <a:lnTo>
                    <a:pt x="583" y="182"/>
                  </a:lnTo>
                  <a:cubicBezTo>
                    <a:pt x="546" y="56"/>
                    <a:pt x="438" y="0"/>
                    <a:pt x="330"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rot="-8608634">
              <a:off x="8075532" y="564114"/>
              <a:ext cx="104438" cy="445700"/>
            </a:xfrm>
            <a:custGeom>
              <a:avLst/>
              <a:gdLst/>
              <a:ahLst/>
              <a:cxnLst/>
              <a:rect l="l" t="t" r="r" b="b"/>
              <a:pathLst>
                <a:path w="3042" h="12982" extrusionOk="0">
                  <a:moveTo>
                    <a:pt x="345" y="1"/>
                  </a:moveTo>
                  <a:cubicBezTo>
                    <a:pt x="181" y="1"/>
                    <a:pt x="0" y="130"/>
                    <a:pt x="38" y="340"/>
                  </a:cubicBezTo>
                  <a:cubicBezTo>
                    <a:pt x="862" y="4489"/>
                    <a:pt x="1653" y="8638"/>
                    <a:pt x="2477" y="12786"/>
                  </a:cubicBezTo>
                  <a:cubicBezTo>
                    <a:pt x="2502" y="12923"/>
                    <a:pt x="2599" y="12981"/>
                    <a:pt x="2703" y="12981"/>
                  </a:cubicBezTo>
                  <a:cubicBezTo>
                    <a:pt x="2865" y="12981"/>
                    <a:pt x="3041" y="12840"/>
                    <a:pt x="2984" y="12628"/>
                  </a:cubicBezTo>
                  <a:cubicBezTo>
                    <a:pt x="2192" y="8479"/>
                    <a:pt x="1400" y="4331"/>
                    <a:pt x="577" y="182"/>
                  </a:cubicBezTo>
                  <a:cubicBezTo>
                    <a:pt x="552" y="57"/>
                    <a:pt x="452" y="1"/>
                    <a:pt x="345"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rot="-8608634">
              <a:off x="7704842" y="275906"/>
              <a:ext cx="335425" cy="358462"/>
            </a:xfrm>
            <a:custGeom>
              <a:avLst/>
              <a:gdLst/>
              <a:ahLst/>
              <a:cxnLst/>
              <a:rect l="l" t="t" r="r" b="b"/>
              <a:pathLst>
                <a:path w="9770" h="10441" extrusionOk="0">
                  <a:moveTo>
                    <a:pt x="9383" y="0"/>
                  </a:moveTo>
                  <a:cubicBezTo>
                    <a:pt x="9318" y="0"/>
                    <a:pt x="9250" y="28"/>
                    <a:pt x="9189" y="97"/>
                  </a:cubicBezTo>
                  <a:cubicBezTo>
                    <a:pt x="6212" y="3390"/>
                    <a:pt x="3204" y="6684"/>
                    <a:pt x="195" y="9977"/>
                  </a:cubicBezTo>
                  <a:cubicBezTo>
                    <a:pt x="1" y="10172"/>
                    <a:pt x="180" y="10441"/>
                    <a:pt x="388" y="10441"/>
                  </a:cubicBezTo>
                  <a:cubicBezTo>
                    <a:pt x="451" y="10441"/>
                    <a:pt x="516" y="10416"/>
                    <a:pt x="575" y="10357"/>
                  </a:cubicBezTo>
                  <a:cubicBezTo>
                    <a:pt x="3584" y="7064"/>
                    <a:pt x="6592" y="3770"/>
                    <a:pt x="9601" y="477"/>
                  </a:cubicBezTo>
                  <a:cubicBezTo>
                    <a:pt x="9770" y="284"/>
                    <a:pt x="9590" y="0"/>
                    <a:pt x="9383"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rot="-8608634">
              <a:off x="7683880" y="227966"/>
              <a:ext cx="368899" cy="285025"/>
            </a:xfrm>
            <a:custGeom>
              <a:avLst/>
              <a:gdLst/>
              <a:ahLst/>
              <a:cxnLst/>
              <a:rect l="l" t="t" r="r" b="b"/>
              <a:pathLst>
                <a:path w="10745" h="8302" extrusionOk="0">
                  <a:moveTo>
                    <a:pt x="10302" y="0"/>
                  </a:moveTo>
                  <a:cubicBezTo>
                    <a:pt x="10246" y="0"/>
                    <a:pt x="10188" y="19"/>
                    <a:pt x="10137" y="64"/>
                  </a:cubicBezTo>
                  <a:cubicBezTo>
                    <a:pt x="6812" y="2661"/>
                    <a:pt x="3518" y="5258"/>
                    <a:pt x="225" y="7854"/>
                  </a:cubicBezTo>
                  <a:cubicBezTo>
                    <a:pt x="0" y="8029"/>
                    <a:pt x="188" y="8302"/>
                    <a:pt x="417" y="8302"/>
                  </a:cubicBezTo>
                  <a:cubicBezTo>
                    <a:pt x="479" y="8302"/>
                    <a:pt x="544" y="8282"/>
                    <a:pt x="605" y="8234"/>
                  </a:cubicBezTo>
                  <a:cubicBezTo>
                    <a:pt x="3898" y="5638"/>
                    <a:pt x="7192" y="3041"/>
                    <a:pt x="10517" y="476"/>
                  </a:cubicBezTo>
                  <a:cubicBezTo>
                    <a:pt x="10745" y="299"/>
                    <a:pt x="10528" y="0"/>
                    <a:pt x="10302"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rot="-8608634">
              <a:off x="7639613" y="158619"/>
              <a:ext cx="459089" cy="231639"/>
            </a:xfrm>
            <a:custGeom>
              <a:avLst/>
              <a:gdLst/>
              <a:ahLst/>
              <a:cxnLst/>
              <a:rect l="l" t="t" r="r" b="b"/>
              <a:pathLst>
                <a:path w="13372" h="6747" extrusionOk="0">
                  <a:moveTo>
                    <a:pt x="12973" y="1"/>
                  </a:moveTo>
                  <a:cubicBezTo>
                    <a:pt x="12933" y="1"/>
                    <a:pt x="12890" y="10"/>
                    <a:pt x="12845" y="32"/>
                  </a:cubicBezTo>
                  <a:cubicBezTo>
                    <a:pt x="8633" y="2091"/>
                    <a:pt x="4453" y="4149"/>
                    <a:pt x="273" y="6240"/>
                  </a:cubicBezTo>
                  <a:cubicBezTo>
                    <a:pt x="0" y="6376"/>
                    <a:pt x="150" y="6746"/>
                    <a:pt x="399" y="6746"/>
                  </a:cubicBezTo>
                  <a:cubicBezTo>
                    <a:pt x="439" y="6746"/>
                    <a:pt x="482" y="6737"/>
                    <a:pt x="526" y="6715"/>
                  </a:cubicBezTo>
                  <a:cubicBezTo>
                    <a:pt x="4738" y="4656"/>
                    <a:pt x="8918" y="2566"/>
                    <a:pt x="13099" y="508"/>
                  </a:cubicBezTo>
                  <a:cubicBezTo>
                    <a:pt x="13371" y="371"/>
                    <a:pt x="13222" y="1"/>
                    <a:pt x="12973"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rot="-8608634">
              <a:off x="7982563" y="285930"/>
              <a:ext cx="480615" cy="309710"/>
            </a:xfrm>
            <a:custGeom>
              <a:avLst/>
              <a:gdLst/>
              <a:ahLst/>
              <a:cxnLst/>
              <a:rect l="l" t="t" r="r" b="b"/>
              <a:pathLst>
                <a:path w="13999" h="9021" extrusionOk="0">
                  <a:moveTo>
                    <a:pt x="5151" y="0"/>
                  </a:moveTo>
                  <a:cubicBezTo>
                    <a:pt x="2397" y="0"/>
                    <a:pt x="286" y="958"/>
                    <a:pt x="286" y="958"/>
                  </a:cubicBezTo>
                  <a:cubicBezTo>
                    <a:pt x="286" y="958"/>
                    <a:pt x="1" y="7102"/>
                    <a:pt x="5479" y="8717"/>
                  </a:cubicBezTo>
                  <a:cubicBezTo>
                    <a:pt x="6198" y="8929"/>
                    <a:pt x="6874" y="9021"/>
                    <a:pt x="7507" y="9021"/>
                  </a:cubicBezTo>
                  <a:cubicBezTo>
                    <a:pt x="11703" y="9021"/>
                    <a:pt x="13998" y="4980"/>
                    <a:pt x="13998" y="4980"/>
                  </a:cubicBezTo>
                  <a:cubicBezTo>
                    <a:pt x="11412" y="990"/>
                    <a:pt x="7950" y="0"/>
                    <a:pt x="5151"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rot="-8608634">
              <a:off x="8529866" y="-29053"/>
              <a:ext cx="390356" cy="882404"/>
            </a:xfrm>
            <a:custGeom>
              <a:avLst/>
              <a:gdLst/>
              <a:ahLst/>
              <a:cxnLst/>
              <a:rect l="l" t="t" r="r" b="b"/>
              <a:pathLst>
                <a:path w="11370" h="25702" extrusionOk="0">
                  <a:moveTo>
                    <a:pt x="2491" y="0"/>
                  </a:moveTo>
                  <a:cubicBezTo>
                    <a:pt x="1409" y="0"/>
                    <a:pt x="640" y="1088"/>
                    <a:pt x="444" y="3375"/>
                  </a:cubicBezTo>
                  <a:cubicBezTo>
                    <a:pt x="0" y="8537"/>
                    <a:pt x="5036" y="22218"/>
                    <a:pt x="9343" y="25702"/>
                  </a:cubicBezTo>
                  <a:lnTo>
                    <a:pt x="11370" y="21616"/>
                  </a:lnTo>
                  <a:cubicBezTo>
                    <a:pt x="11370" y="21616"/>
                    <a:pt x="10831" y="10691"/>
                    <a:pt x="7538" y="4927"/>
                  </a:cubicBezTo>
                  <a:cubicBezTo>
                    <a:pt x="5704" y="1717"/>
                    <a:pt x="3850" y="0"/>
                    <a:pt x="2491"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rot="-8608634">
              <a:off x="8574025" y="58918"/>
              <a:ext cx="253989" cy="742398"/>
            </a:xfrm>
            <a:custGeom>
              <a:avLst/>
              <a:gdLst/>
              <a:ahLst/>
              <a:cxnLst/>
              <a:rect l="l" t="t" r="r" b="b"/>
              <a:pathLst>
                <a:path w="7398" h="21624" extrusionOk="0">
                  <a:moveTo>
                    <a:pt x="360" y="1"/>
                  </a:moveTo>
                  <a:cubicBezTo>
                    <a:pt x="182" y="1"/>
                    <a:pt x="0" y="186"/>
                    <a:pt x="107" y="400"/>
                  </a:cubicBezTo>
                  <a:cubicBezTo>
                    <a:pt x="3211" y="7019"/>
                    <a:pt x="5776" y="14176"/>
                    <a:pt x="6852" y="21428"/>
                  </a:cubicBezTo>
                  <a:cubicBezTo>
                    <a:pt x="6865" y="21564"/>
                    <a:pt x="6955" y="21623"/>
                    <a:pt x="7056" y="21623"/>
                  </a:cubicBezTo>
                  <a:cubicBezTo>
                    <a:pt x="7214" y="21623"/>
                    <a:pt x="7398" y="21481"/>
                    <a:pt x="7359" y="21270"/>
                  </a:cubicBezTo>
                  <a:cubicBezTo>
                    <a:pt x="6282" y="13986"/>
                    <a:pt x="3717" y="6797"/>
                    <a:pt x="582" y="146"/>
                  </a:cubicBezTo>
                  <a:cubicBezTo>
                    <a:pt x="531" y="44"/>
                    <a:pt x="446" y="1"/>
                    <a:pt x="360" y="1"/>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14"/>
          <p:cNvGrpSpPr/>
          <p:nvPr/>
        </p:nvGrpSpPr>
        <p:grpSpPr>
          <a:xfrm>
            <a:off x="8149972" y="3914673"/>
            <a:ext cx="679547" cy="1058522"/>
            <a:chOff x="8149972" y="3914673"/>
            <a:chExt cx="679547" cy="1058522"/>
          </a:xfrm>
        </p:grpSpPr>
        <p:sp>
          <p:nvSpPr>
            <p:cNvPr id="537" name="Google Shape;537;p14"/>
            <p:cNvSpPr/>
            <p:nvPr/>
          </p:nvSpPr>
          <p:spPr>
            <a:xfrm>
              <a:off x="8149972" y="4510790"/>
              <a:ext cx="89196" cy="116456"/>
            </a:xfrm>
            <a:custGeom>
              <a:avLst/>
              <a:gdLst/>
              <a:ahLst/>
              <a:cxnLst/>
              <a:rect l="l" t="t" r="r" b="b"/>
              <a:pathLst>
                <a:path w="2598" h="3392" extrusionOk="0">
                  <a:moveTo>
                    <a:pt x="916" y="0"/>
                  </a:moveTo>
                  <a:cubicBezTo>
                    <a:pt x="766" y="0"/>
                    <a:pt x="621" y="36"/>
                    <a:pt x="507" y="108"/>
                  </a:cubicBezTo>
                  <a:cubicBezTo>
                    <a:pt x="64" y="362"/>
                    <a:pt x="0" y="868"/>
                    <a:pt x="190" y="1280"/>
                  </a:cubicBezTo>
                  <a:cubicBezTo>
                    <a:pt x="444" y="1850"/>
                    <a:pt x="697" y="2420"/>
                    <a:pt x="950" y="2990"/>
                  </a:cubicBezTo>
                  <a:cubicBezTo>
                    <a:pt x="1074" y="3258"/>
                    <a:pt x="1371" y="3392"/>
                    <a:pt x="1669" y="3392"/>
                  </a:cubicBezTo>
                  <a:cubicBezTo>
                    <a:pt x="1829" y="3392"/>
                    <a:pt x="1989" y="3353"/>
                    <a:pt x="2122" y="3275"/>
                  </a:cubicBezTo>
                  <a:cubicBezTo>
                    <a:pt x="2566" y="3022"/>
                    <a:pt x="2597" y="2547"/>
                    <a:pt x="2407" y="2103"/>
                  </a:cubicBezTo>
                  <a:cubicBezTo>
                    <a:pt x="2154" y="1533"/>
                    <a:pt x="1932" y="995"/>
                    <a:pt x="1679" y="425"/>
                  </a:cubicBezTo>
                  <a:cubicBezTo>
                    <a:pt x="1551" y="148"/>
                    <a:pt x="1223" y="0"/>
                    <a:pt x="916"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4"/>
            <p:cNvSpPr/>
            <p:nvPr/>
          </p:nvSpPr>
          <p:spPr>
            <a:xfrm>
              <a:off x="8255436" y="4441202"/>
              <a:ext cx="97882" cy="131699"/>
            </a:xfrm>
            <a:custGeom>
              <a:avLst/>
              <a:gdLst/>
              <a:ahLst/>
              <a:cxnLst/>
              <a:rect l="l" t="t" r="r" b="b"/>
              <a:pathLst>
                <a:path w="2851" h="3836" extrusionOk="0">
                  <a:moveTo>
                    <a:pt x="908" y="0"/>
                  </a:moveTo>
                  <a:cubicBezTo>
                    <a:pt x="763" y="0"/>
                    <a:pt x="621" y="36"/>
                    <a:pt x="507" y="108"/>
                  </a:cubicBezTo>
                  <a:cubicBezTo>
                    <a:pt x="64" y="362"/>
                    <a:pt x="0" y="868"/>
                    <a:pt x="190" y="1280"/>
                  </a:cubicBezTo>
                  <a:cubicBezTo>
                    <a:pt x="507" y="2009"/>
                    <a:pt x="855" y="2705"/>
                    <a:pt x="1172" y="3434"/>
                  </a:cubicBezTo>
                  <a:cubicBezTo>
                    <a:pt x="1316" y="3701"/>
                    <a:pt x="1621" y="3835"/>
                    <a:pt x="1912" y="3835"/>
                  </a:cubicBezTo>
                  <a:cubicBezTo>
                    <a:pt x="2069" y="3835"/>
                    <a:pt x="2222" y="3796"/>
                    <a:pt x="2344" y="3719"/>
                  </a:cubicBezTo>
                  <a:cubicBezTo>
                    <a:pt x="2787" y="3465"/>
                    <a:pt x="2850" y="2990"/>
                    <a:pt x="2660" y="2547"/>
                  </a:cubicBezTo>
                  <a:cubicBezTo>
                    <a:pt x="2312" y="1850"/>
                    <a:pt x="1995" y="1122"/>
                    <a:pt x="1647" y="425"/>
                  </a:cubicBezTo>
                  <a:cubicBezTo>
                    <a:pt x="1519" y="148"/>
                    <a:pt x="1206" y="0"/>
                    <a:pt x="908"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8375010" y="4319912"/>
              <a:ext cx="95719" cy="136884"/>
            </a:xfrm>
            <a:custGeom>
              <a:avLst/>
              <a:gdLst/>
              <a:ahLst/>
              <a:cxnLst/>
              <a:rect l="l" t="t" r="r" b="b"/>
              <a:pathLst>
                <a:path w="2788" h="3987" extrusionOk="0">
                  <a:moveTo>
                    <a:pt x="987" y="1"/>
                  </a:moveTo>
                  <a:cubicBezTo>
                    <a:pt x="914" y="1"/>
                    <a:pt x="838" y="11"/>
                    <a:pt x="761" y="31"/>
                  </a:cubicBezTo>
                  <a:cubicBezTo>
                    <a:pt x="349" y="126"/>
                    <a:pt x="1" y="633"/>
                    <a:pt x="159" y="1076"/>
                  </a:cubicBezTo>
                  <a:cubicBezTo>
                    <a:pt x="444" y="1836"/>
                    <a:pt x="729" y="2596"/>
                    <a:pt x="983" y="3356"/>
                  </a:cubicBezTo>
                  <a:cubicBezTo>
                    <a:pt x="1117" y="3706"/>
                    <a:pt x="1456" y="3986"/>
                    <a:pt x="1846" y="3986"/>
                  </a:cubicBezTo>
                  <a:cubicBezTo>
                    <a:pt x="1916" y="3986"/>
                    <a:pt x="1987" y="3977"/>
                    <a:pt x="2059" y="3958"/>
                  </a:cubicBezTo>
                  <a:cubicBezTo>
                    <a:pt x="2471" y="3831"/>
                    <a:pt x="2788" y="3325"/>
                    <a:pt x="2629" y="2913"/>
                  </a:cubicBezTo>
                  <a:cubicBezTo>
                    <a:pt x="2376" y="2153"/>
                    <a:pt x="2091" y="1361"/>
                    <a:pt x="1806" y="601"/>
                  </a:cubicBezTo>
                  <a:cubicBezTo>
                    <a:pt x="1673" y="257"/>
                    <a:pt x="1363" y="1"/>
                    <a:pt x="987"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8458743" y="4202364"/>
              <a:ext cx="105504" cy="88887"/>
            </a:xfrm>
            <a:custGeom>
              <a:avLst/>
              <a:gdLst/>
              <a:ahLst/>
              <a:cxnLst/>
              <a:rect l="l" t="t" r="r" b="b"/>
              <a:pathLst>
                <a:path w="3073" h="2589" extrusionOk="0">
                  <a:moveTo>
                    <a:pt x="1002" y="1"/>
                  </a:moveTo>
                  <a:cubicBezTo>
                    <a:pt x="690" y="1"/>
                    <a:pt x="352" y="186"/>
                    <a:pt x="222" y="447"/>
                  </a:cubicBezTo>
                  <a:cubicBezTo>
                    <a:pt x="0" y="890"/>
                    <a:pt x="159" y="1302"/>
                    <a:pt x="539" y="1618"/>
                  </a:cubicBezTo>
                  <a:cubicBezTo>
                    <a:pt x="919" y="1903"/>
                    <a:pt x="1299" y="2188"/>
                    <a:pt x="1679" y="2473"/>
                  </a:cubicBezTo>
                  <a:cubicBezTo>
                    <a:pt x="1788" y="2553"/>
                    <a:pt x="1922" y="2589"/>
                    <a:pt x="2061" y="2589"/>
                  </a:cubicBezTo>
                  <a:cubicBezTo>
                    <a:pt x="2364" y="2589"/>
                    <a:pt x="2689" y="2418"/>
                    <a:pt x="2819" y="2157"/>
                  </a:cubicBezTo>
                  <a:cubicBezTo>
                    <a:pt x="3072" y="1713"/>
                    <a:pt x="2914" y="1270"/>
                    <a:pt x="2534" y="985"/>
                  </a:cubicBezTo>
                  <a:cubicBezTo>
                    <a:pt x="2154" y="700"/>
                    <a:pt x="1774" y="415"/>
                    <a:pt x="1394" y="130"/>
                  </a:cubicBezTo>
                  <a:cubicBezTo>
                    <a:pt x="1284" y="40"/>
                    <a:pt x="1146" y="1"/>
                    <a:pt x="100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8518547" y="4085056"/>
              <a:ext cx="128335" cy="58743"/>
            </a:xfrm>
            <a:custGeom>
              <a:avLst/>
              <a:gdLst/>
              <a:ahLst/>
              <a:cxnLst/>
              <a:rect l="l" t="t" r="r" b="b"/>
              <a:pathLst>
                <a:path w="3738" h="1711" extrusionOk="0">
                  <a:moveTo>
                    <a:pt x="1077" y="0"/>
                  </a:moveTo>
                  <a:cubicBezTo>
                    <a:pt x="0" y="0"/>
                    <a:pt x="0" y="1710"/>
                    <a:pt x="1077" y="1710"/>
                  </a:cubicBezTo>
                  <a:lnTo>
                    <a:pt x="2660" y="1710"/>
                  </a:lnTo>
                  <a:cubicBezTo>
                    <a:pt x="3737" y="1710"/>
                    <a:pt x="3737" y="0"/>
                    <a:pt x="2660"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8592461" y="3914673"/>
              <a:ext cx="113126" cy="67532"/>
            </a:xfrm>
            <a:custGeom>
              <a:avLst/>
              <a:gdLst/>
              <a:ahLst/>
              <a:cxnLst/>
              <a:rect l="l" t="t" r="r" b="b"/>
              <a:pathLst>
                <a:path w="3295" h="1967" extrusionOk="0">
                  <a:moveTo>
                    <a:pt x="2328" y="1"/>
                  </a:moveTo>
                  <a:cubicBezTo>
                    <a:pt x="2259" y="1"/>
                    <a:pt x="2191" y="8"/>
                    <a:pt x="2123" y="23"/>
                  </a:cubicBezTo>
                  <a:cubicBezTo>
                    <a:pt x="1647" y="118"/>
                    <a:pt x="1172" y="213"/>
                    <a:pt x="697" y="308"/>
                  </a:cubicBezTo>
                  <a:cubicBezTo>
                    <a:pt x="254" y="371"/>
                    <a:pt x="1" y="909"/>
                    <a:pt x="96" y="1353"/>
                  </a:cubicBezTo>
                  <a:cubicBezTo>
                    <a:pt x="207" y="1769"/>
                    <a:pt x="585" y="1966"/>
                    <a:pt x="975" y="1966"/>
                  </a:cubicBezTo>
                  <a:cubicBezTo>
                    <a:pt x="1030" y="1966"/>
                    <a:pt x="1086" y="1962"/>
                    <a:pt x="1141" y="1954"/>
                  </a:cubicBezTo>
                  <a:cubicBezTo>
                    <a:pt x="1616" y="1859"/>
                    <a:pt x="2091" y="1764"/>
                    <a:pt x="2566" y="1669"/>
                  </a:cubicBezTo>
                  <a:cubicBezTo>
                    <a:pt x="3009" y="1574"/>
                    <a:pt x="3294" y="1036"/>
                    <a:pt x="3168" y="593"/>
                  </a:cubicBezTo>
                  <a:cubicBezTo>
                    <a:pt x="3060" y="217"/>
                    <a:pt x="2704" y="1"/>
                    <a:pt x="2328"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8264122" y="4671183"/>
              <a:ext cx="118550" cy="106602"/>
            </a:xfrm>
            <a:custGeom>
              <a:avLst/>
              <a:gdLst/>
              <a:ahLst/>
              <a:cxnLst/>
              <a:rect l="l" t="t" r="r" b="b"/>
              <a:pathLst>
                <a:path w="3453" h="3105" extrusionOk="0">
                  <a:moveTo>
                    <a:pt x="947" y="0"/>
                  </a:moveTo>
                  <a:cubicBezTo>
                    <a:pt x="734" y="0"/>
                    <a:pt x="519" y="80"/>
                    <a:pt x="349" y="250"/>
                  </a:cubicBezTo>
                  <a:cubicBezTo>
                    <a:pt x="32" y="567"/>
                    <a:pt x="1" y="1137"/>
                    <a:pt x="349" y="1453"/>
                  </a:cubicBezTo>
                  <a:cubicBezTo>
                    <a:pt x="887" y="1928"/>
                    <a:pt x="1394" y="2403"/>
                    <a:pt x="1932" y="2878"/>
                  </a:cubicBezTo>
                  <a:cubicBezTo>
                    <a:pt x="2095" y="3025"/>
                    <a:pt x="2316" y="3104"/>
                    <a:pt x="2539" y="3104"/>
                  </a:cubicBezTo>
                  <a:cubicBezTo>
                    <a:pt x="2752" y="3104"/>
                    <a:pt x="2966" y="3033"/>
                    <a:pt x="3136" y="2878"/>
                  </a:cubicBezTo>
                  <a:cubicBezTo>
                    <a:pt x="3453" y="2562"/>
                    <a:pt x="3453" y="1960"/>
                    <a:pt x="3136" y="1675"/>
                  </a:cubicBezTo>
                  <a:cubicBezTo>
                    <a:pt x="2597" y="1200"/>
                    <a:pt x="2091" y="725"/>
                    <a:pt x="1552" y="250"/>
                  </a:cubicBezTo>
                  <a:cubicBezTo>
                    <a:pt x="1390" y="88"/>
                    <a:pt x="1170" y="0"/>
                    <a:pt x="947"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8401102" y="4597235"/>
              <a:ext cx="89196" cy="87857"/>
            </a:xfrm>
            <a:custGeom>
              <a:avLst/>
              <a:gdLst/>
              <a:ahLst/>
              <a:cxnLst/>
              <a:rect l="l" t="t" r="r" b="b"/>
              <a:pathLst>
                <a:path w="2598" h="2559" extrusionOk="0">
                  <a:moveTo>
                    <a:pt x="967" y="1"/>
                  </a:moveTo>
                  <a:cubicBezTo>
                    <a:pt x="732" y="1"/>
                    <a:pt x="495" y="88"/>
                    <a:pt x="349" y="250"/>
                  </a:cubicBezTo>
                  <a:cubicBezTo>
                    <a:pt x="1" y="630"/>
                    <a:pt x="33" y="1105"/>
                    <a:pt x="349" y="1454"/>
                  </a:cubicBezTo>
                  <a:lnTo>
                    <a:pt x="1046" y="2309"/>
                  </a:lnTo>
                  <a:cubicBezTo>
                    <a:pt x="1185" y="2479"/>
                    <a:pt x="1407" y="2558"/>
                    <a:pt x="1635" y="2558"/>
                  </a:cubicBezTo>
                  <a:cubicBezTo>
                    <a:pt x="1874" y="2558"/>
                    <a:pt x="2119" y="2471"/>
                    <a:pt x="2281" y="2309"/>
                  </a:cubicBezTo>
                  <a:cubicBezTo>
                    <a:pt x="2598" y="1961"/>
                    <a:pt x="2566" y="1486"/>
                    <a:pt x="2281" y="1105"/>
                  </a:cubicBezTo>
                  <a:lnTo>
                    <a:pt x="1553" y="250"/>
                  </a:lnTo>
                  <a:cubicBezTo>
                    <a:pt x="1414" y="80"/>
                    <a:pt x="1191" y="1"/>
                    <a:pt x="967"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8513088" y="4485283"/>
              <a:ext cx="104439" cy="97401"/>
            </a:xfrm>
            <a:custGeom>
              <a:avLst/>
              <a:gdLst/>
              <a:ahLst/>
              <a:cxnLst/>
              <a:rect l="l" t="t" r="r" b="b"/>
              <a:pathLst>
                <a:path w="3042" h="2837" extrusionOk="0">
                  <a:moveTo>
                    <a:pt x="942" y="1"/>
                  </a:moveTo>
                  <a:cubicBezTo>
                    <a:pt x="795" y="1"/>
                    <a:pt x="654" y="40"/>
                    <a:pt x="539" y="123"/>
                  </a:cubicBezTo>
                  <a:cubicBezTo>
                    <a:pt x="128" y="376"/>
                    <a:pt x="1" y="851"/>
                    <a:pt x="223" y="1295"/>
                  </a:cubicBezTo>
                  <a:cubicBezTo>
                    <a:pt x="539" y="1896"/>
                    <a:pt x="1046" y="2403"/>
                    <a:pt x="1679" y="2720"/>
                  </a:cubicBezTo>
                  <a:cubicBezTo>
                    <a:pt x="1812" y="2797"/>
                    <a:pt x="1965" y="2836"/>
                    <a:pt x="2118" y="2836"/>
                  </a:cubicBezTo>
                  <a:cubicBezTo>
                    <a:pt x="2401" y="2836"/>
                    <a:pt x="2686" y="2702"/>
                    <a:pt x="2851" y="2435"/>
                  </a:cubicBezTo>
                  <a:cubicBezTo>
                    <a:pt x="3041" y="2023"/>
                    <a:pt x="2946" y="1485"/>
                    <a:pt x="2534" y="1263"/>
                  </a:cubicBezTo>
                  <a:cubicBezTo>
                    <a:pt x="2439" y="1200"/>
                    <a:pt x="2313" y="1136"/>
                    <a:pt x="2218" y="1073"/>
                  </a:cubicBezTo>
                  <a:cubicBezTo>
                    <a:pt x="2217" y="1072"/>
                    <a:pt x="2216" y="1072"/>
                    <a:pt x="2215" y="1071"/>
                  </a:cubicBezTo>
                  <a:lnTo>
                    <a:pt x="2215" y="1071"/>
                  </a:lnTo>
                  <a:cubicBezTo>
                    <a:pt x="2208" y="1063"/>
                    <a:pt x="2198" y="1053"/>
                    <a:pt x="2186" y="1041"/>
                  </a:cubicBezTo>
                  <a:cubicBezTo>
                    <a:pt x="2123" y="1010"/>
                    <a:pt x="2091" y="946"/>
                    <a:pt x="2028" y="915"/>
                  </a:cubicBezTo>
                  <a:cubicBezTo>
                    <a:pt x="1996" y="883"/>
                    <a:pt x="1964" y="820"/>
                    <a:pt x="1933" y="788"/>
                  </a:cubicBezTo>
                  <a:cubicBezTo>
                    <a:pt x="1920" y="775"/>
                    <a:pt x="1910" y="766"/>
                    <a:pt x="1903" y="759"/>
                  </a:cubicBezTo>
                  <a:lnTo>
                    <a:pt x="1903" y="759"/>
                  </a:lnTo>
                  <a:cubicBezTo>
                    <a:pt x="1902" y="758"/>
                    <a:pt x="1902" y="757"/>
                    <a:pt x="1901" y="756"/>
                  </a:cubicBezTo>
                  <a:cubicBezTo>
                    <a:pt x="1838" y="661"/>
                    <a:pt x="1774" y="535"/>
                    <a:pt x="1711" y="440"/>
                  </a:cubicBezTo>
                  <a:cubicBezTo>
                    <a:pt x="1562" y="163"/>
                    <a:pt x="1242" y="1"/>
                    <a:pt x="94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4"/>
            <p:cNvSpPr/>
            <p:nvPr/>
          </p:nvSpPr>
          <p:spPr>
            <a:xfrm>
              <a:off x="8595723" y="4305871"/>
              <a:ext cx="89196" cy="82398"/>
            </a:xfrm>
            <a:custGeom>
              <a:avLst/>
              <a:gdLst/>
              <a:ahLst/>
              <a:cxnLst/>
              <a:rect l="l" t="t" r="r" b="b"/>
              <a:pathLst>
                <a:path w="2598" h="2400" extrusionOk="0">
                  <a:moveTo>
                    <a:pt x="935" y="1"/>
                  </a:moveTo>
                  <a:cubicBezTo>
                    <a:pt x="719" y="1"/>
                    <a:pt x="504" y="80"/>
                    <a:pt x="349" y="250"/>
                  </a:cubicBezTo>
                  <a:cubicBezTo>
                    <a:pt x="32" y="567"/>
                    <a:pt x="1" y="1105"/>
                    <a:pt x="349" y="1454"/>
                  </a:cubicBezTo>
                  <a:cubicBezTo>
                    <a:pt x="571" y="1675"/>
                    <a:pt x="824" y="1929"/>
                    <a:pt x="1046" y="2150"/>
                  </a:cubicBezTo>
                  <a:cubicBezTo>
                    <a:pt x="1224" y="2312"/>
                    <a:pt x="1460" y="2400"/>
                    <a:pt x="1691" y="2400"/>
                  </a:cubicBezTo>
                  <a:cubicBezTo>
                    <a:pt x="1911" y="2400"/>
                    <a:pt x="2126" y="2320"/>
                    <a:pt x="2281" y="2150"/>
                  </a:cubicBezTo>
                  <a:cubicBezTo>
                    <a:pt x="2566" y="1802"/>
                    <a:pt x="2598" y="1264"/>
                    <a:pt x="2281" y="947"/>
                  </a:cubicBezTo>
                  <a:cubicBezTo>
                    <a:pt x="2028" y="694"/>
                    <a:pt x="1774" y="472"/>
                    <a:pt x="1552" y="250"/>
                  </a:cubicBezTo>
                  <a:cubicBezTo>
                    <a:pt x="1390" y="88"/>
                    <a:pt x="1162" y="1"/>
                    <a:pt x="935"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a:off x="8675095" y="4168789"/>
              <a:ext cx="107667" cy="73815"/>
            </a:xfrm>
            <a:custGeom>
              <a:avLst/>
              <a:gdLst/>
              <a:ahLst/>
              <a:cxnLst/>
              <a:rect l="l" t="t" r="r" b="b"/>
              <a:pathLst>
                <a:path w="3136" h="2150" extrusionOk="0">
                  <a:moveTo>
                    <a:pt x="933" y="1"/>
                  </a:moveTo>
                  <a:cubicBezTo>
                    <a:pt x="566" y="1"/>
                    <a:pt x="175" y="261"/>
                    <a:pt x="96" y="633"/>
                  </a:cubicBezTo>
                  <a:cubicBezTo>
                    <a:pt x="1" y="1108"/>
                    <a:pt x="254" y="1520"/>
                    <a:pt x="697" y="1678"/>
                  </a:cubicBezTo>
                  <a:cubicBezTo>
                    <a:pt x="1109" y="1836"/>
                    <a:pt x="1552" y="1963"/>
                    <a:pt x="1964" y="2121"/>
                  </a:cubicBezTo>
                  <a:cubicBezTo>
                    <a:pt x="2031" y="2141"/>
                    <a:pt x="2100" y="2150"/>
                    <a:pt x="2169" y="2150"/>
                  </a:cubicBezTo>
                  <a:cubicBezTo>
                    <a:pt x="2553" y="2150"/>
                    <a:pt x="2933" y="1869"/>
                    <a:pt x="3041" y="1520"/>
                  </a:cubicBezTo>
                  <a:cubicBezTo>
                    <a:pt x="3136" y="1045"/>
                    <a:pt x="2882" y="601"/>
                    <a:pt x="2439" y="475"/>
                  </a:cubicBezTo>
                  <a:cubicBezTo>
                    <a:pt x="1996" y="316"/>
                    <a:pt x="1584" y="190"/>
                    <a:pt x="1141" y="31"/>
                  </a:cubicBezTo>
                  <a:cubicBezTo>
                    <a:pt x="1074" y="11"/>
                    <a:pt x="1004" y="1"/>
                    <a:pt x="933"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8717494" y="4036101"/>
              <a:ext cx="91359" cy="78347"/>
            </a:xfrm>
            <a:custGeom>
              <a:avLst/>
              <a:gdLst/>
              <a:ahLst/>
              <a:cxnLst/>
              <a:rect l="l" t="t" r="r" b="b"/>
              <a:pathLst>
                <a:path w="2661" h="2282" extrusionOk="0">
                  <a:moveTo>
                    <a:pt x="982" y="1"/>
                  </a:moveTo>
                  <a:cubicBezTo>
                    <a:pt x="761" y="1"/>
                    <a:pt x="507" y="96"/>
                    <a:pt x="381" y="254"/>
                  </a:cubicBezTo>
                  <a:cubicBezTo>
                    <a:pt x="96" y="571"/>
                    <a:pt x="1" y="1173"/>
                    <a:pt x="381" y="1458"/>
                  </a:cubicBezTo>
                  <a:cubicBezTo>
                    <a:pt x="602" y="1648"/>
                    <a:pt x="856" y="1838"/>
                    <a:pt x="1077" y="2028"/>
                  </a:cubicBezTo>
                  <a:cubicBezTo>
                    <a:pt x="1267" y="2186"/>
                    <a:pt x="1426" y="2281"/>
                    <a:pt x="1679" y="2281"/>
                  </a:cubicBezTo>
                  <a:cubicBezTo>
                    <a:pt x="1901" y="2281"/>
                    <a:pt x="2122" y="2186"/>
                    <a:pt x="2281" y="2028"/>
                  </a:cubicBezTo>
                  <a:cubicBezTo>
                    <a:pt x="2566" y="1743"/>
                    <a:pt x="2661" y="1141"/>
                    <a:pt x="2281" y="824"/>
                  </a:cubicBezTo>
                  <a:cubicBezTo>
                    <a:pt x="2027" y="634"/>
                    <a:pt x="1806" y="444"/>
                    <a:pt x="1584" y="254"/>
                  </a:cubicBezTo>
                  <a:cubicBezTo>
                    <a:pt x="1394" y="128"/>
                    <a:pt x="1204" y="1"/>
                    <a:pt x="98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8367423" y="4881012"/>
              <a:ext cx="98981" cy="92183"/>
            </a:xfrm>
            <a:custGeom>
              <a:avLst/>
              <a:gdLst/>
              <a:ahLst/>
              <a:cxnLst/>
              <a:rect l="l" t="t" r="r" b="b"/>
              <a:pathLst>
                <a:path w="2883" h="2685" extrusionOk="0">
                  <a:moveTo>
                    <a:pt x="922" y="0"/>
                  </a:moveTo>
                  <a:cubicBezTo>
                    <a:pt x="702" y="0"/>
                    <a:pt x="488" y="80"/>
                    <a:pt x="349" y="250"/>
                  </a:cubicBezTo>
                  <a:cubicBezTo>
                    <a:pt x="32" y="598"/>
                    <a:pt x="0" y="1105"/>
                    <a:pt x="349" y="1453"/>
                  </a:cubicBezTo>
                  <a:lnTo>
                    <a:pt x="1330" y="2435"/>
                  </a:lnTo>
                  <a:cubicBezTo>
                    <a:pt x="1492" y="2597"/>
                    <a:pt x="1721" y="2685"/>
                    <a:pt x="1948" y="2685"/>
                  </a:cubicBezTo>
                  <a:cubicBezTo>
                    <a:pt x="2164" y="2685"/>
                    <a:pt x="2379" y="2605"/>
                    <a:pt x="2534" y="2435"/>
                  </a:cubicBezTo>
                  <a:cubicBezTo>
                    <a:pt x="2850" y="2118"/>
                    <a:pt x="2882" y="1580"/>
                    <a:pt x="2534" y="1232"/>
                  </a:cubicBezTo>
                  <a:lnTo>
                    <a:pt x="1552" y="250"/>
                  </a:lnTo>
                  <a:cubicBezTo>
                    <a:pt x="1390" y="88"/>
                    <a:pt x="1153" y="0"/>
                    <a:pt x="922"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4"/>
            <p:cNvSpPr/>
            <p:nvPr/>
          </p:nvSpPr>
          <p:spPr>
            <a:xfrm>
              <a:off x="8500043" y="4759070"/>
              <a:ext cx="72888" cy="106671"/>
            </a:xfrm>
            <a:custGeom>
              <a:avLst/>
              <a:gdLst/>
              <a:ahLst/>
              <a:cxnLst/>
              <a:rect l="l" t="t" r="r" b="b"/>
              <a:pathLst>
                <a:path w="2123" h="3107" extrusionOk="0">
                  <a:moveTo>
                    <a:pt x="921" y="1"/>
                  </a:moveTo>
                  <a:cubicBezTo>
                    <a:pt x="845" y="1"/>
                    <a:pt x="769" y="11"/>
                    <a:pt x="698" y="33"/>
                  </a:cubicBezTo>
                  <a:cubicBezTo>
                    <a:pt x="222" y="160"/>
                    <a:pt x="1" y="603"/>
                    <a:pt x="96" y="1078"/>
                  </a:cubicBezTo>
                  <a:cubicBezTo>
                    <a:pt x="191" y="1554"/>
                    <a:pt x="286" y="2029"/>
                    <a:pt x="381" y="2504"/>
                  </a:cubicBezTo>
                  <a:cubicBezTo>
                    <a:pt x="459" y="2870"/>
                    <a:pt x="840" y="3106"/>
                    <a:pt x="1202" y="3106"/>
                  </a:cubicBezTo>
                  <a:cubicBezTo>
                    <a:pt x="1279" y="3106"/>
                    <a:pt x="1354" y="3096"/>
                    <a:pt x="1426" y="3074"/>
                  </a:cubicBezTo>
                  <a:cubicBezTo>
                    <a:pt x="1901" y="2947"/>
                    <a:pt x="2123" y="2504"/>
                    <a:pt x="2028" y="2029"/>
                  </a:cubicBezTo>
                  <a:cubicBezTo>
                    <a:pt x="1933" y="1554"/>
                    <a:pt x="1838" y="1078"/>
                    <a:pt x="1743" y="603"/>
                  </a:cubicBezTo>
                  <a:cubicBezTo>
                    <a:pt x="1664" y="237"/>
                    <a:pt x="1283" y="1"/>
                    <a:pt x="921"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4"/>
            <p:cNvSpPr/>
            <p:nvPr/>
          </p:nvSpPr>
          <p:spPr>
            <a:xfrm>
              <a:off x="8574575" y="4662257"/>
              <a:ext cx="111203" cy="116525"/>
            </a:xfrm>
            <a:custGeom>
              <a:avLst/>
              <a:gdLst/>
              <a:ahLst/>
              <a:cxnLst/>
              <a:rect l="l" t="t" r="r" b="b"/>
              <a:pathLst>
                <a:path w="3239" h="3394" extrusionOk="0">
                  <a:moveTo>
                    <a:pt x="1172" y="1"/>
                  </a:moveTo>
                  <a:cubicBezTo>
                    <a:pt x="592" y="1"/>
                    <a:pt x="1" y="613"/>
                    <a:pt x="395" y="1270"/>
                  </a:cubicBezTo>
                  <a:cubicBezTo>
                    <a:pt x="712" y="1840"/>
                    <a:pt x="1060" y="2410"/>
                    <a:pt x="1377" y="2980"/>
                  </a:cubicBezTo>
                  <a:cubicBezTo>
                    <a:pt x="1552" y="3272"/>
                    <a:pt x="1810" y="3393"/>
                    <a:pt x="2069" y="3393"/>
                  </a:cubicBezTo>
                  <a:cubicBezTo>
                    <a:pt x="2653" y="3393"/>
                    <a:pt x="3238" y="2774"/>
                    <a:pt x="2865" y="2093"/>
                  </a:cubicBezTo>
                  <a:cubicBezTo>
                    <a:pt x="2517" y="1555"/>
                    <a:pt x="2200" y="985"/>
                    <a:pt x="1852" y="415"/>
                  </a:cubicBezTo>
                  <a:cubicBezTo>
                    <a:pt x="1686" y="122"/>
                    <a:pt x="1430" y="1"/>
                    <a:pt x="117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8681618" y="4504817"/>
              <a:ext cx="92457" cy="122739"/>
            </a:xfrm>
            <a:custGeom>
              <a:avLst/>
              <a:gdLst/>
              <a:ahLst/>
              <a:cxnLst/>
              <a:rect l="l" t="t" r="r" b="b"/>
              <a:pathLst>
                <a:path w="2693" h="3575" extrusionOk="0">
                  <a:moveTo>
                    <a:pt x="972" y="1"/>
                  </a:moveTo>
                  <a:cubicBezTo>
                    <a:pt x="903" y="1"/>
                    <a:pt x="833" y="10"/>
                    <a:pt x="761" y="29"/>
                  </a:cubicBezTo>
                  <a:cubicBezTo>
                    <a:pt x="349" y="156"/>
                    <a:pt x="1" y="662"/>
                    <a:pt x="191" y="1106"/>
                  </a:cubicBezTo>
                  <a:cubicBezTo>
                    <a:pt x="412" y="1707"/>
                    <a:pt x="634" y="2341"/>
                    <a:pt x="887" y="2942"/>
                  </a:cubicBezTo>
                  <a:cubicBezTo>
                    <a:pt x="1020" y="3314"/>
                    <a:pt x="1331" y="3574"/>
                    <a:pt x="1707" y="3574"/>
                  </a:cubicBezTo>
                  <a:cubicBezTo>
                    <a:pt x="1780" y="3574"/>
                    <a:pt x="1855" y="3565"/>
                    <a:pt x="1932" y="3544"/>
                  </a:cubicBezTo>
                  <a:cubicBezTo>
                    <a:pt x="2344" y="3417"/>
                    <a:pt x="2692" y="2911"/>
                    <a:pt x="2534" y="2499"/>
                  </a:cubicBezTo>
                  <a:cubicBezTo>
                    <a:pt x="2281" y="1866"/>
                    <a:pt x="2059" y="1264"/>
                    <a:pt x="1837" y="631"/>
                  </a:cubicBezTo>
                  <a:cubicBezTo>
                    <a:pt x="1676" y="281"/>
                    <a:pt x="1356" y="1"/>
                    <a:pt x="97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4"/>
            <p:cNvSpPr/>
            <p:nvPr/>
          </p:nvSpPr>
          <p:spPr>
            <a:xfrm>
              <a:off x="8741422" y="4377862"/>
              <a:ext cx="88097" cy="87857"/>
            </a:xfrm>
            <a:custGeom>
              <a:avLst/>
              <a:gdLst/>
              <a:ahLst/>
              <a:cxnLst/>
              <a:rect l="l" t="t" r="r" b="b"/>
              <a:pathLst>
                <a:path w="2566" h="2559" extrusionOk="0">
                  <a:moveTo>
                    <a:pt x="981" y="0"/>
                  </a:moveTo>
                  <a:cubicBezTo>
                    <a:pt x="842" y="0"/>
                    <a:pt x="701" y="36"/>
                    <a:pt x="570" y="117"/>
                  </a:cubicBezTo>
                  <a:cubicBezTo>
                    <a:pt x="190" y="338"/>
                    <a:pt x="0" y="877"/>
                    <a:pt x="254" y="1288"/>
                  </a:cubicBezTo>
                  <a:lnTo>
                    <a:pt x="824" y="2143"/>
                  </a:lnTo>
                  <a:cubicBezTo>
                    <a:pt x="996" y="2380"/>
                    <a:pt x="1286" y="2559"/>
                    <a:pt x="1583" y="2559"/>
                  </a:cubicBezTo>
                  <a:cubicBezTo>
                    <a:pt x="1723" y="2559"/>
                    <a:pt x="1864" y="2520"/>
                    <a:pt x="1995" y="2428"/>
                  </a:cubicBezTo>
                  <a:cubicBezTo>
                    <a:pt x="2376" y="2207"/>
                    <a:pt x="2566" y="1668"/>
                    <a:pt x="2312" y="1257"/>
                  </a:cubicBezTo>
                  <a:lnTo>
                    <a:pt x="1742" y="402"/>
                  </a:lnTo>
                  <a:cubicBezTo>
                    <a:pt x="1569" y="164"/>
                    <a:pt x="1279" y="0"/>
                    <a:pt x="981"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 name="Google Shape;554;p14"/>
          <p:cNvSpPr txBox="1">
            <a:spLocks noGrp="1"/>
          </p:cNvSpPr>
          <p:nvPr>
            <p:ph type="ctrTitle"/>
          </p:nvPr>
        </p:nvSpPr>
        <p:spPr>
          <a:xfrm>
            <a:off x="713225" y="3003000"/>
            <a:ext cx="2091300" cy="30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1pPr>
            <a:lvl2pPr lvl="1"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2pPr>
            <a:lvl3pPr lvl="2"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3pPr>
            <a:lvl4pPr lvl="3"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4pPr>
            <a:lvl5pPr lvl="4"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5pPr>
            <a:lvl6pPr lvl="5"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6pPr>
            <a:lvl7pPr lvl="6"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7pPr>
            <a:lvl8pPr lvl="7"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8pPr>
            <a:lvl9pPr lvl="8"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9pPr>
          </a:lstStyle>
          <a:p>
            <a:endParaRPr/>
          </a:p>
        </p:txBody>
      </p:sp>
      <p:sp>
        <p:nvSpPr>
          <p:cNvPr id="555" name="Google Shape;555;p14"/>
          <p:cNvSpPr txBox="1">
            <a:spLocks noGrp="1"/>
          </p:cNvSpPr>
          <p:nvPr>
            <p:ph type="subTitle" idx="1"/>
          </p:nvPr>
        </p:nvSpPr>
        <p:spPr>
          <a:xfrm>
            <a:off x="713225" y="3303593"/>
            <a:ext cx="2091300" cy="606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rgbClr val="3C6D7B"/>
              </a:buClr>
              <a:buSzPts val="1300"/>
              <a:buNone/>
              <a:defRPr sz="1300">
                <a:solidFill>
                  <a:srgbClr val="3C6D7B"/>
                </a:solidFill>
              </a:defRPr>
            </a:lvl1pPr>
            <a:lvl2pPr lvl="1" algn="ctr" rtl="0">
              <a:lnSpc>
                <a:spcPct val="115000"/>
              </a:lnSpc>
              <a:spcBef>
                <a:spcPts val="0"/>
              </a:spcBef>
              <a:spcAft>
                <a:spcPts val="0"/>
              </a:spcAft>
              <a:buClr>
                <a:srgbClr val="3C6D7B"/>
              </a:buClr>
              <a:buSzPts val="1300"/>
              <a:buNone/>
              <a:defRPr sz="1300">
                <a:solidFill>
                  <a:srgbClr val="3C6D7B"/>
                </a:solidFill>
              </a:defRPr>
            </a:lvl2pPr>
            <a:lvl3pPr lvl="2" algn="ctr" rtl="0">
              <a:lnSpc>
                <a:spcPct val="115000"/>
              </a:lnSpc>
              <a:spcBef>
                <a:spcPts val="0"/>
              </a:spcBef>
              <a:spcAft>
                <a:spcPts val="0"/>
              </a:spcAft>
              <a:buClr>
                <a:srgbClr val="3C6D7B"/>
              </a:buClr>
              <a:buSzPts val="1300"/>
              <a:buNone/>
              <a:defRPr sz="1300">
                <a:solidFill>
                  <a:srgbClr val="3C6D7B"/>
                </a:solidFill>
              </a:defRPr>
            </a:lvl3pPr>
            <a:lvl4pPr lvl="3" algn="ctr" rtl="0">
              <a:lnSpc>
                <a:spcPct val="115000"/>
              </a:lnSpc>
              <a:spcBef>
                <a:spcPts val="0"/>
              </a:spcBef>
              <a:spcAft>
                <a:spcPts val="0"/>
              </a:spcAft>
              <a:buClr>
                <a:srgbClr val="3C6D7B"/>
              </a:buClr>
              <a:buSzPts val="1300"/>
              <a:buNone/>
              <a:defRPr sz="1300">
                <a:solidFill>
                  <a:srgbClr val="3C6D7B"/>
                </a:solidFill>
              </a:defRPr>
            </a:lvl4pPr>
            <a:lvl5pPr lvl="4" algn="ctr" rtl="0">
              <a:lnSpc>
                <a:spcPct val="115000"/>
              </a:lnSpc>
              <a:spcBef>
                <a:spcPts val="0"/>
              </a:spcBef>
              <a:spcAft>
                <a:spcPts val="0"/>
              </a:spcAft>
              <a:buClr>
                <a:srgbClr val="3C6D7B"/>
              </a:buClr>
              <a:buSzPts val="1300"/>
              <a:buNone/>
              <a:defRPr sz="1300">
                <a:solidFill>
                  <a:srgbClr val="3C6D7B"/>
                </a:solidFill>
              </a:defRPr>
            </a:lvl5pPr>
            <a:lvl6pPr lvl="5" algn="ctr" rtl="0">
              <a:lnSpc>
                <a:spcPct val="115000"/>
              </a:lnSpc>
              <a:spcBef>
                <a:spcPts val="0"/>
              </a:spcBef>
              <a:spcAft>
                <a:spcPts val="0"/>
              </a:spcAft>
              <a:buClr>
                <a:srgbClr val="3C6D7B"/>
              </a:buClr>
              <a:buSzPts val="1300"/>
              <a:buNone/>
              <a:defRPr sz="1300">
                <a:solidFill>
                  <a:srgbClr val="3C6D7B"/>
                </a:solidFill>
              </a:defRPr>
            </a:lvl6pPr>
            <a:lvl7pPr lvl="6" algn="ctr" rtl="0">
              <a:lnSpc>
                <a:spcPct val="115000"/>
              </a:lnSpc>
              <a:spcBef>
                <a:spcPts val="0"/>
              </a:spcBef>
              <a:spcAft>
                <a:spcPts val="0"/>
              </a:spcAft>
              <a:buClr>
                <a:srgbClr val="3C6D7B"/>
              </a:buClr>
              <a:buSzPts val="1300"/>
              <a:buNone/>
              <a:defRPr sz="1300">
                <a:solidFill>
                  <a:srgbClr val="3C6D7B"/>
                </a:solidFill>
              </a:defRPr>
            </a:lvl7pPr>
            <a:lvl8pPr lvl="7" algn="ctr" rtl="0">
              <a:lnSpc>
                <a:spcPct val="115000"/>
              </a:lnSpc>
              <a:spcBef>
                <a:spcPts val="0"/>
              </a:spcBef>
              <a:spcAft>
                <a:spcPts val="0"/>
              </a:spcAft>
              <a:buClr>
                <a:srgbClr val="3C6D7B"/>
              </a:buClr>
              <a:buSzPts val="1300"/>
              <a:buNone/>
              <a:defRPr sz="1300">
                <a:solidFill>
                  <a:srgbClr val="3C6D7B"/>
                </a:solidFill>
              </a:defRPr>
            </a:lvl8pPr>
            <a:lvl9pPr lvl="8" algn="ctr" rtl="0">
              <a:lnSpc>
                <a:spcPct val="115000"/>
              </a:lnSpc>
              <a:spcBef>
                <a:spcPts val="0"/>
              </a:spcBef>
              <a:spcAft>
                <a:spcPts val="0"/>
              </a:spcAft>
              <a:buClr>
                <a:srgbClr val="3C6D7B"/>
              </a:buClr>
              <a:buSzPts val="1300"/>
              <a:buNone/>
              <a:defRPr sz="1300">
                <a:solidFill>
                  <a:srgbClr val="3C6D7B"/>
                </a:solidFill>
              </a:defRPr>
            </a:lvl9pPr>
          </a:lstStyle>
          <a:p>
            <a:endParaRPr/>
          </a:p>
        </p:txBody>
      </p:sp>
      <p:sp>
        <p:nvSpPr>
          <p:cNvPr id="556" name="Google Shape;556;p14"/>
          <p:cNvSpPr txBox="1">
            <a:spLocks noGrp="1"/>
          </p:cNvSpPr>
          <p:nvPr>
            <p:ph type="ctrTitle" idx="2"/>
          </p:nvPr>
        </p:nvSpPr>
        <p:spPr>
          <a:xfrm>
            <a:off x="6339475" y="3003000"/>
            <a:ext cx="2091300" cy="30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1pPr>
            <a:lvl2pPr lvl="1"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2pPr>
            <a:lvl3pPr lvl="2"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3pPr>
            <a:lvl4pPr lvl="3"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4pPr>
            <a:lvl5pPr lvl="4"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5pPr>
            <a:lvl6pPr lvl="5"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6pPr>
            <a:lvl7pPr lvl="6"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7pPr>
            <a:lvl8pPr lvl="7"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8pPr>
            <a:lvl9pPr lvl="8"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9pPr>
          </a:lstStyle>
          <a:p>
            <a:endParaRPr/>
          </a:p>
        </p:txBody>
      </p:sp>
      <p:sp>
        <p:nvSpPr>
          <p:cNvPr id="557" name="Google Shape;557;p14"/>
          <p:cNvSpPr txBox="1">
            <a:spLocks noGrp="1"/>
          </p:cNvSpPr>
          <p:nvPr>
            <p:ph type="subTitle" idx="3"/>
          </p:nvPr>
        </p:nvSpPr>
        <p:spPr>
          <a:xfrm>
            <a:off x="6339475" y="3303593"/>
            <a:ext cx="2091300" cy="606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rgbClr val="3C6D7B"/>
              </a:buClr>
              <a:buSzPts val="1300"/>
              <a:buNone/>
              <a:defRPr sz="1300">
                <a:solidFill>
                  <a:srgbClr val="3C6D7B"/>
                </a:solidFill>
              </a:defRPr>
            </a:lvl1pPr>
            <a:lvl2pPr lvl="1" algn="ctr" rtl="0">
              <a:lnSpc>
                <a:spcPct val="115000"/>
              </a:lnSpc>
              <a:spcBef>
                <a:spcPts val="0"/>
              </a:spcBef>
              <a:spcAft>
                <a:spcPts val="0"/>
              </a:spcAft>
              <a:buClr>
                <a:srgbClr val="3C6D7B"/>
              </a:buClr>
              <a:buSzPts val="1300"/>
              <a:buNone/>
              <a:defRPr sz="1300">
                <a:solidFill>
                  <a:srgbClr val="3C6D7B"/>
                </a:solidFill>
              </a:defRPr>
            </a:lvl2pPr>
            <a:lvl3pPr lvl="2" algn="ctr" rtl="0">
              <a:lnSpc>
                <a:spcPct val="115000"/>
              </a:lnSpc>
              <a:spcBef>
                <a:spcPts val="0"/>
              </a:spcBef>
              <a:spcAft>
                <a:spcPts val="0"/>
              </a:spcAft>
              <a:buClr>
                <a:srgbClr val="3C6D7B"/>
              </a:buClr>
              <a:buSzPts val="1300"/>
              <a:buNone/>
              <a:defRPr sz="1300">
                <a:solidFill>
                  <a:srgbClr val="3C6D7B"/>
                </a:solidFill>
              </a:defRPr>
            </a:lvl3pPr>
            <a:lvl4pPr lvl="3" algn="ctr" rtl="0">
              <a:lnSpc>
                <a:spcPct val="115000"/>
              </a:lnSpc>
              <a:spcBef>
                <a:spcPts val="0"/>
              </a:spcBef>
              <a:spcAft>
                <a:spcPts val="0"/>
              </a:spcAft>
              <a:buClr>
                <a:srgbClr val="3C6D7B"/>
              </a:buClr>
              <a:buSzPts val="1300"/>
              <a:buNone/>
              <a:defRPr sz="1300">
                <a:solidFill>
                  <a:srgbClr val="3C6D7B"/>
                </a:solidFill>
              </a:defRPr>
            </a:lvl4pPr>
            <a:lvl5pPr lvl="4" algn="ctr" rtl="0">
              <a:lnSpc>
                <a:spcPct val="115000"/>
              </a:lnSpc>
              <a:spcBef>
                <a:spcPts val="0"/>
              </a:spcBef>
              <a:spcAft>
                <a:spcPts val="0"/>
              </a:spcAft>
              <a:buClr>
                <a:srgbClr val="3C6D7B"/>
              </a:buClr>
              <a:buSzPts val="1300"/>
              <a:buNone/>
              <a:defRPr sz="1300">
                <a:solidFill>
                  <a:srgbClr val="3C6D7B"/>
                </a:solidFill>
              </a:defRPr>
            </a:lvl5pPr>
            <a:lvl6pPr lvl="5" algn="ctr" rtl="0">
              <a:lnSpc>
                <a:spcPct val="115000"/>
              </a:lnSpc>
              <a:spcBef>
                <a:spcPts val="0"/>
              </a:spcBef>
              <a:spcAft>
                <a:spcPts val="0"/>
              </a:spcAft>
              <a:buClr>
                <a:srgbClr val="3C6D7B"/>
              </a:buClr>
              <a:buSzPts val="1300"/>
              <a:buNone/>
              <a:defRPr sz="1300">
                <a:solidFill>
                  <a:srgbClr val="3C6D7B"/>
                </a:solidFill>
              </a:defRPr>
            </a:lvl6pPr>
            <a:lvl7pPr lvl="6" algn="ctr" rtl="0">
              <a:lnSpc>
                <a:spcPct val="115000"/>
              </a:lnSpc>
              <a:spcBef>
                <a:spcPts val="0"/>
              </a:spcBef>
              <a:spcAft>
                <a:spcPts val="0"/>
              </a:spcAft>
              <a:buClr>
                <a:srgbClr val="3C6D7B"/>
              </a:buClr>
              <a:buSzPts val="1300"/>
              <a:buNone/>
              <a:defRPr sz="1300">
                <a:solidFill>
                  <a:srgbClr val="3C6D7B"/>
                </a:solidFill>
              </a:defRPr>
            </a:lvl7pPr>
            <a:lvl8pPr lvl="7" algn="ctr" rtl="0">
              <a:lnSpc>
                <a:spcPct val="115000"/>
              </a:lnSpc>
              <a:spcBef>
                <a:spcPts val="0"/>
              </a:spcBef>
              <a:spcAft>
                <a:spcPts val="0"/>
              </a:spcAft>
              <a:buClr>
                <a:srgbClr val="3C6D7B"/>
              </a:buClr>
              <a:buSzPts val="1300"/>
              <a:buNone/>
              <a:defRPr sz="1300">
                <a:solidFill>
                  <a:srgbClr val="3C6D7B"/>
                </a:solidFill>
              </a:defRPr>
            </a:lvl8pPr>
            <a:lvl9pPr lvl="8" algn="ctr" rtl="0">
              <a:lnSpc>
                <a:spcPct val="115000"/>
              </a:lnSpc>
              <a:spcBef>
                <a:spcPts val="0"/>
              </a:spcBef>
              <a:spcAft>
                <a:spcPts val="0"/>
              </a:spcAft>
              <a:buClr>
                <a:srgbClr val="3C6D7B"/>
              </a:buClr>
              <a:buSzPts val="1300"/>
              <a:buNone/>
              <a:defRPr sz="1300">
                <a:solidFill>
                  <a:srgbClr val="3C6D7B"/>
                </a:solidFill>
              </a:defRPr>
            </a:lvl9pPr>
          </a:lstStyle>
          <a:p>
            <a:endParaRPr/>
          </a:p>
        </p:txBody>
      </p:sp>
      <p:sp>
        <p:nvSpPr>
          <p:cNvPr id="558" name="Google Shape;558;p14"/>
          <p:cNvSpPr txBox="1">
            <a:spLocks noGrp="1"/>
          </p:cNvSpPr>
          <p:nvPr>
            <p:ph type="ctrTitle" idx="4"/>
          </p:nvPr>
        </p:nvSpPr>
        <p:spPr>
          <a:xfrm>
            <a:off x="3526350" y="3003000"/>
            <a:ext cx="2091300" cy="30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1pPr>
            <a:lvl2pPr lvl="1"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2pPr>
            <a:lvl3pPr lvl="2"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3pPr>
            <a:lvl4pPr lvl="3"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4pPr>
            <a:lvl5pPr lvl="4"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5pPr>
            <a:lvl6pPr lvl="5"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6pPr>
            <a:lvl7pPr lvl="6"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7pPr>
            <a:lvl8pPr lvl="7"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8pPr>
            <a:lvl9pPr lvl="8"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9pPr>
          </a:lstStyle>
          <a:p>
            <a:endParaRPr/>
          </a:p>
        </p:txBody>
      </p:sp>
      <p:sp>
        <p:nvSpPr>
          <p:cNvPr id="559" name="Google Shape;559;p14"/>
          <p:cNvSpPr txBox="1">
            <a:spLocks noGrp="1"/>
          </p:cNvSpPr>
          <p:nvPr>
            <p:ph type="subTitle" idx="5"/>
          </p:nvPr>
        </p:nvSpPr>
        <p:spPr>
          <a:xfrm>
            <a:off x="3526350" y="3303593"/>
            <a:ext cx="2091300" cy="606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rgbClr val="3C6D7B"/>
              </a:buClr>
              <a:buSzPts val="1300"/>
              <a:buNone/>
              <a:defRPr sz="1300">
                <a:solidFill>
                  <a:srgbClr val="3C6D7B"/>
                </a:solidFill>
              </a:defRPr>
            </a:lvl1pPr>
            <a:lvl2pPr lvl="1" algn="ctr" rtl="0">
              <a:lnSpc>
                <a:spcPct val="115000"/>
              </a:lnSpc>
              <a:spcBef>
                <a:spcPts val="0"/>
              </a:spcBef>
              <a:spcAft>
                <a:spcPts val="0"/>
              </a:spcAft>
              <a:buClr>
                <a:srgbClr val="3C6D7B"/>
              </a:buClr>
              <a:buSzPts val="1300"/>
              <a:buNone/>
              <a:defRPr sz="1300">
                <a:solidFill>
                  <a:srgbClr val="3C6D7B"/>
                </a:solidFill>
              </a:defRPr>
            </a:lvl2pPr>
            <a:lvl3pPr lvl="2" algn="ctr" rtl="0">
              <a:lnSpc>
                <a:spcPct val="115000"/>
              </a:lnSpc>
              <a:spcBef>
                <a:spcPts val="0"/>
              </a:spcBef>
              <a:spcAft>
                <a:spcPts val="0"/>
              </a:spcAft>
              <a:buClr>
                <a:srgbClr val="3C6D7B"/>
              </a:buClr>
              <a:buSzPts val="1300"/>
              <a:buNone/>
              <a:defRPr sz="1300">
                <a:solidFill>
                  <a:srgbClr val="3C6D7B"/>
                </a:solidFill>
              </a:defRPr>
            </a:lvl3pPr>
            <a:lvl4pPr lvl="3" algn="ctr" rtl="0">
              <a:lnSpc>
                <a:spcPct val="115000"/>
              </a:lnSpc>
              <a:spcBef>
                <a:spcPts val="0"/>
              </a:spcBef>
              <a:spcAft>
                <a:spcPts val="0"/>
              </a:spcAft>
              <a:buClr>
                <a:srgbClr val="3C6D7B"/>
              </a:buClr>
              <a:buSzPts val="1300"/>
              <a:buNone/>
              <a:defRPr sz="1300">
                <a:solidFill>
                  <a:srgbClr val="3C6D7B"/>
                </a:solidFill>
              </a:defRPr>
            </a:lvl4pPr>
            <a:lvl5pPr lvl="4" algn="ctr" rtl="0">
              <a:lnSpc>
                <a:spcPct val="115000"/>
              </a:lnSpc>
              <a:spcBef>
                <a:spcPts val="0"/>
              </a:spcBef>
              <a:spcAft>
                <a:spcPts val="0"/>
              </a:spcAft>
              <a:buClr>
                <a:srgbClr val="3C6D7B"/>
              </a:buClr>
              <a:buSzPts val="1300"/>
              <a:buNone/>
              <a:defRPr sz="1300">
                <a:solidFill>
                  <a:srgbClr val="3C6D7B"/>
                </a:solidFill>
              </a:defRPr>
            </a:lvl5pPr>
            <a:lvl6pPr lvl="5" algn="ctr" rtl="0">
              <a:lnSpc>
                <a:spcPct val="115000"/>
              </a:lnSpc>
              <a:spcBef>
                <a:spcPts val="0"/>
              </a:spcBef>
              <a:spcAft>
                <a:spcPts val="0"/>
              </a:spcAft>
              <a:buClr>
                <a:srgbClr val="3C6D7B"/>
              </a:buClr>
              <a:buSzPts val="1300"/>
              <a:buNone/>
              <a:defRPr sz="1300">
                <a:solidFill>
                  <a:srgbClr val="3C6D7B"/>
                </a:solidFill>
              </a:defRPr>
            </a:lvl6pPr>
            <a:lvl7pPr lvl="6" algn="ctr" rtl="0">
              <a:lnSpc>
                <a:spcPct val="115000"/>
              </a:lnSpc>
              <a:spcBef>
                <a:spcPts val="0"/>
              </a:spcBef>
              <a:spcAft>
                <a:spcPts val="0"/>
              </a:spcAft>
              <a:buClr>
                <a:srgbClr val="3C6D7B"/>
              </a:buClr>
              <a:buSzPts val="1300"/>
              <a:buNone/>
              <a:defRPr sz="1300">
                <a:solidFill>
                  <a:srgbClr val="3C6D7B"/>
                </a:solidFill>
              </a:defRPr>
            </a:lvl7pPr>
            <a:lvl8pPr lvl="7" algn="ctr" rtl="0">
              <a:lnSpc>
                <a:spcPct val="115000"/>
              </a:lnSpc>
              <a:spcBef>
                <a:spcPts val="0"/>
              </a:spcBef>
              <a:spcAft>
                <a:spcPts val="0"/>
              </a:spcAft>
              <a:buClr>
                <a:srgbClr val="3C6D7B"/>
              </a:buClr>
              <a:buSzPts val="1300"/>
              <a:buNone/>
              <a:defRPr sz="1300">
                <a:solidFill>
                  <a:srgbClr val="3C6D7B"/>
                </a:solidFill>
              </a:defRPr>
            </a:lvl8pPr>
            <a:lvl9pPr lvl="8" algn="ctr" rtl="0">
              <a:lnSpc>
                <a:spcPct val="115000"/>
              </a:lnSpc>
              <a:spcBef>
                <a:spcPts val="0"/>
              </a:spcBef>
              <a:spcAft>
                <a:spcPts val="0"/>
              </a:spcAft>
              <a:buClr>
                <a:srgbClr val="3C6D7B"/>
              </a:buClr>
              <a:buSzPts val="1300"/>
              <a:buNone/>
              <a:defRPr sz="1300">
                <a:solidFill>
                  <a:srgbClr val="3C6D7B"/>
                </a:solidFill>
              </a:defRPr>
            </a:lvl9pPr>
          </a:lstStyle>
          <a:p>
            <a:endParaRPr/>
          </a:p>
        </p:txBody>
      </p:sp>
      <p:sp>
        <p:nvSpPr>
          <p:cNvPr id="560" name="Google Shape;560;p14"/>
          <p:cNvSpPr/>
          <p:nvPr/>
        </p:nvSpPr>
        <p:spPr>
          <a:xfrm>
            <a:off x="314740" y="3997305"/>
            <a:ext cx="1163425" cy="1634124"/>
          </a:xfrm>
          <a:custGeom>
            <a:avLst/>
            <a:gdLst/>
            <a:ahLst/>
            <a:cxnLst/>
            <a:rect l="l" t="t" r="r" b="b"/>
            <a:pathLst>
              <a:path w="33887" h="47597" extrusionOk="0">
                <a:moveTo>
                  <a:pt x="33886" y="0"/>
                </a:moveTo>
                <a:cubicBezTo>
                  <a:pt x="33886" y="0"/>
                  <a:pt x="33538" y="64"/>
                  <a:pt x="32968" y="222"/>
                </a:cubicBezTo>
                <a:cubicBezTo>
                  <a:pt x="32683" y="285"/>
                  <a:pt x="32334" y="380"/>
                  <a:pt x="31986" y="539"/>
                </a:cubicBezTo>
                <a:cubicBezTo>
                  <a:pt x="31606" y="665"/>
                  <a:pt x="31194" y="824"/>
                  <a:pt x="30782" y="1014"/>
                </a:cubicBezTo>
                <a:cubicBezTo>
                  <a:pt x="30371" y="1204"/>
                  <a:pt x="29896" y="1425"/>
                  <a:pt x="29452" y="1679"/>
                </a:cubicBezTo>
                <a:cubicBezTo>
                  <a:pt x="29009" y="1932"/>
                  <a:pt x="28534" y="2217"/>
                  <a:pt x="28059" y="2534"/>
                </a:cubicBezTo>
                <a:cubicBezTo>
                  <a:pt x="27141" y="3167"/>
                  <a:pt x="26222" y="3895"/>
                  <a:pt x="25367" y="4687"/>
                </a:cubicBezTo>
                <a:cubicBezTo>
                  <a:pt x="24512" y="5511"/>
                  <a:pt x="23689" y="6366"/>
                  <a:pt x="23024" y="7252"/>
                </a:cubicBezTo>
                <a:cubicBezTo>
                  <a:pt x="22327" y="8139"/>
                  <a:pt x="21757" y="9026"/>
                  <a:pt x="21313" y="9849"/>
                </a:cubicBezTo>
                <a:cubicBezTo>
                  <a:pt x="20933" y="10546"/>
                  <a:pt x="20680" y="11148"/>
                  <a:pt x="20490" y="11654"/>
                </a:cubicBezTo>
                <a:cubicBezTo>
                  <a:pt x="19033" y="13269"/>
                  <a:pt x="17640" y="14948"/>
                  <a:pt x="16310" y="16626"/>
                </a:cubicBezTo>
                <a:cubicBezTo>
                  <a:pt x="16658" y="15803"/>
                  <a:pt x="17006" y="14790"/>
                  <a:pt x="17260" y="13745"/>
                </a:cubicBezTo>
                <a:cubicBezTo>
                  <a:pt x="17513" y="12636"/>
                  <a:pt x="17703" y="11464"/>
                  <a:pt x="17767" y="10293"/>
                </a:cubicBezTo>
                <a:cubicBezTo>
                  <a:pt x="17862" y="9121"/>
                  <a:pt x="17862" y="7949"/>
                  <a:pt x="17767" y="6841"/>
                </a:cubicBezTo>
                <a:cubicBezTo>
                  <a:pt x="17735" y="6271"/>
                  <a:pt x="17640" y="5732"/>
                  <a:pt x="17576" y="5226"/>
                </a:cubicBezTo>
                <a:cubicBezTo>
                  <a:pt x="17481" y="4687"/>
                  <a:pt x="17386" y="4212"/>
                  <a:pt x="17260" y="3769"/>
                </a:cubicBezTo>
                <a:cubicBezTo>
                  <a:pt x="17133" y="3294"/>
                  <a:pt x="17006" y="2882"/>
                  <a:pt x="16880" y="2534"/>
                </a:cubicBezTo>
                <a:cubicBezTo>
                  <a:pt x="16753" y="2154"/>
                  <a:pt x="16626" y="1837"/>
                  <a:pt x="16531" y="1552"/>
                </a:cubicBezTo>
                <a:cubicBezTo>
                  <a:pt x="16278" y="1014"/>
                  <a:pt x="16088" y="729"/>
                  <a:pt x="16088" y="729"/>
                </a:cubicBezTo>
                <a:cubicBezTo>
                  <a:pt x="16088" y="729"/>
                  <a:pt x="15866" y="982"/>
                  <a:pt x="15550" y="1489"/>
                </a:cubicBezTo>
                <a:cubicBezTo>
                  <a:pt x="15391" y="1742"/>
                  <a:pt x="15233" y="2027"/>
                  <a:pt x="15043" y="2375"/>
                </a:cubicBezTo>
                <a:cubicBezTo>
                  <a:pt x="14853" y="2724"/>
                  <a:pt x="14663" y="3135"/>
                  <a:pt x="14473" y="3547"/>
                </a:cubicBezTo>
                <a:cubicBezTo>
                  <a:pt x="14315" y="3990"/>
                  <a:pt x="14125" y="4466"/>
                  <a:pt x="13966" y="4941"/>
                </a:cubicBezTo>
                <a:cubicBezTo>
                  <a:pt x="13808" y="5447"/>
                  <a:pt x="13650" y="5954"/>
                  <a:pt x="13523" y="6524"/>
                </a:cubicBezTo>
                <a:cubicBezTo>
                  <a:pt x="13269" y="7601"/>
                  <a:pt x="13079" y="8773"/>
                  <a:pt x="13016" y="9944"/>
                </a:cubicBezTo>
                <a:cubicBezTo>
                  <a:pt x="12921" y="11116"/>
                  <a:pt x="12921" y="12288"/>
                  <a:pt x="13016" y="13428"/>
                </a:cubicBezTo>
                <a:cubicBezTo>
                  <a:pt x="13111" y="14536"/>
                  <a:pt x="13301" y="15581"/>
                  <a:pt x="13523" y="16468"/>
                </a:cubicBezTo>
                <a:cubicBezTo>
                  <a:pt x="13776" y="17386"/>
                  <a:pt x="14030" y="18146"/>
                  <a:pt x="14283" y="18685"/>
                </a:cubicBezTo>
                <a:cubicBezTo>
                  <a:pt x="14346" y="18843"/>
                  <a:pt x="14410" y="18970"/>
                  <a:pt x="14473" y="19097"/>
                </a:cubicBezTo>
                <a:cubicBezTo>
                  <a:pt x="12953" y="21155"/>
                  <a:pt x="11528" y="23309"/>
                  <a:pt x="10229" y="25525"/>
                </a:cubicBezTo>
                <a:cubicBezTo>
                  <a:pt x="10293" y="25145"/>
                  <a:pt x="10388" y="24702"/>
                  <a:pt x="10419" y="24195"/>
                </a:cubicBezTo>
                <a:cubicBezTo>
                  <a:pt x="10514" y="23277"/>
                  <a:pt x="10514" y="22200"/>
                  <a:pt x="10451" y="21092"/>
                </a:cubicBezTo>
                <a:cubicBezTo>
                  <a:pt x="10356" y="19983"/>
                  <a:pt x="10166" y="18812"/>
                  <a:pt x="9913" y="17671"/>
                </a:cubicBezTo>
                <a:cubicBezTo>
                  <a:pt x="9628" y="16500"/>
                  <a:pt x="9279" y="15391"/>
                  <a:pt x="8836" y="14346"/>
                </a:cubicBezTo>
                <a:cubicBezTo>
                  <a:pt x="8646" y="13840"/>
                  <a:pt x="8392" y="13333"/>
                  <a:pt x="8171" y="12889"/>
                </a:cubicBezTo>
                <a:cubicBezTo>
                  <a:pt x="7917" y="12414"/>
                  <a:pt x="7664" y="11971"/>
                  <a:pt x="7442" y="11591"/>
                </a:cubicBezTo>
                <a:cubicBezTo>
                  <a:pt x="7189" y="11179"/>
                  <a:pt x="6936" y="10831"/>
                  <a:pt x="6714" y="10514"/>
                </a:cubicBezTo>
                <a:cubicBezTo>
                  <a:pt x="6461" y="10198"/>
                  <a:pt x="6239" y="9944"/>
                  <a:pt x="6049" y="9723"/>
                </a:cubicBezTo>
                <a:cubicBezTo>
                  <a:pt x="5669" y="9279"/>
                  <a:pt x="5384" y="9026"/>
                  <a:pt x="5384" y="9026"/>
                </a:cubicBezTo>
                <a:cubicBezTo>
                  <a:pt x="5384" y="9026"/>
                  <a:pt x="5257" y="9374"/>
                  <a:pt x="5131" y="9944"/>
                </a:cubicBezTo>
                <a:cubicBezTo>
                  <a:pt x="5036" y="10229"/>
                  <a:pt x="4972" y="10546"/>
                  <a:pt x="4909" y="10958"/>
                </a:cubicBezTo>
                <a:cubicBezTo>
                  <a:pt x="4846" y="11338"/>
                  <a:pt x="4782" y="11749"/>
                  <a:pt x="4719" y="12224"/>
                </a:cubicBezTo>
                <a:cubicBezTo>
                  <a:pt x="4687" y="12699"/>
                  <a:pt x="4656" y="13174"/>
                  <a:pt x="4656" y="13713"/>
                </a:cubicBezTo>
                <a:cubicBezTo>
                  <a:pt x="4656" y="14220"/>
                  <a:pt x="4656" y="14790"/>
                  <a:pt x="4719" y="15328"/>
                </a:cubicBezTo>
                <a:cubicBezTo>
                  <a:pt x="4782" y="16436"/>
                  <a:pt x="4972" y="17608"/>
                  <a:pt x="5257" y="18748"/>
                </a:cubicBezTo>
                <a:cubicBezTo>
                  <a:pt x="5511" y="19920"/>
                  <a:pt x="5891" y="21028"/>
                  <a:pt x="6302" y="22073"/>
                </a:cubicBezTo>
                <a:cubicBezTo>
                  <a:pt x="6746" y="23087"/>
                  <a:pt x="7252" y="24037"/>
                  <a:pt x="7727" y="24829"/>
                </a:cubicBezTo>
                <a:cubicBezTo>
                  <a:pt x="8234" y="25620"/>
                  <a:pt x="8709" y="26254"/>
                  <a:pt x="9121" y="26697"/>
                </a:cubicBezTo>
                <a:cubicBezTo>
                  <a:pt x="9216" y="26824"/>
                  <a:pt x="9311" y="26919"/>
                  <a:pt x="9374" y="27014"/>
                </a:cubicBezTo>
                <a:cubicBezTo>
                  <a:pt x="8107" y="29326"/>
                  <a:pt x="6936" y="31701"/>
                  <a:pt x="5922" y="34139"/>
                </a:cubicBezTo>
                <a:cubicBezTo>
                  <a:pt x="5796" y="34393"/>
                  <a:pt x="5701" y="34646"/>
                  <a:pt x="5606" y="34899"/>
                </a:cubicBezTo>
                <a:cubicBezTo>
                  <a:pt x="5669" y="34519"/>
                  <a:pt x="5732" y="34076"/>
                  <a:pt x="5764" y="33633"/>
                </a:cubicBezTo>
                <a:cubicBezTo>
                  <a:pt x="5859" y="32683"/>
                  <a:pt x="5891" y="31637"/>
                  <a:pt x="5796" y="30529"/>
                </a:cubicBezTo>
                <a:cubicBezTo>
                  <a:pt x="5701" y="29389"/>
                  <a:pt x="5511" y="28217"/>
                  <a:pt x="5257" y="27077"/>
                </a:cubicBezTo>
                <a:cubicBezTo>
                  <a:pt x="4972" y="25937"/>
                  <a:pt x="4624" y="24797"/>
                  <a:pt x="4212" y="23784"/>
                </a:cubicBezTo>
                <a:cubicBezTo>
                  <a:pt x="3990" y="23245"/>
                  <a:pt x="3769" y="22770"/>
                  <a:pt x="3515" y="22295"/>
                </a:cubicBezTo>
                <a:cubicBezTo>
                  <a:pt x="3294" y="21820"/>
                  <a:pt x="3009" y="21408"/>
                  <a:pt x="2787" y="20997"/>
                </a:cubicBezTo>
                <a:cubicBezTo>
                  <a:pt x="2534" y="20617"/>
                  <a:pt x="2280" y="20268"/>
                  <a:pt x="2059" y="19952"/>
                </a:cubicBezTo>
                <a:cubicBezTo>
                  <a:pt x="1805" y="19635"/>
                  <a:pt x="1584" y="19350"/>
                  <a:pt x="1394" y="19128"/>
                </a:cubicBezTo>
                <a:cubicBezTo>
                  <a:pt x="1014" y="18685"/>
                  <a:pt x="760" y="18463"/>
                  <a:pt x="760" y="18463"/>
                </a:cubicBezTo>
                <a:cubicBezTo>
                  <a:pt x="760" y="18463"/>
                  <a:pt x="602" y="18812"/>
                  <a:pt x="475" y="19350"/>
                </a:cubicBezTo>
                <a:cubicBezTo>
                  <a:pt x="380" y="19635"/>
                  <a:pt x="317" y="19983"/>
                  <a:pt x="254" y="20363"/>
                </a:cubicBezTo>
                <a:cubicBezTo>
                  <a:pt x="190" y="20775"/>
                  <a:pt x="127" y="21187"/>
                  <a:pt x="63" y="21662"/>
                </a:cubicBezTo>
                <a:cubicBezTo>
                  <a:pt x="32" y="22105"/>
                  <a:pt x="0" y="22612"/>
                  <a:pt x="0" y="23150"/>
                </a:cubicBezTo>
                <a:cubicBezTo>
                  <a:pt x="0" y="23657"/>
                  <a:pt x="0" y="24195"/>
                  <a:pt x="63" y="24765"/>
                </a:cubicBezTo>
                <a:cubicBezTo>
                  <a:pt x="127" y="25874"/>
                  <a:pt x="317" y="27045"/>
                  <a:pt x="602" y="28186"/>
                </a:cubicBezTo>
                <a:cubicBezTo>
                  <a:pt x="855" y="29357"/>
                  <a:pt x="1235" y="30466"/>
                  <a:pt x="1647" y="31511"/>
                </a:cubicBezTo>
                <a:cubicBezTo>
                  <a:pt x="2090" y="32524"/>
                  <a:pt x="2565" y="33474"/>
                  <a:pt x="3072" y="34266"/>
                </a:cubicBezTo>
                <a:cubicBezTo>
                  <a:pt x="3579" y="35058"/>
                  <a:pt x="4054" y="35691"/>
                  <a:pt x="4434" y="36134"/>
                </a:cubicBezTo>
                <a:cubicBezTo>
                  <a:pt x="4624" y="36356"/>
                  <a:pt x="4782" y="36514"/>
                  <a:pt x="4909" y="36641"/>
                </a:cubicBezTo>
                <a:cubicBezTo>
                  <a:pt x="3610" y="39998"/>
                  <a:pt x="2534" y="43608"/>
                  <a:pt x="2280" y="47155"/>
                </a:cubicBezTo>
                <a:cubicBezTo>
                  <a:pt x="2263" y="47445"/>
                  <a:pt x="2494" y="47597"/>
                  <a:pt x="2710" y="47597"/>
                </a:cubicBezTo>
                <a:cubicBezTo>
                  <a:pt x="2896" y="47597"/>
                  <a:pt x="3072" y="47484"/>
                  <a:pt x="3072" y="47250"/>
                </a:cubicBezTo>
                <a:cubicBezTo>
                  <a:pt x="3230" y="44843"/>
                  <a:pt x="3800" y="42437"/>
                  <a:pt x="4561" y="40093"/>
                </a:cubicBezTo>
                <a:cubicBezTo>
                  <a:pt x="4687" y="40156"/>
                  <a:pt x="4909" y="40251"/>
                  <a:pt x="5194" y="40346"/>
                </a:cubicBezTo>
                <a:cubicBezTo>
                  <a:pt x="5732" y="40568"/>
                  <a:pt x="6492" y="40821"/>
                  <a:pt x="7411" y="41011"/>
                </a:cubicBezTo>
                <a:cubicBezTo>
                  <a:pt x="8329" y="41201"/>
                  <a:pt x="9374" y="41360"/>
                  <a:pt x="10514" y="41391"/>
                </a:cubicBezTo>
                <a:cubicBezTo>
                  <a:pt x="10811" y="41408"/>
                  <a:pt x="11113" y="41416"/>
                  <a:pt x="11418" y="41416"/>
                </a:cubicBezTo>
                <a:cubicBezTo>
                  <a:pt x="12251" y="41416"/>
                  <a:pt x="13108" y="41358"/>
                  <a:pt x="13966" y="41265"/>
                </a:cubicBezTo>
                <a:cubicBezTo>
                  <a:pt x="15138" y="41138"/>
                  <a:pt x="16310" y="40916"/>
                  <a:pt x="17386" y="40600"/>
                </a:cubicBezTo>
                <a:cubicBezTo>
                  <a:pt x="17925" y="40473"/>
                  <a:pt x="18432" y="40283"/>
                  <a:pt x="18938" y="40093"/>
                </a:cubicBezTo>
                <a:cubicBezTo>
                  <a:pt x="19413" y="39935"/>
                  <a:pt x="19857" y="39713"/>
                  <a:pt x="20300" y="39523"/>
                </a:cubicBezTo>
                <a:cubicBezTo>
                  <a:pt x="20712" y="39333"/>
                  <a:pt x="21092" y="39111"/>
                  <a:pt x="21440" y="38921"/>
                </a:cubicBezTo>
                <a:cubicBezTo>
                  <a:pt x="21788" y="38731"/>
                  <a:pt x="22073" y="38541"/>
                  <a:pt x="22327" y="38383"/>
                </a:cubicBezTo>
                <a:cubicBezTo>
                  <a:pt x="22802" y="38035"/>
                  <a:pt x="23055" y="37813"/>
                  <a:pt x="23055" y="37813"/>
                </a:cubicBezTo>
                <a:cubicBezTo>
                  <a:pt x="23055" y="37813"/>
                  <a:pt x="22739" y="37623"/>
                  <a:pt x="22200" y="37433"/>
                </a:cubicBezTo>
                <a:cubicBezTo>
                  <a:pt x="21947" y="37306"/>
                  <a:pt x="21598" y="37211"/>
                  <a:pt x="21218" y="37084"/>
                </a:cubicBezTo>
                <a:cubicBezTo>
                  <a:pt x="20838" y="36989"/>
                  <a:pt x="20427" y="36863"/>
                  <a:pt x="19983" y="36768"/>
                </a:cubicBezTo>
                <a:cubicBezTo>
                  <a:pt x="19508" y="36673"/>
                  <a:pt x="19033" y="36578"/>
                  <a:pt x="18527" y="36514"/>
                </a:cubicBezTo>
                <a:cubicBezTo>
                  <a:pt x="17988" y="36451"/>
                  <a:pt x="17450" y="36419"/>
                  <a:pt x="16880" y="36388"/>
                </a:cubicBezTo>
                <a:cubicBezTo>
                  <a:pt x="16583" y="36371"/>
                  <a:pt x="16281" y="36363"/>
                  <a:pt x="15976" y="36363"/>
                </a:cubicBezTo>
                <a:cubicBezTo>
                  <a:pt x="15143" y="36363"/>
                  <a:pt x="14286" y="36422"/>
                  <a:pt x="13428" y="36514"/>
                </a:cubicBezTo>
                <a:cubicBezTo>
                  <a:pt x="12256" y="36641"/>
                  <a:pt x="11084" y="36863"/>
                  <a:pt x="10008" y="37179"/>
                </a:cubicBezTo>
                <a:cubicBezTo>
                  <a:pt x="8931" y="37496"/>
                  <a:pt x="7949" y="37876"/>
                  <a:pt x="7094" y="38256"/>
                </a:cubicBezTo>
                <a:cubicBezTo>
                  <a:pt x="6239" y="38668"/>
                  <a:pt x="5574" y="39080"/>
                  <a:pt x="5067" y="39396"/>
                </a:cubicBezTo>
                <a:cubicBezTo>
                  <a:pt x="4909" y="39523"/>
                  <a:pt x="4782" y="39618"/>
                  <a:pt x="4656" y="39713"/>
                </a:cubicBezTo>
                <a:cubicBezTo>
                  <a:pt x="5194" y="38098"/>
                  <a:pt x="5796" y="36514"/>
                  <a:pt x="6397" y="35026"/>
                </a:cubicBezTo>
                <a:cubicBezTo>
                  <a:pt x="6904" y="33791"/>
                  <a:pt x="7442" y="32556"/>
                  <a:pt x="8012" y="31352"/>
                </a:cubicBezTo>
                <a:cubicBezTo>
                  <a:pt x="8171" y="31447"/>
                  <a:pt x="8361" y="31542"/>
                  <a:pt x="8646" y="31637"/>
                </a:cubicBezTo>
                <a:cubicBezTo>
                  <a:pt x="9184" y="31827"/>
                  <a:pt x="9944" y="32081"/>
                  <a:pt x="10863" y="32271"/>
                </a:cubicBezTo>
                <a:cubicBezTo>
                  <a:pt x="11781" y="32493"/>
                  <a:pt x="12826" y="32619"/>
                  <a:pt x="13966" y="32683"/>
                </a:cubicBezTo>
                <a:cubicBezTo>
                  <a:pt x="14228" y="32690"/>
                  <a:pt x="14493" y="32694"/>
                  <a:pt x="14761" y="32694"/>
                </a:cubicBezTo>
                <a:cubicBezTo>
                  <a:pt x="15628" y="32694"/>
                  <a:pt x="16523" y="32653"/>
                  <a:pt x="17418" y="32556"/>
                </a:cubicBezTo>
                <a:cubicBezTo>
                  <a:pt x="18590" y="32429"/>
                  <a:pt x="19762" y="32207"/>
                  <a:pt x="20838" y="31891"/>
                </a:cubicBezTo>
                <a:cubicBezTo>
                  <a:pt x="21377" y="31732"/>
                  <a:pt x="21883" y="31574"/>
                  <a:pt x="22390" y="31384"/>
                </a:cubicBezTo>
                <a:cubicBezTo>
                  <a:pt x="22865" y="31194"/>
                  <a:pt x="23340" y="31004"/>
                  <a:pt x="23752" y="30814"/>
                </a:cubicBezTo>
                <a:cubicBezTo>
                  <a:pt x="24164" y="30592"/>
                  <a:pt x="24544" y="30402"/>
                  <a:pt x="24892" y="30212"/>
                </a:cubicBezTo>
                <a:cubicBezTo>
                  <a:pt x="25240" y="30022"/>
                  <a:pt x="25525" y="29832"/>
                  <a:pt x="25779" y="29642"/>
                </a:cubicBezTo>
                <a:cubicBezTo>
                  <a:pt x="26254" y="29326"/>
                  <a:pt x="26507" y="29072"/>
                  <a:pt x="26507" y="29072"/>
                </a:cubicBezTo>
                <a:cubicBezTo>
                  <a:pt x="26507" y="29072"/>
                  <a:pt x="26190" y="28914"/>
                  <a:pt x="25652" y="28692"/>
                </a:cubicBezTo>
                <a:cubicBezTo>
                  <a:pt x="25367" y="28597"/>
                  <a:pt x="25050" y="28471"/>
                  <a:pt x="24670" y="28376"/>
                </a:cubicBezTo>
                <a:cubicBezTo>
                  <a:pt x="24322" y="28249"/>
                  <a:pt x="23879" y="28154"/>
                  <a:pt x="23435" y="28059"/>
                </a:cubicBezTo>
                <a:cubicBezTo>
                  <a:pt x="22960" y="27964"/>
                  <a:pt x="22485" y="27869"/>
                  <a:pt x="21978" y="27806"/>
                </a:cubicBezTo>
                <a:cubicBezTo>
                  <a:pt x="21440" y="27742"/>
                  <a:pt x="20902" y="27679"/>
                  <a:pt x="20332" y="27647"/>
                </a:cubicBezTo>
                <a:cubicBezTo>
                  <a:pt x="20070" y="27640"/>
                  <a:pt x="19805" y="27636"/>
                  <a:pt x="19537" y="27636"/>
                </a:cubicBezTo>
                <a:cubicBezTo>
                  <a:pt x="18670" y="27636"/>
                  <a:pt x="17775" y="27677"/>
                  <a:pt x="16880" y="27774"/>
                </a:cubicBezTo>
                <a:cubicBezTo>
                  <a:pt x="15708" y="27932"/>
                  <a:pt x="14536" y="28154"/>
                  <a:pt x="13460" y="28471"/>
                </a:cubicBezTo>
                <a:cubicBezTo>
                  <a:pt x="12383" y="28756"/>
                  <a:pt x="11401" y="29136"/>
                  <a:pt x="10546" y="29547"/>
                </a:cubicBezTo>
                <a:cubicBezTo>
                  <a:pt x="9723" y="29927"/>
                  <a:pt x="9026" y="30339"/>
                  <a:pt x="8519" y="30687"/>
                </a:cubicBezTo>
                <a:cubicBezTo>
                  <a:pt x="8424" y="30751"/>
                  <a:pt x="8329" y="30846"/>
                  <a:pt x="8234" y="30909"/>
                </a:cubicBezTo>
                <a:cubicBezTo>
                  <a:pt x="9754" y="27774"/>
                  <a:pt x="11496" y="24765"/>
                  <a:pt x="13460" y="21883"/>
                </a:cubicBezTo>
                <a:cubicBezTo>
                  <a:pt x="13586" y="21947"/>
                  <a:pt x="13745" y="22010"/>
                  <a:pt x="13935" y="22105"/>
                </a:cubicBezTo>
                <a:cubicBezTo>
                  <a:pt x="14473" y="22295"/>
                  <a:pt x="15265" y="22548"/>
                  <a:pt x="16151" y="22738"/>
                </a:cubicBezTo>
                <a:cubicBezTo>
                  <a:pt x="17070" y="22960"/>
                  <a:pt x="18147" y="23087"/>
                  <a:pt x="19255" y="23150"/>
                </a:cubicBezTo>
                <a:cubicBezTo>
                  <a:pt x="19517" y="23158"/>
                  <a:pt x="19782" y="23162"/>
                  <a:pt x="20050" y="23162"/>
                </a:cubicBezTo>
                <a:cubicBezTo>
                  <a:pt x="20917" y="23162"/>
                  <a:pt x="21812" y="23120"/>
                  <a:pt x="22707" y="23024"/>
                </a:cubicBezTo>
                <a:cubicBezTo>
                  <a:pt x="23879" y="22865"/>
                  <a:pt x="25050" y="22643"/>
                  <a:pt x="26127" y="22358"/>
                </a:cubicBezTo>
                <a:cubicBezTo>
                  <a:pt x="26666" y="22200"/>
                  <a:pt x="27172" y="22042"/>
                  <a:pt x="27679" y="21852"/>
                </a:cubicBezTo>
                <a:cubicBezTo>
                  <a:pt x="28154" y="21662"/>
                  <a:pt x="28629" y="21472"/>
                  <a:pt x="29041" y="21282"/>
                </a:cubicBezTo>
                <a:cubicBezTo>
                  <a:pt x="29452" y="21060"/>
                  <a:pt x="29864" y="20870"/>
                  <a:pt x="30181" y="20680"/>
                </a:cubicBezTo>
                <a:cubicBezTo>
                  <a:pt x="30529" y="20458"/>
                  <a:pt x="30814" y="20300"/>
                  <a:pt x="31068" y="20110"/>
                </a:cubicBezTo>
                <a:cubicBezTo>
                  <a:pt x="31543" y="19793"/>
                  <a:pt x="31828" y="19540"/>
                  <a:pt x="31828" y="19540"/>
                </a:cubicBezTo>
                <a:cubicBezTo>
                  <a:pt x="31828" y="19540"/>
                  <a:pt x="31479" y="19382"/>
                  <a:pt x="30941" y="19160"/>
                </a:cubicBezTo>
                <a:cubicBezTo>
                  <a:pt x="30687" y="19065"/>
                  <a:pt x="30339" y="18938"/>
                  <a:pt x="29991" y="18812"/>
                </a:cubicBezTo>
                <a:cubicBezTo>
                  <a:pt x="29611" y="18717"/>
                  <a:pt x="29167" y="18622"/>
                  <a:pt x="28724" y="18495"/>
                </a:cubicBezTo>
                <a:cubicBezTo>
                  <a:pt x="28281" y="18400"/>
                  <a:pt x="27774" y="18305"/>
                  <a:pt x="27267" y="18242"/>
                </a:cubicBezTo>
                <a:cubicBezTo>
                  <a:pt x="26729" y="18178"/>
                  <a:pt x="26190" y="18146"/>
                  <a:pt x="25652" y="18115"/>
                </a:cubicBezTo>
                <a:cubicBezTo>
                  <a:pt x="25347" y="18098"/>
                  <a:pt x="25039" y="18090"/>
                  <a:pt x="24729" y="18090"/>
                </a:cubicBezTo>
                <a:cubicBezTo>
                  <a:pt x="23884" y="18090"/>
                  <a:pt x="23026" y="18149"/>
                  <a:pt x="22169" y="18242"/>
                </a:cubicBezTo>
                <a:cubicBezTo>
                  <a:pt x="20997" y="18400"/>
                  <a:pt x="19825" y="18622"/>
                  <a:pt x="18748" y="18907"/>
                </a:cubicBezTo>
                <a:cubicBezTo>
                  <a:pt x="17671" y="19223"/>
                  <a:pt x="16690" y="19603"/>
                  <a:pt x="15835" y="20015"/>
                </a:cubicBezTo>
                <a:cubicBezTo>
                  <a:pt x="15138" y="20332"/>
                  <a:pt x="14536" y="20680"/>
                  <a:pt x="14061" y="20965"/>
                </a:cubicBezTo>
                <a:cubicBezTo>
                  <a:pt x="16056" y="18146"/>
                  <a:pt x="18210" y="15391"/>
                  <a:pt x="20522" y="12794"/>
                </a:cubicBezTo>
                <a:cubicBezTo>
                  <a:pt x="20648" y="12763"/>
                  <a:pt x="20838" y="12731"/>
                  <a:pt x="21028" y="12699"/>
                </a:cubicBezTo>
                <a:cubicBezTo>
                  <a:pt x="21567" y="12541"/>
                  <a:pt x="22359" y="12256"/>
                  <a:pt x="23182" y="11876"/>
                </a:cubicBezTo>
                <a:cubicBezTo>
                  <a:pt x="24037" y="11496"/>
                  <a:pt x="24987" y="10989"/>
                  <a:pt x="25905" y="10356"/>
                </a:cubicBezTo>
                <a:cubicBezTo>
                  <a:pt x="26856" y="9754"/>
                  <a:pt x="27774" y="8994"/>
                  <a:pt x="28629" y="8202"/>
                </a:cubicBezTo>
                <a:cubicBezTo>
                  <a:pt x="29484" y="7411"/>
                  <a:pt x="30307" y="6524"/>
                  <a:pt x="30973" y="5637"/>
                </a:cubicBezTo>
                <a:cubicBezTo>
                  <a:pt x="31321" y="5194"/>
                  <a:pt x="31638" y="4751"/>
                  <a:pt x="31923" y="4307"/>
                </a:cubicBezTo>
                <a:cubicBezTo>
                  <a:pt x="32208" y="3895"/>
                  <a:pt x="32461" y="3452"/>
                  <a:pt x="32683" y="3040"/>
                </a:cubicBezTo>
                <a:cubicBezTo>
                  <a:pt x="32904" y="2629"/>
                  <a:pt x="33094" y="2249"/>
                  <a:pt x="33253" y="1869"/>
                </a:cubicBezTo>
                <a:cubicBezTo>
                  <a:pt x="33411" y="1520"/>
                  <a:pt x="33538" y="1204"/>
                  <a:pt x="33633" y="919"/>
                </a:cubicBezTo>
                <a:cubicBezTo>
                  <a:pt x="33823" y="380"/>
                  <a:pt x="33886" y="0"/>
                  <a:pt x="338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4"/>
          <p:cNvSpPr txBox="1">
            <a:spLocks noGrp="1"/>
          </p:cNvSpPr>
          <p:nvPr>
            <p:ph type="title" idx="6"/>
          </p:nvPr>
        </p:nvSpPr>
        <p:spPr>
          <a:xfrm>
            <a:off x="713225" y="539500"/>
            <a:ext cx="6128100" cy="615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562"/>
        <p:cNvGrpSpPr/>
        <p:nvPr/>
      </p:nvGrpSpPr>
      <p:grpSpPr>
        <a:xfrm>
          <a:off x="0" y="0"/>
          <a:ext cx="0" cy="0"/>
          <a:chOff x="0" y="0"/>
          <a:chExt cx="0" cy="0"/>
        </a:xfrm>
      </p:grpSpPr>
      <p:sp>
        <p:nvSpPr>
          <p:cNvPr id="563" name="Google Shape;563;p15"/>
          <p:cNvSpPr/>
          <p:nvPr/>
        </p:nvSpPr>
        <p:spPr>
          <a:xfrm>
            <a:off x="4694387" y="-1"/>
            <a:ext cx="4449615" cy="3183631"/>
          </a:xfrm>
          <a:custGeom>
            <a:avLst/>
            <a:gdLst/>
            <a:ahLst/>
            <a:cxnLst/>
            <a:rect l="l" t="t" r="r" b="b"/>
            <a:pathLst>
              <a:path w="167910" h="120137" extrusionOk="0">
                <a:moveTo>
                  <a:pt x="58493" y="0"/>
                </a:moveTo>
                <a:cubicBezTo>
                  <a:pt x="55263" y="2407"/>
                  <a:pt x="52381" y="5352"/>
                  <a:pt x="49911" y="8582"/>
                </a:cubicBezTo>
                <a:cubicBezTo>
                  <a:pt x="44654" y="15549"/>
                  <a:pt x="41518" y="23878"/>
                  <a:pt x="39967" y="32429"/>
                </a:cubicBezTo>
                <a:cubicBezTo>
                  <a:pt x="39143" y="37053"/>
                  <a:pt x="38731" y="41708"/>
                  <a:pt x="38605" y="46395"/>
                </a:cubicBezTo>
                <a:cubicBezTo>
                  <a:pt x="38510" y="51367"/>
                  <a:pt x="38890" y="56307"/>
                  <a:pt x="38890" y="61279"/>
                </a:cubicBezTo>
                <a:cubicBezTo>
                  <a:pt x="38922" y="69640"/>
                  <a:pt x="37306" y="79426"/>
                  <a:pt x="29516" y="84176"/>
                </a:cubicBezTo>
                <a:cubicBezTo>
                  <a:pt x="25842" y="86393"/>
                  <a:pt x="21567" y="87248"/>
                  <a:pt x="17450" y="88261"/>
                </a:cubicBezTo>
                <a:cubicBezTo>
                  <a:pt x="13681" y="89180"/>
                  <a:pt x="9944" y="90320"/>
                  <a:pt x="6714" y="92536"/>
                </a:cubicBezTo>
                <a:cubicBezTo>
                  <a:pt x="3737" y="94532"/>
                  <a:pt x="1235" y="97445"/>
                  <a:pt x="634" y="101119"/>
                </a:cubicBezTo>
                <a:cubicBezTo>
                  <a:pt x="0" y="105109"/>
                  <a:pt x="1647" y="109099"/>
                  <a:pt x="4339" y="112045"/>
                </a:cubicBezTo>
                <a:cubicBezTo>
                  <a:pt x="7252" y="115243"/>
                  <a:pt x="11401" y="117048"/>
                  <a:pt x="15518" y="118157"/>
                </a:cubicBezTo>
                <a:cubicBezTo>
                  <a:pt x="19350" y="119170"/>
                  <a:pt x="23372" y="119740"/>
                  <a:pt x="27362" y="119993"/>
                </a:cubicBezTo>
                <a:cubicBezTo>
                  <a:pt x="28814" y="120089"/>
                  <a:pt x="30269" y="120137"/>
                  <a:pt x="31724" y="120137"/>
                </a:cubicBezTo>
                <a:cubicBezTo>
                  <a:pt x="37953" y="120137"/>
                  <a:pt x="44189" y="119273"/>
                  <a:pt x="50196" y="117682"/>
                </a:cubicBezTo>
                <a:cubicBezTo>
                  <a:pt x="57638" y="115718"/>
                  <a:pt x="64795" y="112583"/>
                  <a:pt x="71256" y="108466"/>
                </a:cubicBezTo>
                <a:cubicBezTo>
                  <a:pt x="77716" y="104349"/>
                  <a:pt x="83543" y="99219"/>
                  <a:pt x="88294" y="93233"/>
                </a:cubicBezTo>
                <a:cubicBezTo>
                  <a:pt x="93931" y="86203"/>
                  <a:pt x="97699" y="77747"/>
                  <a:pt x="103938" y="71192"/>
                </a:cubicBezTo>
                <a:cubicBezTo>
                  <a:pt x="103970" y="71192"/>
                  <a:pt x="103970" y="71192"/>
                  <a:pt x="103970" y="71160"/>
                </a:cubicBezTo>
                <a:cubicBezTo>
                  <a:pt x="105965" y="69102"/>
                  <a:pt x="108435" y="67486"/>
                  <a:pt x="111127" y="66473"/>
                </a:cubicBezTo>
                <a:cubicBezTo>
                  <a:pt x="113670" y="65497"/>
                  <a:pt x="117095" y="64505"/>
                  <a:pt x="120473" y="64505"/>
                </a:cubicBezTo>
                <a:cubicBezTo>
                  <a:pt x="123783" y="64505"/>
                  <a:pt x="127049" y="65457"/>
                  <a:pt x="129400" y="68310"/>
                </a:cubicBezTo>
                <a:cubicBezTo>
                  <a:pt x="136494" y="76892"/>
                  <a:pt x="135480" y="102607"/>
                  <a:pt x="159549" y="109638"/>
                </a:cubicBezTo>
                <a:cubicBezTo>
                  <a:pt x="162463" y="110493"/>
                  <a:pt x="165281" y="111189"/>
                  <a:pt x="167910" y="111791"/>
                </a:cubicBezTo>
                <a:lnTo>
                  <a:pt x="167910" y="0"/>
                </a:ln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 name="Google Shape;564;p15"/>
          <p:cNvGrpSpPr/>
          <p:nvPr/>
        </p:nvGrpSpPr>
        <p:grpSpPr>
          <a:xfrm>
            <a:off x="7447955" y="-433272"/>
            <a:ext cx="1794497" cy="1945554"/>
            <a:chOff x="7447955" y="-433272"/>
            <a:chExt cx="1794497" cy="1945554"/>
          </a:xfrm>
        </p:grpSpPr>
        <p:sp>
          <p:nvSpPr>
            <p:cNvPr id="565" name="Google Shape;565;p15"/>
            <p:cNvSpPr/>
            <p:nvPr/>
          </p:nvSpPr>
          <p:spPr>
            <a:xfrm rot="-8261362">
              <a:off x="8023987" y="-285378"/>
              <a:ext cx="920171" cy="1242350"/>
            </a:xfrm>
            <a:custGeom>
              <a:avLst/>
              <a:gdLst/>
              <a:ahLst/>
              <a:cxnLst/>
              <a:rect l="l" t="t" r="r" b="b"/>
              <a:pathLst>
                <a:path w="30683" h="41426" extrusionOk="0">
                  <a:moveTo>
                    <a:pt x="741" y="0"/>
                  </a:moveTo>
                  <a:cubicBezTo>
                    <a:pt x="180" y="0"/>
                    <a:pt x="0" y="1032"/>
                    <a:pt x="648" y="1286"/>
                  </a:cubicBezTo>
                  <a:cubicBezTo>
                    <a:pt x="16166" y="7556"/>
                    <a:pt x="26902" y="24562"/>
                    <a:pt x="29372" y="40967"/>
                  </a:cubicBezTo>
                  <a:cubicBezTo>
                    <a:pt x="29423" y="41287"/>
                    <a:pt x="29655" y="41426"/>
                    <a:pt x="29905" y="41426"/>
                  </a:cubicBezTo>
                  <a:cubicBezTo>
                    <a:pt x="30274" y="41426"/>
                    <a:pt x="30683" y="41122"/>
                    <a:pt x="30607" y="40650"/>
                  </a:cubicBezTo>
                  <a:cubicBezTo>
                    <a:pt x="28074" y="23834"/>
                    <a:pt x="17306" y="6638"/>
                    <a:pt x="965" y="51"/>
                  </a:cubicBezTo>
                  <a:cubicBezTo>
                    <a:pt x="885" y="16"/>
                    <a:pt x="810" y="0"/>
                    <a:pt x="7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5"/>
            <p:cNvSpPr/>
            <p:nvPr/>
          </p:nvSpPr>
          <p:spPr>
            <a:xfrm rot="-8261362">
              <a:off x="8520465" y="941081"/>
              <a:ext cx="254552" cy="246964"/>
            </a:xfrm>
            <a:custGeom>
              <a:avLst/>
              <a:gdLst/>
              <a:ahLst/>
              <a:cxnLst/>
              <a:rect l="l" t="t" r="r" b="b"/>
              <a:pathLst>
                <a:path w="8488" h="8235" extrusionOk="0">
                  <a:moveTo>
                    <a:pt x="8488" y="0"/>
                  </a:moveTo>
                  <a:cubicBezTo>
                    <a:pt x="0" y="1742"/>
                    <a:pt x="1172" y="8234"/>
                    <a:pt x="1172" y="8234"/>
                  </a:cubicBezTo>
                  <a:cubicBezTo>
                    <a:pt x="1742" y="4941"/>
                    <a:pt x="7538" y="2534"/>
                    <a:pt x="7538" y="2534"/>
                  </a:cubicBezTo>
                  <a:lnTo>
                    <a:pt x="84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5"/>
            <p:cNvSpPr/>
            <p:nvPr/>
          </p:nvSpPr>
          <p:spPr>
            <a:xfrm rot="-8261362">
              <a:off x="8416435" y="1029338"/>
              <a:ext cx="381828" cy="212836"/>
            </a:xfrm>
            <a:custGeom>
              <a:avLst/>
              <a:gdLst/>
              <a:ahLst/>
              <a:cxnLst/>
              <a:rect l="l" t="t" r="r" b="b"/>
              <a:pathLst>
                <a:path w="12732" h="7097" extrusionOk="0">
                  <a:moveTo>
                    <a:pt x="9572" y="1"/>
                  </a:moveTo>
                  <a:cubicBezTo>
                    <a:pt x="1445" y="1"/>
                    <a:pt x="1" y="7097"/>
                    <a:pt x="1" y="7097"/>
                  </a:cubicBezTo>
                  <a:cubicBezTo>
                    <a:pt x="2015" y="3380"/>
                    <a:pt x="6562" y="2740"/>
                    <a:pt x="9454" y="2740"/>
                  </a:cubicBezTo>
                  <a:cubicBezTo>
                    <a:pt x="10973" y="2740"/>
                    <a:pt x="12035" y="2917"/>
                    <a:pt x="12035" y="2917"/>
                  </a:cubicBezTo>
                  <a:lnTo>
                    <a:pt x="12732" y="320"/>
                  </a:lnTo>
                  <a:cubicBezTo>
                    <a:pt x="11580" y="99"/>
                    <a:pt x="10529" y="1"/>
                    <a:pt x="95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5"/>
            <p:cNvSpPr/>
            <p:nvPr/>
          </p:nvSpPr>
          <p:spPr>
            <a:xfrm rot="-8261362">
              <a:off x="8310553" y="1174241"/>
              <a:ext cx="454013" cy="113031"/>
            </a:xfrm>
            <a:custGeom>
              <a:avLst/>
              <a:gdLst/>
              <a:ahLst/>
              <a:cxnLst/>
              <a:rect l="l" t="t" r="r" b="b"/>
              <a:pathLst>
                <a:path w="15139" h="3769" extrusionOk="0">
                  <a:moveTo>
                    <a:pt x="8812" y="0"/>
                  </a:moveTo>
                  <a:cubicBezTo>
                    <a:pt x="3176" y="0"/>
                    <a:pt x="1" y="3768"/>
                    <a:pt x="1" y="3768"/>
                  </a:cubicBezTo>
                  <a:cubicBezTo>
                    <a:pt x="1977" y="2465"/>
                    <a:pt x="4262" y="2037"/>
                    <a:pt x="6412" y="2037"/>
                  </a:cubicBezTo>
                  <a:cubicBezTo>
                    <a:pt x="10533" y="2037"/>
                    <a:pt x="14157" y="3610"/>
                    <a:pt x="14157" y="3610"/>
                  </a:cubicBezTo>
                  <a:lnTo>
                    <a:pt x="15139" y="1488"/>
                  </a:lnTo>
                  <a:cubicBezTo>
                    <a:pt x="12781" y="407"/>
                    <a:pt x="10664" y="0"/>
                    <a:pt x="88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5"/>
            <p:cNvSpPr/>
            <p:nvPr/>
          </p:nvSpPr>
          <p:spPr>
            <a:xfrm rot="-8261362">
              <a:off x="8124946" y="1034271"/>
              <a:ext cx="184286" cy="318190"/>
            </a:xfrm>
            <a:custGeom>
              <a:avLst/>
              <a:gdLst/>
              <a:ahLst/>
              <a:cxnLst/>
              <a:rect l="l" t="t" r="r" b="b"/>
              <a:pathLst>
                <a:path w="6145" h="10610" extrusionOk="0">
                  <a:moveTo>
                    <a:pt x="6144" y="1"/>
                  </a:moveTo>
                  <a:cubicBezTo>
                    <a:pt x="6144" y="1"/>
                    <a:pt x="1" y="2503"/>
                    <a:pt x="3072" y="10610"/>
                  </a:cubicBezTo>
                  <a:lnTo>
                    <a:pt x="4719" y="8425"/>
                  </a:lnTo>
                  <a:cubicBezTo>
                    <a:pt x="4719" y="8425"/>
                    <a:pt x="3674" y="2249"/>
                    <a:pt x="6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5"/>
            <p:cNvSpPr/>
            <p:nvPr/>
          </p:nvSpPr>
          <p:spPr>
            <a:xfrm rot="-8261362">
              <a:off x="8161775" y="1042310"/>
              <a:ext cx="282082" cy="431191"/>
            </a:xfrm>
            <a:custGeom>
              <a:avLst/>
              <a:gdLst/>
              <a:ahLst/>
              <a:cxnLst/>
              <a:rect l="l" t="t" r="r" b="b"/>
              <a:pathLst>
                <a:path w="9406" h="14378" extrusionOk="0">
                  <a:moveTo>
                    <a:pt x="6524" y="0"/>
                  </a:moveTo>
                  <a:cubicBezTo>
                    <a:pt x="6523" y="1"/>
                    <a:pt x="0" y="6239"/>
                    <a:pt x="7600" y="14378"/>
                  </a:cubicBezTo>
                  <a:lnTo>
                    <a:pt x="9405" y="12414"/>
                  </a:lnTo>
                  <a:cubicBezTo>
                    <a:pt x="9405" y="12414"/>
                    <a:pt x="3357" y="5637"/>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5"/>
            <p:cNvSpPr/>
            <p:nvPr/>
          </p:nvSpPr>
          <p:spPr>
            <a:xfrm rot="-8261362">
              <a:off x="8211243" y="1043903"/>
              <a:ext cx="301096" cy="419795"/>
            </a:xfrm>
            <a:custGeom>
              <a:avLst/>
              <a:gdLst/>
              <a:ahLst/>
              <a:cxnLst/>
              <a:rect l="l" t="t" r="r" b="b"/>
              <a:pathLst>
                <a:path w="10040" h="13998" extrusionOk="0">
                  <a:moveTo>
                    <a:pt x="2629" y="0"/>
                  </a:moveTo>
                  <a:cubicBezTo>
                    <a:pt x="2628" y="1"/>
                    <a:pt x="1" y="8298"/>
                    <a:pt x="8773" y="13998"/>
                  </a:cubicBezTo>
                  <a:lnTo>
                    <a:pt x="10039" y="12034"/>
                  </a:lnTo>
                  <a:cubicBezTo>
                    <a:pt x="10039" y="12034"/>
                    <a:pt x="2470" y="6904"/>
                    <a:pt x="26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5"/>
            <p:cNvSpPr/>
            <p:nvPr/>
          </p:nvSpPr>
          <p:spPr>
            <a:xfrm rot="-8261362">
              <a:off x="8257711" y="925682"/>
              <a:ext cx="234609" cy="257551"/>
            </a:xfrm>
            <a:custGeom>
              <a:avLst/>
              <a:gdLst/>
              <a:ahLst/>
              <a:cxnLst/>
              <a:rect l="l" t="t" r="r" b="b"/>
              <a:pathLst>
                <a:path w="7823" h="8588" extrusionOk="0">
                  <a:moveTo>
                    <a:pt x="6334" y="0"/>
                  </a:moveTo>
                  <a:cubicBezTo>
                    <a:pt x="6334" y="1"/>
                    <a:pt x="0" y="1964"/>
                    <a:pt x="254" y="8583"/>
                  </a:cubicBezTo>
                  <a:cubicBezTo>
                    <a:pt x="254" y="8583"/>
                    <a:pt x="333" y="8587"/>
                    <a:pt x="474" y="8587"/>
                  </a:cubicBezTo>
                  <a:cubicBezTo>
                    <a:pt x="1311" y="8587"/>
                    <a:pt x="4328" y="8425"/>
                    <a:pt x="5954" y="6176"/>
                  </a:cubicBezTo>
                  <a:cubicBezTo>
                    <a:pt x="7823" y="3516"/>
                    <a:pt x="6334" y="1"/>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5"/>
            <p:cNvSpPr/>
            <p:nvPr/>
          </p:nvSpPr>
          <p:spPr>
            <a:xfrm rot="-8261362">
              <a:off x="7805437" y="1053769"/>
              <a:ext cx="317230" cy="132524"/>
            </a:xfrm>
            <a:custGeom>
              <a:avLst/>
              <a:gdLst/>
              <a:ahLst/>
              <a:cxnLst/>
              <a:rect l="l" t="t" r="r" b="b"/>
              <a:pathLst>
                <a:path w="10578" h="4419" extrusionOk="0">
                  <a:moveTo>
                    <a:pt x="3616" y="0"/>
                  </a:moveTo>
                  <a:cubicBezTo>
                    <a:pt x="1477" y="0"/>
                    <a:pt x="0" y="1030"/>
                    <a:pt x="0" y="1030"/>
                  </a:cubicBezTo>
                  <a:cubicBezTo>
                    <a:pt x="299" y="952"/>
                    <a:pt x="608" y="916"/>
                    <a:pt x="925" y="916"/>
                  </a:cubicBezTo>
                  <a:cubicBezTo>
                    <a:pt x="4064" y="916"/>
                    <a:pt x="7854" y="4419"/>
                    <a:pt x="7854" y="4419"/>
                  </a:cubicBezTo>
                  <a:lnTo>
                    <a:pt x="10578" y="4229"/>
                  </a:lnTo>
                  <a:cubicBezTo>
                    <a:pt x="8118" y="874"/>
                    <a:pt x="5586" y="0"/>
                    <a:pt x="36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rot="-8261362">
              <a:off x="7721347" y="978232"/>
              <a:ext cx="343831" cy="281093"/>
            </a:xfrm>
            <a:custGeom>
              <a:avLst/>
              <a:gdLst/>
              <a:ahLst/>
              <a:cxnLst/>
              <a:rect l="l" t="t" r="r" b="b"/>
              <a:pathLst>
                <a:path w="11465" h="9373" extrusionOk="0">
                  <a:moveTo>
                    <a:pt x="1692" y="0"/>
                  </a:moveTo>
                  <a:cubicBezTo>
                    <a:pt x="668" y="0"/>
                    <a:pt x="0" y="157"/>
                    <a:pt x="0" y="157"/>
                  </a:cubicBezTo>
                  <a:cubicBezTo>
                    <a:pt x="6429" y="600"/>
                    <a:pt x="8836" y="9372"/>
                    <a:pt x="8836" y="9372"/>
                  </a:cubicBezTo>
                  <a:lnTo>
                    <a:pt x="11464" y="8929"/>
                  </a:lnTo>
                  <a:cubicBezTo>
                    <a:pt x="9537" y="1081"/>
                    <a:pt x="438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5"/>
            <p:cNvSpPr/>
            <p:nvPr/>
          </p:nvSpPr>
          <p:spPr>
            <a:xfrm rot="-8261362">
              <a:off x="7665147" y="911091"/>
              <a:ext cx="251703" cy="384677"/>
            </a:xfrm>
            <a:custGeom>
              <a:avLst/>
              <a:gdLst/>
              <a:ahLst/>
              <a:cxnLst/>
              <a:rect l="l" t="t" r="r" b="b"/>
              <a:pathLst>
                <a:path w="8393" h="12827" extrusionOk="0">
                  <a:moveTo>
                    <a:pt x="0" y="0"/>
                  </a:moveTo>
                  <a:cubicBezTo>
                    <a:pt x="5859" y="3674"/>
                    <a:pt x="6049" y="12826"/>
                    <a:pt x="6049" y="12826"/>
                  </a:cubicBezTo>
                  <a:lnTo>
                    <a:pt x="8361" y="12826"/>
                  </a:lnTo>
                  <a:cubicBezTo>
                    <a:pt x="8393" y="2344"/>
                    <a:pt x="1"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5"/>
            <p:cNvSpPr/>
            <p:nvPr/>
          </p:nvSpPr>
          <p:spPr>
            <a:xfrm rot="-8261362">
              <a:off x="7510341" y="700604"/>
              <a:ext cx="327696" cy="114170"/>
            </a:xfrm>
            <a:custGeom>
              <a:avLst/>
              <a:gdLst/>
              <a:ahLst/>
              <a:cxnLst/>
              <a:rect l="l" t="t" r="r" b="b"/>
              <a:pathLst>
                <a:path w="10927" h="3807" extrusionOk="0">
                  <a:moveTo>
                    <a:pt x="6537" y="0"/>
                  </a:moveTo>
                  <a:cubicBezTo>
                    <a:pt x="4724" y="0"/>
                    <a:pt x="2468" y="743"/>
                    <a:pt x="0" y="3237"/>
                  </a:cubicBezTo>
                  <a:lnTo>
                    <a:pt x="2661" y="3807"/>
                  </a:lnTo>
                  <a:cubicBezTo>
                    <a:pt x="2661" y="3807"/>
                    <a:pt x="6333" y="1321"/>
                    <a:pt x="9328" y="1321"/>
                  </a:cubicBezTo>
                  <a:cubicBezTo>
                    <a:pt x="9895" y="1321"/>
                    <a:pt x="10437" y="1410"/>
                    <a:pt x="10926" y="1622"/>
                  </a:cubicBezTo>
                  <a:cubicBezTo>
                    <a:pt x="10926" y="1622"/>
                    <a:pt x="9215" y="0"/>
                    <a:pt x="65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5"/>
            <p:cNvSpPr/>
            <p:nvPr/>
          </p:nvSpPr>
          <p:spPr>
            <a:xfrm rot="-8261362">
              <a:off x="7482412" y="699167"/>
              <a:ext cx="378979" cy="249034"/>
            </a:xfrm>
            <a:custGeom>
              <a:avLst/>
              <a:gdLst/>
              <a:ahLst/>
              <a:cxnLst/>
              <a:rect l="l" t="t" r="r" b="b"/>
              <a:pathLst>
                <a:path w="12637" h="8304" extrusionOk="0">
                  <a:moveTo>
                    <a:pt x="9507" y="1"/>
                  </a:moveTo>
                  <a:cubicBezTo>
                    <a:pt x="6672" y="1"/>
                    <a:pt x="2559" y="1228"/>
                    <a:pt x="0" y="7480"/>
                  </a:cubicBezTo>
                  <a:lnTo>
                    <a:pt x="2534" y="8304"/>
                  </a:lnTo>
                  <a:cubicBezTo>
                    <a:pt x="2534" y="8304"/>
                    <a:pt x="5951" y="488"/>
                    <a:pt x="12038" y="488"/>
                  </a:cubicBezTo>
                  <a:cubicBezTo>
                    <a:pt x="12234" y="488"/>
                    <a:pt x="12434" y="496"/>
                    <a:pt x="12636" y="513"/>
                  </a:cubicBezTo>
                  <a:cubicBezTo>
                    <a:pt x="12636" y="513"/>
                    <a:pt x="11338" y="1"/>
                    <a:pt x="95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5"/>
            <p:cNvSpPr/>
            <p:nvPr/>
          </p:nvSpPr>
          <p:spPr>
            <a:xfrm rot="-8261362">
              <a:off x="7532942" y="746515"/>
              <a:ext cx="304874" cy="353308"/>
            </a:xfrm>
            <a:custGeom>
              <a:avLst/>
              <a:gdLst/>
              <a:ahLst/>
              <a:cxnLst/>
              <a:rect l="l" t="t" r="r" b="b"/>
              <a:pathLst>
                <a:path w="10166" h="11781" extrusionOk="0">
                  <a:moveTo>
                    <a:pt x="10166" y="0"/>
                  </a:moveTo>
                  <a:cubicBezTo>
                    <a:pt x="10165" y="0"/>
                    <a:pt x="1520" y="1046"/>
                    <a:pt x="0" y="11433"/>
                  </a:cubicBezTo>
                  <a:lnTo>
                    <a:pt x="2312" y="11781"/>
                  </a:lnTo>
                  <a:cubicBezTo>
                    <a:pt x="2312" y="11781"/>
                    <a:pt x="3800" y="2755"/>
                    <a:pt x="101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5"/>
            <p:cNvSpPr/>
            <p:nvPr/>
          </p:nvSpPr>
          <p:spPr>
            <a:xfrm rot="-8261362">
              <a:off x="7714702" y="800280"/>
              <a:ext cx="310572" cy="156246"/>
            </a:xfrm>
            <a:custGeom>
              <a:avLst/>
              <a:gdLst/>
              <a:ahLst/>
              <a:cxnLst/>
              <a:rect l="l" t="t" r="r" b="b"/>
              <a:pathLst>
                <a:path w="10356" h="5210" extrusionOk="0">
                  <a:moveTo>
                    <a:pt x="3849" y="1"/>
                  </a:moveTo>
                  <a:cubicBezTo>
                    <a:pt x="2671" y="1"/>
                    <a:pt x="1376" y="269"/>
                    <a:pt x="0" y="968"/>
                  </a:cubicBezTo>
                  <a:cubicBezTo>
                    <a:pt x="0" y="968"/>
                    <a:pt x="1362" y="4515"/>
                    <a:pt x="4560" y="5116"/>
                  </a:cubicBezTo>
                  <a:cubicBezTo>
                    <a:pt x="4884" y="5180"/>
                    <a:pt x="5200" y="5209"/>
                    <a:pt x="5509" y="5209"/>
                  </a:cubicBezTo>
                  <a:cubicBezTo>
                    <a:pt x="8257" y="5209"/>
                    <a:pt x="10356" y="2931"/>
                    <a:pt x="10356" y="2931"/>
                  </a:cubicBezTo>
                  <a:cubicBezTo>
                    <a:pt x="10356" y="2931"/>
                    <a:pt x="7743" y="1"/>
                    <a:pt x="38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5"/>
            <p:cNvSpPr/>
            <p:nvPr/>
          </p:nvSpPr>
          <p:spPr>
            <a:xfrm rot="-8261362">
              <a:off x="8009316" y="-453804"/>
              <a:ext cx="389265" cy="1416169"/>
            </a:xfrm>
            <a:custGeom>
              <a:avLst/>
              <a:gdLst/>
              <a:ahLst/>
              <a:cxnLst/>
              <a:rect l="l" t="t" r="r" b="b"/>
              <a:pathLst>
                <a:path w="12980" h="47222" extrusionOk="0">
                  <a:moveTo>
                    <a:pt x="712" y="1"/>
                  </a:moveTo>
                  <a:cubicBezTo>
                    <a:pt x="365" y="1"/>
                    <a:pt x="0" y="252"/>
                    <a:pt x="35" y="703"/>
                  </a:cubicBezTo>
                  <a:cubicBezTo>
                    <a:pt x="1429" y="16347"/>
                    <a:pt x="6401" y="32087"/>
                    <a:pt x="11626" y="46813"/>
                  </a:cubicBezTo>
                  <a:cubicBezTo>
                    <a:pt x="11730" y="47101"/>
                    <a:pt x="11951" y="47221"/>
                    <a:pt x="12176" y="47221"/>
                  </a:cubicBezTo>
                  <a:cubicBezTo>
                    <a:pt x="12571" y="47221"/>
                    <a:pt x="12979" y="46853"/>
                    <a:pt x="12798" y="46370"/>
                  </a:cubicBezTo>
                  <a:cubicBezTo>
                    <a:pt x="7604" y="31738"/>
                    <a:pt x="2695" y="16126"/>
                    <a:pt x="1302" y="545"/>
                  </a:cubicBezTo>
                  <a:cubicBezTo>
                    <a:pt x="1273" y="172"/>
                    <a:pt x="998" y="1"/>
                    <a:pt x="7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1" name="Google Shape;581;p15"/>
          <p:cNvSpPr/>
          <p:nvPr/>
        </p:nvSpPr>
        <p:spPr>
          <a:xfrm>
            <a:off x="5" y="2833367"/>
            <a:ext cx="5672347" cy="2310131"/>
          </a:xfrm>
          <a:custGeom>
            <a:avLst/>
            <a:gdLst/>
            <a:ahLst/>
            <a:cxnLst/>
            <a:rect l="l" t="t" r="r" b="b"/>
            <a:pathLst>
              <a:path w="165218" h="67287" extrusionOk="0">
                <a:moveTo>
                  <a:pt x="62963" y="1"/>
                </a:moveTo>
                <a:cubicBezTo>
                  <a:pt x="57638" y="1"/>
                  <a:pt x="52317" y="1221"/>
                  <a:pt x="47504" y="3537"/>
                </a:cubicBezTo>
                <a:cubicBezTo>
                  <a:pt x="47504" y="3537"/>
                  <a:pt x="33443" y="10979"/>
                  <a:pt x="25589" y="21557"/>
                </a:cubicBezTo>
                <a:cubicBezTo>
                  <a:pt x="17975" y="31780"/>
                  <a:pt x="10499" y="35581"/>
                  <a:pt x="3606" y="35581"/>
                </a:cubicBezTo>
                <a:cubicBezTo>
                  <a:pt x="2385" y="35581"/>
                  <a:pt x="1182" y="35462"/>
                  <a:pt x="0" y="35238"/>
                </a:cubicBezTo>
                <a:lnTo>
                  <a:pt x="0" y="67287"/>
                </a:lnTo>
                <a:lnTo>
                  <a:pt x="165218" y="67287"/>
                </a:lnTo>
                <a:cubicBezTo>
                  <a:pt x="164109" y="65133"/>
                  <a:pt x="162874" y="63075"/>
                  <a:pt x="161607" y="61016"/>
                </a:cubicBezTo>
                <a:cubicBezTo>
                  <a:pt x="160055" y="58514"/>
                  <a:pt x="158440" y="56044"/>
                  <a:pt x="156730" y="53669"/>
                </a:cubicBezTo>
                <a:cubicBezTo>
                  <a:pt x="153500" y="49140"/>
                  <a:pt x="149826" y="44833"/>
                  <a:pt x="145329" y="41540"/>
                </a:cubicBezTo>
                <a:cubicBezTo>
                  <a:pt x="143144" y="39956"/>
                  <a:pt x="140737" y="38626"/>
                  <a:pt x="138204" y="37708"/>
                </a:cubicBezTo>
                <a:cubicBezTo>
                  <a:pt x="135406" y="36707"/>
                  <a:pt x="132499" y="36308"/>
                  <a:pt x="129532" y="36308"/>
                </a:cubicBezTo>
                <a:cubicBezTo>
                  <a:pt x="129309" y="36308"/>
                  <a:pt x="129085" y="36310"/>
                  <a:pt x="128861" y="36315"/>
                </a:cubicBezTo>
                <a:cubicBezTo>
                  <a:pt x="124096" y="36384"/>
                  <a:pt x="119298" y="37306"/>
                  <a:pt x="114514" y="37306"/>
                </a:cubicBezTo>
                <a:cubicBezTo>
                  <a:pt x="112717" y="37306"/>
                  <a:pt x="110922" y="37176"/>
                  <a:pt x="109132" y="36821"/>
                </a:cubicBezTo>
                <a:cubicBezTo>
                  <a:pt x="106281" y="36251"/>
                  <a:pt x="103495" y="35079"/>
                  <a:pt x="101341" y="33053"/>
                </a:cubicBezTo>
                <a:cubicBezTo>
                  <a:pt x="99219" y="31026"/>
                  <a:pt x="97857" y="28366"/>
                  <a:pt x="96717" y="25674"/>
                </a:cubicBezTo>
                <a:cubicBezTo>
                  <a:pt x="95577" y="23045"/>
                  <a:pt x="94596" y="20322"/>
                  <a:pt x="93170" y="17788"/>
                </a:cubicBezTo>
                <a:cubicBezTo>
                  <a:pt x="91840" y="15413"/>
                  <a:pt x="90225" y="13228"/>
                  <a:pt x="88357" y="11233"/>
                </a:cubicBezTo>
                <a:cubicBezTo>
                  <a:pt x="84588" y="7211"/>
                  <a:pt x="79901" y="4044"/>
                  <a:pt x="74739" y="2112"/>
                </a:cubicBezTo>
                <a:cubicBezTo>
                  <a:pt x="70952" y="687"/>
                  <a:pt x="66956" y="1"/>
                  <a:pt x="62963" y="1"/>
                </a:cubicBez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2" name="Google Shape;582;p15"/>
          <p:cNvGrpSpPr/>
          <p:nvPr/>
        </p:nvGrpSpPr>
        <p:grpSpPr>
          <a:xfrm>
            <a:off x="-495250" y="3368074"/>
            <a:ext cx="2617715" cy="2625961"/>
            <a:chOff x="-495250" y="3368074"/>
            <a:chExt cx="2617715" cy="2625961"/>
          </a:xfrm>
        </p:grpSpPr>
        <p:sp>
          <p:nvSpPr>
            <p:cNvPr id="583" name="Google Shape;583;p15"/>
            <p:cNvSpPr/>
            <p:nvPr/>
          </p:nvSpPr>
          <p:spPr>
            <a:xfrm rot="-5400000" flipH="1">
              <a:off x="268818" y="4140388"/>
              <a:ext cx="1840957" cy="1866337"/>
            </a:xfrm>
            <a:custGeom>
              <a:avLst/>
              <a:gdLst/>
              <a:ahLst/>
              <a:cxnLst/>
              <a:rect l="l" t="t" r="r" b="b"/>
              <a:pathLst>
                <a:path w="59190" h="60006" extrusionOk="0">
                  <a:moveTo>
                    <a:pt x="47619" y="0"/>
                  </a:moveTo>
                  <a:cubicBezTo>
                    <a:pt x="47405" y="0"/>
                    <a:pt x="47206" y="122"/>
                    <a:pt x="47156" y="401"/>
                  </a:cubicBezTo>
                  <a:cubicBezTo>
                    <a:pt x="46649" y="3442"/>
                    <a:pt x="45730" y="6450"/>
                    <a:pt x="44559" y="9395"/>
                  </a:cubicBezTo>
                  <a:cubicBezTo>
                    <a:pt x="43874" y="9050"/>
                    <a:pt x="42440" y="8866"/>
                    <a:pt x="40664" y="8866"/>
                  </a:cubicBezTo>
                  <a:cubicBezTo>
                    <a:pt x="34794" y="8866"/>
                    <a:pt x="25192" y="10869"/>
                    <a:pt x="26602" y="15634"/>
                  </a:cubicBezTo>
                  <a:cubicBezTo>
                    <a:pt x="27077" y="17217"/>
                    <a:pt x="28392" y="17839"/>
                    <a:pt x="30115" y="17839"/>
                  </a:cubicBezTo>
                  <a:cubicBezTo>
                    <a:pt x="34252" y="17839"/>
                    <a:pt x="40737" y="14252"/>
                    <a:pt x="43577" y="11771"/>
                  </a:cubicBezTo>
                  <a:lnTo>
                    <a:pt x="43577" y="11771"/>
                  </a:lnTo>
                  <a:cubicBezTo>
                    <a:pt x="42880" y="13386"/>
                    <a:pt x="42120" y="14937"/>
                    <a:pt x="41328" y="16458"/>
                  </a:cubicBezTo>
                  <a:cubicBezTo>
                    <a:pt x="40473" y="18168"/>
                    <a:pt x="39555" y="19814"/>
                    <a:pt x="38605" y="21461"/>
                  </a:cubicBezTo>
                  <a:cubicBezTo>
                    <a:pt x="37768" y="20323"/>
                    <a:pt x="32364" y="19007"/>
                    <a:pt x="27512" y="19007"/>
                  </a:cubicBezTo>
                  <a:cubicBezTo>
                    <a:pt x="23186" y="19007"/>
                    <a:pt x="19298" y="20053"/>
                    <a:pt x="19477" y="23203"/>
                  </a:cubicBezTo>
                  <a:cubicBezTo>
                    <a:pt x="19625" y="25566"/>
                    <a:pt x="21876" y="26411"/>
                    <a:pt x="24789" y="26411"/>
                  </a:cubicBezTo>
                  <a:cubicBezTo>
                    <a:pt x="29332" y="26411"/>
                    <a:pt x="35485" y="24354"/>
                    <a:pt x="37781" y="22791"/>
                  </a:cubicBezTo>
                  <a:lnTo>
                    <a:pt x="37781" y="22791"/>
                  </a:lnTo>
                  <a:cubicBezTo>
                    <a:pt x="35945" y="25832"/>
                    <a:pt x="33886" y="28745"/>
                    <a:pt x="31701" y="31500"/>
                  </a:cubicBezTo>
                  <a:cubicBezTo>
                    <a:pt x="30351" y="30187"/>
                    <a:pt x="24275" y="28454"/>
                    <a:pt x="19352" y="28454"/>
                  </a:cubicBezTo>
                  <a:cubicBezTo>
                    <a:pt x="15727" y="28454"/>
                    <a:pt x="12726" y="29394"/>
                    <a:pt x="12700" y="32134"/>
                  </a:cubicBezTo>
                  <a:cubicBezTo>
                    <a:pt x="12670" y="34812"/>
                    <a:pt x="15482" y="35737"/>
                    <a:pt x="18969" y="35737"/>
                  </a:cubicBezTo>
                  <a:cubicBezTo>
                    <a:pt x="22861" y="35737"/>
                    <a:pt x="27593" y="34585"/>
                    <a:pt x="30149" y="33432"/>
                  </a:cubicBezTo>
                  <a:lnTo>
                    <a:pt x="30149" y="33432"/>
                  </a:lnTo>
                  <a:cubicBezTo>
                    <a:pt x="28186" y="35807"/>
                    <a:pt x="26127" y="38087"/>
                    <a:pt x="23942" y="40241"/>
                  </a:cubicBezTo>
                  <a:cubicBezTo>
                    <a:pt x="22819" y="38566"/>
                    <a:pt x="15097" y="35345"/>
                    <a:pt x="9838" y="35345"/>
                  </a:cubicBezTo>
                  <a:cubicBezTo>
                    <a:pt x="7241" y="35345"/>
                    <a:pt x="5244" y="36131"/>
                    <a:pt x="4941" y="38277"/>
                  </a:cubicBezTo>
                  <a:cubicBezTo>
                    <a:pt x="4444" y="41755"/>
                    <a:pt x="9148" y="42893"/>
                    <a:pt x="14015" y="42893"/>
                  </a:cubicBezTo>
                  <a:cubicBezTo>
                    <a:pt x="17213" y="42893"/>
                    <a:pt x="20481" y="42401"/>
                    <a:pt x="22390" y="41761"/>
                  </a:cubicBezTo>
                  <a:lnTo>
                    <a:pt x="22390" y="41761"/>
                  </a:lnTo>
                  <a:cubicBezTo>
                    <a:pt x="20965" y="43123"/>
                    <a:pt x="19508" y="44421"/>
                    <a:pt x="18020" y="45720"/>
                  </a:cubicBezTo>
                  <a:cubicBezTo>
                    <a:pt x="14220" y="45846"/>
                    <a:pt x="0" y="53067"/>
                    <a:pt x="3832" y="58007"/>
                  </a:cubicBezTo>
                  <a:cubicBezTo>
                    <a:pt x="4464" y="58826"/>
                    <a:pt x="5265" y="59179"/>
                    <a:pt x="6167" y="59179"/>
                  </a:cubicBezTo>
                  <a:cubicBezTo>
                    <a:pt x="11055" y="59179"/>
                    <a:pt x="18917" y="48839"/>
                    <a:pt x="18970" y="46353"/>
                  </a:cubicBezTo>
                  <a:cubicBezTo>
                    <a:pt x="20300" y="45213"/>
                    <a:pt x="21599" y="44041"/>
                    <a:pt x="22865" y="42838"/>
                  </a:cubicBezTo>
                  <a:lnTo>
                    <a:pt x="22865" y="42838"/>
                  </a:lnTo>
                  <a:cubicBezTo>
                    <a:pt x="20617" y="47778"/>
                    <a:pt x="18463" y="59749"/>
                    <a:pt x="23942" y="60002"/>
                  </a:cubicBezTo>
                  <a:cubicBezTo>
                    <a:pt x="23996" y="60005"/>
                    <a:pt x="24049" y="60006"/>
                    <a:pt x="24101" y="60006"/>
                  </a:cubicBezTo>
                  <a:cubicBezTo>
                    <a:pt x="30505" y="60006"/>
                    <a:pt x="27059" y="42822"/>
                    <a:pt x="24860" y="40874"/>
                  </a:cubicBezTo>
                  <a:cubicBezTo>
                    <a:pt x="27077" y="38689"/>
                    <a:pt x="29167" y="36377"/>
                    <a:pt x="31163" y="33970"/>
                  </a:cubicBezTo>
                  <a:lnTo>
                    <a:pt x="31163" y="33970"/>
                  </a:lnTo>
                  <a:cubicBezTo>
                    <a:pt x="29546" y="38882"/>
                    <a:pt x="28814" y="51180"/>
                    <a:pt x="34061" y="51180"/>
                  </a:cubicBezTo>
                  <a:cubicBezTo>
                    <a:pt x="34159" y="51180"/>
                    <a:pt x="34259" y="51175"/>
                    <a:pt x="34361" y="51167"/>
                  </a:cubicBezTo>
                  <a:cubicBezTo>
                    <a:pt x="41075" y="50597"/>
                    <a:pt x="35090" y="33337"/>
                    <a:pt x="32714" y="32070"/>
                  </a:cubicBezTo>
                  <a:cubicBezTo>
                    <a:pt x="34520" y="29758"/>
                    <a:pt x="36198" y="27383"/>
                    <a:pt x="37781" y="24945"/>
                  </a:cubicBezTo>
                  <a:lnTo>
                    <a:pt x="37781" y="24945"/>
                  </a:lnTo>
                  <a:cubicBezTo>
                    <a:pt x="36834" y="30386"/>
                    <a:pt x="37243" y="40725"/>
                    <a:pt x="41915" y="40725"/>
                  </a:cubicBezTo>
                  <a:cubicBezTo>
                    <a:pt x="42084" y="40725"/>
                    <a:pt x="42257" y="40712"/>
                    <a:pt x="42437" y="40684"/>
                  </a:cubicBezTo>
                  <a:cubicBezTo>
                    <a:pt x="48866" y="39671"/>
                    <a:pt x="42342" y="23836"/>
                    <a:pt x="39682" y="21873"/>
                  </a:cubicBezTo>
                  <a:cubicBezTo>
                    <a:pt x="40600" y="20289"/>
                    <a:pt x="41455" y="18674"/>
                    <a:pt x="42278" y="17028"/>
                  </a:cubicBezTo>
                  <a:cubicBezTo>
                    <a:pt x="43165" y="15286"/>
                    <a:pt x="43989" y="13512"/>
                    <a:pt x="44780" y="11707"/>
                  </a:cubicBezTo>
                  <a:lnTo>
                    <a:pt x="44780" y="11707"/>
                  </a:lnTo>
                  <a:cubicBezTo>
                    <a:pt x="44634" y="16447"/>
                    <a:pt x="47218" y="27621"/>
                    <a:pt x="51783" y="27621"/>
                  </a:cubicBezTo>
                  <a:cubicBezTo>
                    <a:pt x="52159" y="27621"/>
                    <a:pt x="52548" y="27545"/>
                    <a:pt x="52951" y="27383"/>
                  </a:cubicBezTo>
                  <a:cubicBezTo>
                    <a:pt x="59190" y="24818"/>
                    <a:pt x="48232" y="9997"/>
                    <a:pt x="45635" y="9617"/>
                  </a:cubicBezTo>
                  <a:cubicBezTo>
                    <a:pt x="46775" y="6704"/>
                    <a:pt x="47726" y="3727"/>
                    <a:pt x="48232" y="686"/>
                  </a:cubicBezTo>
                  <a:cubicBezTo>
                    <a:pt x="48289" y="270"/>
                    <a:pt x="47938" y="0"/>
                    <a:pt x="47619"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5"/>
            <p:cNvSpPr/>
            <p:nvPr/>
          </p:nvSpPr>
          <p:spPr>
            <a:xfrm rot="-5400000" flipH="1">
              <a:off x="-555578" y="3544317"/>
              <a:ext cx="2030060" cy="1677576"/>
            </a:xfrm>
            <a:custGeom>
              <a:avLst/>
              <a:gdLst/>
              <a:ahLst/>
              <a:cxnLst/>
              <a:rect l="l" t="t" r="r" b="b"/>
              <a:pathLst>
                <a:path w="65270" h="53937" extrusionOk="0">
                  <a:moveTo>
                    <a:pt x="61539" y="0"/>
                  </a:moveTo>
                  <a:cubicBezTo>
                    <a:pt x="52956" y="0"/>
                    <a:pt x="32612" y="376"/>
                    <a:pt x="33538" y="3954"/>
                  </a:cubicBezTo>
                  <a:cubicBezTo>
                    <a:pt x="34382" y="7309"/>
                    <a:pt x="40512" y="7744"/>
                    <a:pt x="43632" y="7744"/>
                  </a:cubicBezTo>
                  <a:cubicBezTo>
                    <a:pt x="44722" y="7744"/>
                    <a:pt x="45445" y="7691"/>
                    <a:pt x="45445" y="7691"/>
                  </a:cubicBezTo>
                  <a:lnTo>
                    <a:pt x="45445" y="7691"/>
                  </a:lnTo>
                  <a:cubicBezTo>
                    <a:pt x="45444" y="7691"/>
                    <a:pt x="12383" y="13645"/>
                    <a:pt x="13713" y="21752"/>
                  </a:cubicBezTo>
                  <a:cubicBezTo>
                    <a:pt x="14115" y="24260"/>
                    <a:pt x="17629" y="24789"/>
                    <a:pt x="20523" y="24789"/>
                  </a:cubicBezTo>
                  <a:cubicBezTo>
                    <a:pt x="22635" y="24789"/>
                    <a:pt x="24417" y="24507"/>
                    <a:pt x="24417" y="24507"/>
                  </a:cubicBezTo>
                  <a:lnTo>
                    <a:pt x="24417" y="24507"/>
                  </a:lnTo>
                  <a:cubicBezTo>
                    <a:pt x="24416" y="24507"/>
                    <a:pt x="0" y="38790"/>
                    <a:pt x="10989" y="50602"/>
                  </a:cubicBezTo>
                  <a:cubicBezTo>
                    <a:pt x="13206" y="52985"/>
                    <a:pt x="15625" y="53936"/>
                    <a:pt x="18075" y="53936"/>
                  </a:cubicBezTo>
                  <a:cubicBezTo>
                    <a:pt x="27768" y="53936"/>
                    <a:pt x="37939" y="39044"/>
                    <a:pt x="37940" y="39043"/>
                  </a:cubicBezTo>
                  <a:lnTo>
                    <a:pt x="37940" y="39043"/>
                  </a:lnTo>
                  <a:cubicBezTo>
                    <a:pt x="37939" y="39044"/>
                    <a:pt x="35596" y="49177"/>
                    <a:pt x="39966" y="49937"/>
                  </a:cubicBezTo>
                  <a:cubicBezTo>
                    <a:pt x="40127" y="49965"/>
                    <a:pt x="40287" y="49979"/>
                    <a:pt x="40448" y="49979"/>
                  </a:cubicBezTo>
                  <a:cubicBezTo>
                    <a:pt x="48015" y="49979"/>
                    <a:pt x="56243" y="19285"/>
                    <a:pt x="56244" y="19282"/>
                  </a:cubicBezTo>
                  <a:lnTo>
                    <a:pt x="56244" y="19282"/>
                  </a:lnTo>
                  <a:cubicBezTo>
                    <a:pt x="56244" y="19284"/>
                    <a:pt x="54661" y="29954"/>
                    <a:pt x="59094" y="31442"/>
                  </a:cubicBezTo>
                  <a:cubicBezTo>
                    <a:pt x="59191" y="31474"/>
                    <a:pt x="59285" y="31490"/>
                    <a:pt x="59379" y="31490"/>
                  </a:cubicBezTo>
                  <a:cubicBezTo>
                    <a:pt x="63603" y="31490"/>
                    <a:pt x="65270" y="27"/>
                    <a:pt x="65270" y="27"/>
                  </a:cubicBezTo>
                  <a:cubicBezTo>
                    <a:pt x="65270" y="27"/>
                    <a:pt x="63820" y="0"/>
                    <a:pt x="61539" y="0"/>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5"/>
            <p:cNvSpPr/>
            <p:nvPr/>
          </p:nvSpPr>
          <p:spPr>
            <a:xfrm rot="-5400000" flipH="1">
              <a:off x="-547440" y="3800450"/>
              <a:ext cx="1779156" cy="1674776"/>
            </a:xfrm>
            <a:custGeom>
              <a:avLst/>
              <a:gdLst/>
              <a:ahLst/>
              <a:cxnLst/>
              <a:rect l="l" t="t" r="r" b="b"/>
              <a:pathLst>
                <a:path w="57203" h="53847" extrusionOk="0">
                  <a:moveTo>
                    <a:pt x="56803" y="1"/>
                  </a:moveTo>
                  <a:cubicBezTo>
                    <a:pt x="56743" y="1"/>
                    <a:pt x="56680" y="24"/>
                    <a:pt x="56625" y="80"/>
                  </a:cubicBezTo>
                  <a:cubicBezTo>
                    <a:pt x="53996" y="2551"/>
                    <a:pt x="51336" y="4989"/>
                    <a:pt x="48707" y="7459"/>
                  </a:cubicBezTo>
                  <a:lnTo>
                    <a:pt x="48581" y="7459"/>
                  </a:lnTo>
                  <a:cubicBezTo>
                    <a:pt x="45419" y="8687"/>
                    <a:pt x="41909" y="9298"/>
                    <a:pt x="38402" y="9298"/>
                  </a:cubicBezTo>
                  <a:cubicBezTo>
                    <a:pt x="35304" y="9298"/>
                    <a:pt x="32209" y="8821"/>
                    <a:pt x="29357" y="7871"/>
                  </a:cubicBezTo>
                  <a:cubicBezTo>
                    <a:pt x="29329" y="7863"/>
                    <a:pt x="29303" y="7860"/>
                    <a:pt x="29278" y="7860"/>
                  </a:cubicBezTo>
                  <a:cubicBezTo>
                    <a:pt x="28992" y="7860"/>
                    <a:pt x="28908" y="8322"/>
                    <a:pt x="29199" y="8409"/>
                  </a:cubicBezTo>
                  <a:cubicBezTo>
                    <a:pt x="32105" y="9367"/>
                    <a:pt x="35252" y="9850"/>
                    <a:pt x="38401" y="9850"/>
                  </a:cubicBezTo>
                  <a:cubicBezTo>
                    <a:pt x="41602" y="9850"/>
                    <a:pt x="44804" y="9352"/>
                    <a:pt x="47757" y="8346"/>
                  </a:cubicBezTo>
                  <a:lnTo>
                    <a:pt x="47757" y="8346"/>
                  </a:lnTo>
                  <a:cubicBezTo>
                    <a:pt x="44369" y="11481"/>
                    <a:pt x="40980" y="14648"/>
                    <a:pt x="37591" y="17783"/>
                  </a:cubicBezTo>
                  <a:cubicBezTo>
                    <a:pt x="37528" y="17783"/>
                    <a:pt x="37496" y="17783"/>
                    <a:pt x="37433" y="17847"/>
                  </a:cubicBezTo>
                  <a:cubicBezTo>
                    <a:pt x="32129" y="21506"/>
                    <a:pt x="25183" y="24234"/>
                    <a:pt x="18426" y="24234"/>
                  </a:cubicBezTo>
                  <a:cubicBezTo>
                    <a:pt x="15944" y="24234"/>
                    <a:pt x="13488" y="23866"/>
                    <a:pt x="11148" y="23040"/>
                  </a:cubicBezTo>
                  <a:cubicBezTo>
                    <a:pt x="11115" y="23027"/>
                    <a:pt x="11083" y="23021"/>
                    <a:pt x="11054" y="23021"/>
                  </a:cubicBezTo>
                  <a:cubicBezTo>
                    <a:pt x="10803" y="23021"/>
                    <a:pt x="10706" y="23462"/>
                    <a:pt x="10989" y="23547"/>
                  </a:cubicBezTo>
                  <a:cubicBezTo>
                    <a:pt x="13391" y="24398"/>
                    <a:pt x="15911" y="24777"/>
                    <a:pt x="18455" y="24777"/>
                  </a:cubicBezTo>
                  <a:cubicBezTo>
                    <a:pt x="24433" y="24777"/>
                    <a:pt x="30544" y="22682"/>
                    <a:pt x="35565" y="19683"/>
                  </a:cubicBezTo>
                  <a:lnTo>
                    <a:pt x="35565" y="19683"/>
                  </a:lnTo>
                  <a:cubicBezTo>
                    <a:pt x="30656" y="24244"/>
                    <a:pt x="25716" y="28836"/>
                    <a:pt x="20807" y="33396"/>
                  </a:cubicBezTo>
                  <a:cubicBezTo>
                    <a:pt x="20744" y="33396"/>
                    <a:pt x="20649" y="33428"/>
                    <a:pt x="20553" y="33523"/>
                  </a:cubicBezTo>
                  <a:cubicBezTo>
                    <a:pt x="20522" y="33586"/>
                    <a:pt x="20490" y="33618"/>
                    <a:pt x="20458" y="33681"/>
                  </a:cubicBezTo>
                  <a:cubicBezTo>
                    <a:pt x="14600" y="37355"/>
                    <a:pt x="7411" y="40902"/>
                    <a:pt x="380" y="41123"/>
                  </a:cubicBezTo>
                  <a:cubicBezTo>
                    <a:pt x="0" y="41123"/>
                    <a:pt x="0" y="41662"/>
                    <a:pt x="349" y="41662"/>
                  </a:cubicBezTo>
                  <a:cubicBezTo>
                    <a:pt x="6682" y="41472"/>
                    <a:pt x="13143" y="38653"/>
                    <a:pt x="18653" y="35423"/>
                  </a:cubicBezTo>
                  <a:lnTo>
                    <a:pt x="18653" y="35423"/>
                  </a:lnTo>
                  <a:lnTo>
                    <a:pt x="8393" y="44987"/>
                  </a:lnTo>
                  <a:cubicBezTo>
                    <a:pt x="5922" y="47267"/>
                    <a:pt x="3484" y="49547"/>
                    <a:pt x="1045" y="51827"/>
                  </a:cubicBezTo>
                  <a:cubicBezTo>
                    <a:pt x="843" y="52004"/>
                    <a:pt x="1024" y="52303"/>
                    <a:pt x="1251" y="52303"/>
                  </a:cubicBezTo>
                  <a:cubicBezTo>
                    <a:pt x="1308" y="52303"/>
                    <a:pt x="1368" y="52284"/>
                    <a:pt x="1425" y="52239"/>
                  </a:cubicBezTo>
                  <a:cubicBezTo>
                    <a:pt x="7189" y="46855"/>
                    <a:pt x="12953" y="41472"/>
                    <a:pt x="18748" y="36088"/>
                  </a:cubicBezTo>
                  <a:lnTo>
                    <a:pt x="18748" y="36088"/>
                  </a:lnTo>
                  <a:cubicBezTo>
                    <a:pt x="15201" y="41282"/>
                    <a:pt x="12066" y="47394"/>
                    <a:pt x="11433" y="53569"/>
                  </a:cubicBezTo>
                  <a:cubicBezTo>
                    <a:pt x="11416" y="53751"/>
                    <a:pt x="11555" y="53847"/>
                    <a:pt x="11697" y="53847"/>
                  </a:cubicBezTo>
                  <a:cubicBezTo>
                    <a:pt x="11826" y="53847"/>
                    <a:pt x="11956" y="53767"/>
                    <a:pt x="11971" y="53601"/>
                  </a:cubicBezTo>
                  <a:cubicBezTo>
                    <a:pt x="12700" y="46634"/>
                    <a:pt x="16658" y="39793"/>
                    <a:pt x="20712" y="34283"/>
                  </a:cubicBezTo>
                  <a:cubicBezTo>
                    <a:pt x="25684" y="29627"/>
                    <a:pt x="30656" y="25004"/>
                    <a:pt x="35628" y="20380"/>
                  </a:cubicBezTo>
                  <a:lnTo>
                    <a:pt x="35628" y="20380"/>
                  </a:lnTo>
                  <a:cubicBezTo>
                    <a:pt x="31004" y="27157"/>
                    <a:pt x="28059" y="36183"/>
                    <a:pt x="30244" y="44258"/>
                  </a:cubicBezTo>
                  <a:cubicBezTo>
                    <a:pt x="30284" y="44391"/>
                    <a:pt x="30401" y="44451"/>
                    <a:pt x="30517" y="44451"/>
                  </a:cubicBezTo>
                  <a:cubicBezTo>
                    <a:pt x="30679" y="44451"/>
                    <a:pt x="30838" y="44334"/>
                    <a:pt x="30783" y="44132"/>
                  </a:cubicBezTo>
                  <a:cubicBezTo>
                    <a:pt x="28344" y="35233"/>
                    <a:pt x="32334" y="25194"/>
                    <a:pt x="37813" y="18353"/>
                  </a:cubicBezTo>
                  <a:lnTo>
                    <a:pt x="47979" y="8884"/>
                  </a:lnTo>
                  <a:lnTo>
                    <a:pt x="47979" y="8884"/>
                  </a:lnTo>
                  <a:cubicBezTo>
                    <a:pt x="45635" y="14553"/>
                    <a:pt x="45160" y="21235"/>
                    <a:pt x="46649" y="27157"/>
                  </a:cubicBezTo>
                  <a:cubicBezTo>
                    <a:pt x="46689" y="27303"/>
                    <a:pt x="46807" y="27366"/>
                    <a:pt x="46923" y="27366"/>
                  </a:cubicBezTo>
                  <a:cubicBezTo>
                    <a:pt x="47084" y="27366"/>
                    <a:pt x="47242" y="27246"/>
                    <a:pt x="47187" y="27062"/>
                  </a:cubicBezTo>
                  <a:cubicBezTo>
                    <a:pt x="45635" y="20855"/>
                    <a:pt x="46237" y="13698"/>
                    <a:pt x="48992" y="7934"/>
                  </a:cubicBezTo>
                  <a:cubicBezTo>
                    <a:pt x="49214" y="7744"/>
                    <a:pt x="49436" y="7523"/>
                    <a:pt x="49657" y="7333"/>
                  </a:cubicBezTo>
                  <a:cubicBezTo>
                    <a:pt x="52096" y="5052"/>
                    <a:pt x="54534" y="2772"/>
                    <a:pt x="57005" y="492"/>
                  </a:cubicBezTo>
                  <a:cubicBezTo>
                    <a:pt x="57202" y="295"/>
                    <a:pt x="57015" y="1"/>
                    <a:pt x="56803"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6" name="Google Shape;586;p15"/>
          <p:cNvSpPr/>
          <p:nvPr/>
        </p:nvSpPr>
        <p:spPr>
          <a:xfrm>
            <a:off x="1799038" y="1396141"/>
            <a:ext cx="5601390" cy="2000391"/>
          </a:xfrm>
          <a:custGeom>
            <a:avLst/>
            <a:gdLst/>
            <a:ahLst/>
            <a:cxnLst/>
            <a:rect l="l" t="t" r="r" b="b"/>
            <a:pathLst>
              <a:path w="175194" h="62566" extrusionOk="0">
                <a:moveTo>
                  <a:pt x="165016" y="1"/>
                </a:moveTo>
                <a:cubicBezTo>
                  <a:pt x="164807" y="1"/>
                  <a:pt x="164600" y="3"/>
                  <a:pt x="164395" y="5"/>
                </a:cubicBezTo>
                <a:lnTo>
                  <a:pt x="1" y="3964"/>
                </a:lnTo>
                <a:lnTo>
                  <a:pt x="2977" y="52069"/>
                </a:lnTo>
                <a:cubicBezTo>
                  <a:pt x="3104" y="54381"/>
                  <a:pt x="3389" y="56914"/>
                  <a:pt x="5321" y="58498"/>
                </a:cubicBezTo>
                <a:cubicBezTo>
                  <a:pt x="7063" y="59860"/>
                  <a:pt x="9628" y="60018"/>
                  <a:pt x="11971" y="60113"/>
                </a:cubicBezTo>
                <a:cubicBezTo>
                  <a:pt x="58655" y="61755"/>
                  <a:pt x="105387" y="62566"/>
                  <a:pt x="152104" y="62566"/>
                </a:cubicBezTo>
                <a:cubicBezTo>
                  <a:pt x="158534" y="62566"/>
                  <a:pt x="164964" y="62550"/>
                  <a:pt x="171394" y="62520"/>
                </a:cubicBezTo>
                <a:cubicBezTo>
                  <a:pt x="174719" y="43930"/>
                  <a:pt x="175194" y="24960"/>
                  <a:pt x="172882" y="6276"/>
                </a:cubicBezTo>
                <a:cubicBezTo>
                  <a:pt x="172660" y="4566"/>
                  <a:pt x="172375" y="2760"/>
                  <a:pt x="171014" y="1525"/>
                </a:cubicBezTo>
                <a:cubicBezTo>
                  <a:pt x="169511" y="196"/>
                  <a:pt x="167191" y="1"/>
                  <a:pt x="165016"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rgbClr val="226868"/>
              </a:solidFill>
              <a:latin typeface="Montserrat"/>
              <a:ea typeface="Montserrat"/>
              <a:cs typeface="Montserrat"/>
              <a:sym typeface="Montserrat"/>
            </a:endParaRPr>
          </a:p>
          <a:p>
            <a:pPr marL="0" lvl="0" indent="0" algn="ctr" rtl="0">
              <a:spcBef>
                <a:spcPts val="0"/>
              </a:spcBef>
              <a:spcAft>
                <a:spcPts val="0"/>
              </a:spcAft>
              <a:buNone/>
            </a:pPr>
            <a:endParaRPr sz="1800">
              <a:solidFill>
                <a:srgbClr val="226868"/>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800">
              <a:solidFill>
                <a:srgbClr val="226868"/>
              </a:solidFill>
              <a:latin typeface="Montserrat"/>
              <a:ea typeface="Montserrat"/>
              <a:cs typeface="Montserrat"/>
              <a:sym typeface="Montserrat"/>
            </a:endParaRPr>
          </a:p>
        </p:txBody>
      </p:sp>
      <p:sp>
        <p:nvSpPr>
          <p:cNvPr id="587" name="Google Shape;587;p15"/>
          <p:cNvSpPr/>
          <p:nvPr/>
        </p:nvSpPr>
        <p:spPr>
          <a:xfrm>
            <a:off x="2297200" y="3491233"/>
            <a:ext cx="4564554" cy="721587"/>
          </a:xfrm>
          <a:custGeom>
            <a:avLst/>
            <a:gdLst/>
            <a:ahLst/>
            <a:cxnLst/>
            <a:rect l="l" t="t" r="r" b="b"/>
            <a:pathLst>
              <a:path w="142765" h="22569" extrusionOk="0">
                <a:moveTo>
                  <a:pt x="9280" y="0"/>
                </a:moveTo>
                <a:cubicBezTo>
                  <a:pt x="6936" y="0"/>
                  <a:pt x="4308" y="95"/>
                  <a:pt x="2661" y="1552"/>
                </a:cubicBezTo>
                <a:cubicBezTo>
                  <a:pt x="1299" y="2755"/>
                  <a:pt x="1014" y="4592"/>
                  <a:pt x="792" y="6271"/>
                </a:cubicBezTo>
                <a:cubicBezTo>
                  <a:pt x="1" y="13238"/>
                  <a:pt x="444" y="14758"/>
                  <a:pt x="1394" y="21693"/>
                </a:cubicBezTo>
                <a:cubicBezTo>
                  <a:pt x="35219" y="21875"/>
                  <a:pt x="57843" y="22569"/>
                  <a:pt x="83500" y="22569"/>
                </a:cubicBezTo>
                <a:cubicBezTo>
                  <a:pt x="98176" y="22569"/>
                  <a:pt x="113845" y="22342"/>
                  <a:pt x="133169" y="21662"/>
                </a:cubicBezTo>
                <a:cubicBezTo>
                  <a:pt x="135513" y="21598"/>
                  <a:pt x="138078" y="21440"/>
                  <a:pt x="139788" y="20047"/>
                </a:cubicBezTo>
                <a:cubicBezTo>
                  <a:pt x="141751" y="18495"/>
                  <a:pt x="142005" y="15930"/>
                  <a:pt x="142163" y="13618"/>
                </a:cubicBezTo>
                <a:cubicBezTo>
                  <a:pt x="142454" y="8874"/>
                  <a:pt x="142539" y="7499"/>
                  <a:pt x="142541" y="7499"/>
                </a:cubicBezTo>
                <a:lnTo>
                  <a:pt x="142541" y="7499"/>
                </a:lnTo>
                <a:cubicBezTo>
                  <a:pt x="142543" y="7499"/>
                  <a:pt x="142386" y="10109"/>
                  <a:pt x="142388" y="10109"/>
                </a:cubicBezTo>
                <a:cubicBezTo>
                  <a:pt x="142389" y="10109"/>
                  <a:pt x="142474" y="8734"/>
                  <a:pt x="142765" y="3991"/>
                </a:cubicBezTo>
                <a:lnTo>
                  <a:pt x="9280" y="0"/>
                </a:ln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3C6D7B"/>
              </a:solidFill>
              <a:latin typeface="Fredoka One"/>
              <a:ea typeface="Fredoka One"/>
              <a:cs typeface="Fredoka One"/>
              <a:sym typeface="Fredoka One"/>
            </a:endParaRPr>
          </a:p>
        </p:txBody>
      </p:sp>
      <p:sp>
        <p:nvSpPr>
          <p:cNvPr id="588" name="Google Shape;588;p15"/>
          <p:cNvSpPr txBox="1">
            <a:spLocks noGrp="1"/>
          </p:cNvSpPr>
          <p:nvPr>
            <p:ph type="subTitle" idx="1"/>
          </p:nvPr>
        </p:nvSpPr>
        <p:spPr>
          <a:xfrm>
            <a:off x="1799050" y="2104400"/>
            <a:ext cx="5573700" cy="1235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rgbClr val="226868"/>
              </a:buClr>
              <a:buSzPts val="1800"/>
              <a:buNone/>
              <a:defRPr>
                <a:solidFill>
                  <a:srgbClr val="226868"/>
                </a:solidFill>
              </a:defRPr>
            </a:lvl1pPr>
            <a:lvl2pPr lvl="1" algn="ctr" rtl="0">
              <a:lnSpc>
                <a:spcPct val="115000"/>
              </a:lnSpc>
              <a:spcBef>
                <a:spcPts val="0"/>
              </a:spcBef>
              <a:spcAft>
                <a:spcPts val="0"/>
              </a:spcAft>
              <a:buClr>
                <a:srgbClr val="226868"/>
              </a:buClr>
              <a:buSzPts val="1800"/>
              <a:buNone/>
              <a:defRPr sz="1800">
                <a:solidFill>
                  <a:srgbClr val="226868"/>
                </a:solidFill>
              </a:defRPr>
            </a:lvl2pPr>
            <a:lvl3pPr lvl="2" algn="ctr" rtl="0">
              <a:lnSpc>
                <a:spcPct val="115000"/>
              </a:lnSpc>
              <a:spcBef>
                <a:spcPts val="0"/>
              </a:spcBef>
              <a:spcAft>
                <a:spcPts val="0"/>
              </a:spcAft>
              <a:buClr>
                <a:srgbClr val="226868"/>
              </a:buClr>
              <a:buSzPts val="1800"/>
              <a:buNone/>
              <a:defRPr sz="1800">
                <a:solidFill>
                  <a:srgbClr val="226868"/>
                </a:solidFill>
              </a:defRPr>
            </a:lvl3pPr>
            <a:lvl4pPr lvl="3" algn="ctr" rtl="0">
              <a:lnSpc>
                <a:spcPct val="115000"/>
              </a:lnSpc>
              <a:spcBef>
                <a:spcPts val="0"/>
              </a:spcBef>
              <a:spcAft>
                <a:spcPts val="0"/>
              </a:spcAft>
              <a:buClr>
                <a:srgbClr val="226868"/>
              </a:buClr>
              <a:buSzPts val="1800"/>
              <a:buNone/>
              <a:defRPr sz="1800">
                <a:solidFill>
                  <a:srgbClr val="226868"/>
                </a:solidFill>
              </a:defRPr>
            </a:lvl4pPr>
            <a:lvl5pPr lvl="4" algn="ctr" rtl="0">
              <a:lnSpc>
                <a:spcPct val="115000"/>
              </a:lnSpc>
              <a:spcBef>
                <a:spcPts val="0"/>
              </a:spcBef>
              <a:spcAft>
                <a:spcPts val="0"/>
              </a:spcAft>
              <a:buClr>
                <a:srgbClr val="226868"/>
              </a:buClr>
              <a:buSzPts val="1800"/>
              <a:buNone/>
              <a:defRPr sz="1800">
                <a:solidFill>
                  <a:srgbClr val="226868"/>
                </a:solidFill>
              </a:defRPr>
            </a:lvl5pPr>
            <a:lvl6pPr lvl="5" algn="ctr" rtl="0">
              <a:lnSpc>
                <a:spcPct val="115000"/>
              </a:lnSpc>
              <a:spcBef>
                <a:spcPts val="0"/>
              </a:spcBef>
              <a:spcAft>
                <a:spcPts val="0"/>
              </a:spcAft>
              <a:buClr>
                <a:srgbClr val="226868"/>
              </a:buClr>
              <a:buSzPts val="1800"/>
              <a:buNone/>
              <a:defRPr sz="1800">
                <a:solidFill>
                  <a:srgbClr val="226868"/>
                </a:solidFill>
              </a:defRPr>
            </a:lvl6pPr>
            <a:lvl7pPr lvl="6" algn="ctr" rtl="0">
              <a:lnSpc>
                <a:spcPct val="115000"/>
              </a:lnSpc>
              <a:spcBef>
                <a:spcPts val="0"/>
              </a:spcBef>
              <a:spcAft>
                <a:spcPts val="0"/>
              </a:spcAft>
              <a:buClr>
                <a:srgbClr val="226868"/>
              </a:buClr>
              <a:buSzPts val="1800"/>
              <a:buNone/>
              <a:defRPr sz="1800">
                <a:solidFill>
                  <a:srgbClr val="226868"/>
                </a:solidFill>
              </a:defRPr>
            </a:lvl7pPr>
            <a:lvl8pPr lvl="7" algn="ctr" rtl="0">
              <a:lnSpc>
                <a:spcPct val="115000"/>
              </a:lnSpc>
              <a:spcBef>
                <a:spcPts val="0"/>
              </a:spcBef>
              <a:spcAft>
                <a:spcPts val="0"/>
              </a:spcAft>
              <a:buClr>
                <a:srgbClr val="226868"/>
              </a:buClr>
              <a:buSzPts val="1800"/>
              <a:buNone/>
              <a:defRPr sz="1800">
                <a:solidFill>
                  <a:srgbClr val="226868"/>
                </a:solidFill>
              </a:defRPr>
            </a:lvl8pPr>
            <a:lvl9pPr lvl="8" algn="ctr" rtl="0">
              <a:lnSpc>
                <a:spcPct val="115000"/>
              </a:lnSpc>
              <a:spcBef>
                <a:spcPts val="0"/>
              </a:spcBef>
              <a:spcAft>
                <a:spcPts val="0"/>
              </a:spcAft>
              <a:buClr>
                <a:srgbClr val="226868"/>
              </a:buClr>
              <a:buSzPts val="1800"/>
              <a:buNone/>
              <a:defRPr sz="1800">
                <a:solidFill>
                  <a:srgbClr val="226868"/>
                </a:solidFill>
              </a:defRPr>
            </a:lvl9pPr>
          </a:lstStyle>
          <a:p>
            <a:endParaRPr/>
          </a:p>
        </p:txBody>
      </p:sp>
      <p:sp>
        <p:nvSpPr>
          <p:cNvPr id="589" name="Google Shape;589;p15"/>
          <p:cNvSpPr txBox="1">
            <a:spLocks noGrp="1"/>
          </p:cNvSpPr>
          <p:nvPr>
            <p:ph type="subTitle" idx="2"/>
          </p:nvPr>
        </p:nvSpPr>
        <p:spPr>
          <a:xfrm>
            <a:off x="2297200" y="3673375"/>
            <a:ext cx="4564500" cy="35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C6D7B"/>
              </a:buClr>
              <a:buSzPts val="1400"/>
              <a:buFont typeface="Fredoka One"/>
              <a:buNone/>
              <a:defRPr sz="1400">
                <a:solidFill>
                  <a:srgbClr val="3C6D7B"/>
                </a:solidFill>
                <a:latin typeface="Fredoka One"/>
                <a:ea typeface="Fredoka One"/>
                <a:cs typeface="Fredoka One"/>
                <a:sym typeface="Fredoka One"/>
              </a:defRPr>
            </a:lvl1pPr>
            <a:lvl2pPr lvl="1" algn="ctr" rtl="0">
              <a:lnSpc>
                <a:spcPct val="100000"/>
              </a:lnSpc>
              <a:spcBef>
                <a:spcPts val="0"/>
              </a:spcBef>
              <a:spcAft>
                <a:spcPts val="0"/>
              </a:spcAft>
              <a:buClr>
                <a:srgbClr val="3C6D7B"/>
              </a:buClr>
              <a:buSzPts val="1400"/>
              <a:buNone/>
              <a:defRPr>
                <a:solidFill>
                  <a:srgbClr val="3C6D7B"/>
                </a:solidFill>
              </a:defRPr>
            </a:lvl2pPr>
            <a:lvl3pPr lvl="2" algn="ctr" rtl="0">
              <a:lnSpc>
                <a:spcPct val="100000"/>
              </a:lnSpc>
              <a:spcBef>
                <a:spcPts val="0"/>
              </a:spcBef>
              <a:spcAft>
                <a:spcPts val="0"/>
              </a:spcAft>
              <a:buClr>
                <a:srgbClr val="3C6D7B"/>
              </a:buClr>
              <a:buSzPts val="1400"/>
              <a:buNone/>
              <a:defRPr>
                <a:solidFill>
                  <a:srgbClr val="3C6D7B"/>
                </a:solidFill>
              </a:defRPr>
            </a:lvl3pPr>
            <a:lvl4pPr lvl="3" algn="ctr" rtl="0">
              <a:lnSpc>
                <a:spcPct val="100000"/>
              </a:lnSpc>
              <a:spcBef>
                <a:spcPts val="0"/>
              </a:spcBef>
              <a:spcAft>
                <a:spcPts val="0"/>
              </a:spcAft>
              <a:buClr>
                <a:srgbClr val="3C6D7B"/>
              </a:buClr>
              <a:buSzPts val="1400"/>
              <a:buNone/>
              <a:defRPr>
                <a:solidFill>
                  <a:srgbClr val="3C6D7B"/>
                </a:solidFill>
              </a:defRPr>
            </a:lvl4pPr>
            <a:lvl5pPr lvl="4" algn="ctr" rtl="0">
              <a:lnSpc>
                <a:spcPct val="100000"/>
              </a:lnSpc>
              <a:spcBef>
                <a:spcPts val="0"/>
              </a:spcBef>
              <a:spcAft>
                <a:spcPts val="0"/>
              </a:spcAft>
              <a:buClr>
                <a:srgbClr val="3C6D7B"/>
              </a:buClr>
              <a:buSzPts val="1400"/>
              <a:buNone/>
              <a:defRPr>
                <a:solidFill>
                  <a:srgbClr val="3C6D7B"/>
                </a:solidFill>
              </a:defRPr>
            </a:lvl5pPr>
            <a:lvl6pPr lvl="5" algn="ctr" rtl="0">
              <a:lnSpc>
                <a:spcPct val="100000"/>
              </a:lnSpc>
              <a:spcBef>
                <a:spcPts val="0"/>
              </a:spcBef>
              <a:spcAft>
                <a:spcPts val="0"/>
              </a:spcAft>
              <a:buClr>
                <a:srgbClr val="3C6D7B"/>
              </a:buClr>
              <a:buSzPts val="1400"/>
              <a:buNone/>
              <a:defRPr>
                <a:solidFill>
                  <a:srgbClr val="3C6D7B"/>
                </a:solidFill>
              </a:defRPr>
            </a:lvl6pPr>
            <a:lvl7pPr lvl="6" algn="ctr" rtl="0">
              <a:lnSpc>
                <a:spcPct val="100000"/>
              </a:lnSpc>
              <a:spcBef>
                <a:spcPts val="0"/>
              </a:spcBef>
              <a:spcAft>
                <a:spcPts val="0"/>
              </a:spcAft>
              <a:buClr>
                <a:srgbClr val="3C6D7B"/>
              </a:buClr>
              <a:buSzPts val="1400"/>
              <a:buNone/>
              <a:defRPr>
                <a:solidFill>
                  <a:srgbClr val="3C6D7B"/>
                </a:solidFill>
              </a:defRPr>
            </a:lvl7pPr>
            <a:lvl8pPr lvl="7" algn="ctr" rtl="0">
              <a:lnSpc>
                <a:spcPct val="100000"/>
              </a:lnSpc>
              <a:spcBef>
                <a:spcPts val="0"/>
              </a:spcBef>
              <a:spcAft>
                <a:spcPts val="0"/>
              </a:spcAft>
              <a:buClr>
                <a:srgbClr val="3C6D7B"/>
              </a:buClr>
              <a:buSzPts val="1400"/>
              <a:buNone/>
              <a:defRPr>
                <a:solidFill>
                  <a:srgbClr val="3C6D7B"/>
                </a:solidFill>
              </a:defRPr>
            </a:lvl8pPr>
            <a:lvl9pPr lvl="8" algn="ctr" rtl="0">
              <a:lnSpc>
                <a:spcPct val="100000"/>
              </a:lnSpc>
              <a:spcBef>
                <a:spcPts val="0"/>
              </a:spcBef>
              <a:spcAft>
                <a:spcPts val="0"/>
              </a:spcAft>
              <a:buClr>
                <a:srgbClr val="3C6D7B"/>
              </a:buClr>
              <a:buSzPts val="1400"/>
              <a:buNone/>
              <a:defRPr>
                <a:solidFill>
                  <a:srgbClr val="3C6D7B"/>
                </a:solidFill>
              </a:defRPr>
            </a:lvl9pPr>
          </a:lstStyle>
          <a:p>
            <a:endParaRPr/>
          </a:p>
        </p:txBody>
      </p:sp>
      <p:sp>
        <p:nvSpPr>
          <p:cNvPr id="590" name="Google Shape;590;p15"/>
          <p:cNvSpPr txBox="1"/>
          <p:nvPr/>
        </p:nvSpPr>
        <p:spPr>
          <a:xfrm>
            <a:off x="3805500" y="1367975"/>
            <a:ext cx="15330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200">
                <a:solidFill>
                  <a:srgbClr val="D75C43"/>
                </a:solidFill>
                <a:latin typeface="Fredoka One"/>
                <a:ea typeface="Fredoka One"/>
                <a:cs typeface="Fredoka One"/>
                <a:sym typeface="Fredoka One"/>
              </a:rPr>
              <a:t>“</a:t>
            </a:r>
            <a:endParaRPr sz="7200">
              <a:solidFill>
                <a:srgbClr val="D75C43"/>
              </a:solidFill>
              <a:latin typeface="Fredoka One"/>
              <a:ea typeface="Fredoka One"/>
              <a:cs typeface="Fredoka One"/>
              <a:sym typeface="Fredoka One"/>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1_1">
    <p:spTree>
      <p:nvGrpSpPr>
        <p:cNvPr id="1" name="Shape 591"/>
        <p:cNvGrpSpPr/>
        <p:nvPr/>
      </p:nvGrpSpPr>
      <p:grpSpPr>
        <a:xfrm>
          <a:off x="0" y="0"/>
          <a:ext cx="0" cy="0"/>
          <a:chOff x="0" y="0"/>
          <a:chExt cx="0" cy="0"/>
        </a:xfrm>
      </p:grpSpPr>
      <p:sp>
        <p:nvSpPr>
          <p:cNvPr id="592" name="Google Shape;592;p16"/>
          <p:cNvSpPr/>
          <p:nvPr/>
        </p:nvSpPr>
        <p:spPr>
          <a:xfrm>
            <a:off x="5" y="-4"/>
            <a:ext cx="5726695" cy="2272503"/>
          </a:xfrm>
          <a:custGeom>
            <a:avLst/>
            <a:gdLst/>
            <a:ahLst/>
            <a:cxnLst/>
            <a:rect l="l" t="t" r="r" b="b"/>
            <a:pathLst>
              <a:path w="166801" h="66191" extrusionOk="0">
                <a:moveTo>
                  <a:pt x="0" y="0"/>
                </a:moveTo>
                <a:lnTo>
                  <a:pt x="0" y="63402"/>
                </a:lnTo>
                <a:cubicBezTo>
                  <a:pt x="0" y="63402"/>
                  <a:pt x="10894" y="57258"/>
                  <a:pt x="7727" y="44337"/>
                </a:cubicBezTo>
                <a:cubicBezTo>
                  <a:pt x="4560" y="31448"/>
                  <a:pt x="8234" y="29136"/>
                  <a:pt x="16215" y="24575"/>
                </a:cubicBezTo>
                <a:cubicBezTo>
                  <a:pt x="24195" y="20015"/>
                  <a:pt x="21915" y="10768"/>
                  <a:pt x="31289" y="6524"/>
                </a:cubicBezTo>
                <a:cubicBezTo>
                  <a:pt x="32283" y="6071"/>
                  <a:pt x="33249" y="5868"/>
                  <a:pt x="34181" y="5868"/>
                </a:cubicBezTo>
                <a:cubicBezTo>
                  <a:pt x="42037" y="5868"/>
                  <a:pt x="47504" y="20268"/>
                  <a:pt x="47504" y="20268"/>
                </a:cubicBezTo>
                <a:cubicBezTo>
                  <a:pt x="50607" y="24670"/>
                  <a:pt x="54566" y="28439"/>
                  <a:pt x="59221" y="30909"/>
                </a:cubicBezTo>
                <a:cubicBezTo>
                  <a:pt x="61691" y="32239"/>
                  <a:pt x="64320" y="33189"/>
                  <a:pt x="67075" y="33696"/>
                </a:cubicBezTo>
                <a:cubicBezTo>
                  <a:pt x="70337" y="34329"/>
                  <a:pt x="73662" y="34424"/>
                  <a:pt x="76988" y="34456"/>
                </a:cubicBezTo>
                <a:cubicBezTo>
                  <a:pt x="80313" y="34488"/>
                  <a:pt x="83638" y="34488"/>
                  <a:pt x="86932" y="34931"/>
                </a:cubicBezTo>
                <a:cubicBezTo>
                  <a:pt x="89750" y="35343"/>
                  <a:pt x="92569" y="36071"/>
                  <a:pt x="95261" y="37021"/>
                </a:cubicBezTo>
                <a:cubicBezTo>
                  <a:pt x="100676" y="38921"/>
                  <a:pt x="105743" y="41835"/>
                  <a:pt x="110430" y="45224"/>
                </a:cubicBezTo>
                <a:cubicBezTo>
                  <a:pt x="115244" y="48739"/>
                  <a:pt x="119709" y="52824"/>
                  <a:pt x="123921" y="57131"/>
                </a:cubicBezTo>
                <a:cubicBezTo>
                  <a:pt x="127677" y="60980"/>
                  <a:pt x="132082" y="66191"/>
                  <a:pt x="137778" y="66191"/>
                </a:cubicBezTo>
                <a:cubicBezTo>
                  <a:pt x="137846" y="66191"/>
                  <a:pt x="137914" y="66190"/>
                  <a:pt x="137982" y="66188"/>
                </a:cubicBezTo>
                <a:cubicBezTo>
                  <a:pt x="143334" y="66062"/>
                  <a:pt x="146596" y="61153"/>
                  <a:pt x="148085" y="56213"/>
                </a:cubicBezTo>
                <a:cubicBezTo>
                  <a:pt x="148971" y="53299"/>
                  <a:pt x="149288" y="50196"/>
                  <a:pt x="149541" y="47124"/>
                </a:cubicBezTo>
                <a:cubicBezTo>
                  <a:pt x="149826" y="43577"/>
                  <a:pt x="149890" y="39967"/>
                  <a:pt x="149985" y="36388"/>
                </a:cubicBezTo>
                <a:cubicBezTo>
                  <a:pt x="150111" y="29927"/>
                  <a:pt x="150333" y="23404"/>
                  <a:pt x="152138" y="17165"/>
                </a:cubicBezTo>
                <a:cubicBezTo>
                  <a:pt x="153627" y="12035"/>
                  <a:pt x="156192" y="6999"/>
                  <a:pt x="160309" y="3674"/>
                </a:cubicBezTo>
                <a:cubicBezTo>
                  <a:pt x="162241" y="2122"/>
                  <a:pt x="164521" y="1077"/>
                  <a:pt x="166801" y="0"/>
                </a:cubicBez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3" name="Google Shape;593;p16"/>
          <p:cNvGrpSpPr/>
          <p:nvPr/>
        </p:nvGrpSpPr>
        <p:grpSpPr>
          <a:xfrm>
            <a:off x="6083186" y="-458901"/>
            <a:ext cx="3438210" cy="2794481"/>
            <a:chOff x="6083186" y="-458901"/>
            <a:chExt cx="3438210" cy="2794481"/>
          </a:xfrm>
        </p:grpSpPr>
        <p:sp>
          <p:nvSpPr>
            <p:cNvPr id="594" name="Google Shape;594;p16"/>
            <p:cNvSpPr/>
            <p:nvPr/>
          </p:nvSpPr>
          <p:spPr>
            <a:xfrm rot="-815401" flipH="1">
              <a:off x="6609040" y="-363997"/>
              <a:ext cx="592635" cy="1204807"/>
            </a:xfrm>
            <a:custGeom>
              <a:avLst/>
              <a:gdLst/>
              <a:ahLst/>
              <a:cxnLst/>
              <a:rect l="l" t="t" r="r" b="b"/>
              <a:pathLst>
                <a:path w="17261" h="35091" extrusionOk="0">
                  <a:moveTo>
                    <a:pt x="13618" y="1"/>
                  </a:moveTo>
                  <a:cubicBezTo>
                    <a:pt x="13618" y="1"/>
                    <a:pt x="13586" y="33"/>
                    <a:pt x="13491" y="64"/>
                  </a:cubicBezTo>
                  <a:cubicBezTo>
                    <a:pt x="13396" y="128"/>
                    <a:pt x="13238" y="191"/>
                    <a:pt x="13080" y="286"/>
                  </a:cubicBezTo>
                  <a:cubicBezTo>
                    <a:pt x="12890" y="349"/>
                    <a:pt x="12700" y="476"/>
                    <a:pt x="12446" y="603"/>
                  </a:cubicBezTo>
                  <a:cubicBezTo>
                    <a:pt x="12225" y="729"/>
                    <a:pt x="11940" y="888"/>
                    <a:pt x="11655" y="1078"/>
                  </a:cubicBezTo>
                  <a:cubicBezTo>
                    <a:pt x="11085" y="1426"/>
                    <a:pt x="10451" y="1869"/>
                    <a:pt x="9754" y="2408"/>
                  </a:cubicBezTo>
                  <a:cubicBezTo>
                    <a:pt x="9089" y="2946"/>
                    <a:pt x="8361" y="3548"/>
                    <a:pt x="7633" y="4213"/>
                  </a:cubicBezTo>
                  <a:cubicBezTo>
                    <a:pt x="6208" y="5606"/>
                    <a:pt x="4846" y="7285"/>
                    <a:pt x="3706" y="9185"/>
                  </a:cubicBezTo>
                  <a:cubicBezTo>
                    <a:pt x="2534" y="11085"/>
                    <a:pt x="1616" y="13175"/>
                    <a:pt x="1014" y="15392"/>
                  </a:cubicBezTo>
                  <a:cubicBezTo>
                    <a:pt x="380" y="17577"/>
                    <a:pt x="32" y="19857"/>
                    <a:pt x="32" y="22074"/>
                  </a:cubicBezTo>
                  <a:cubicBezTo>
                    <a:pt x="0" y="24291"/>
                    <a:pt x="285" y="26445"/>
                    <a:pt x="760" y="28345"/>
                  </a:cubicBezTo>
                  <a:cubicBezTo>
                    <a:pt x="1235" y="30276"/>
                    <a:pt x="1901" y="31955"/>
                    <a:pt x="2502" y="33158"/>
                  </a:cubicBezTo>
                  <a:cubicBezTo>
                    <a:pt x="2661" y="33443"/>
                    <a:pt x="2787" y="33728"/>
                    <a:pt x="2914" y="33950"/>
                  </a:cubicBezTo>
                  <a:cubicBezTo>
                    <a:pt x="3041" y="34203"/>
                    <a:pt x="3167" y="34425"/>
                    <a:pt x="3262" y="34583"/>
                  </a:cubicBezTo>
                  <a:cubicBezTo>
                    <a:pt x="3357" y="34742"/>
                    <a:pt x="3452" y="34868"/>
                    <a:pt x="3516" y="34963"/>
                  </a:cubicBezTo>
                  <a:cubicBezTo>
                    <a:pt x="3579" y="35058"/>
                    <a:pt x="3611" y="35090"/>
                    <a:pt x="3611" y="35090"/>
                  </a:cubicBezTo>
                  <a:cubicBezTo>
                    <a:pt x="3611" y="35090"/>
                    <a:pt x="3642" y="35090"/>
                    <a:pt x="3737" y="35027"/>
                  </a:cubicBezTo>
                  <a:cubicBezTo>
                    <a:pt x="3832" y="34963"/>
                    <a:pt x="3991" y="34900"/>
                    <a:pt x="4149" y="34837"/>
                  </a:cubicBezTo>
                  <a:cubicBezTo>
                    <a:pt x="4339" y="34742"/>
                    <a:pt x="4529" y="34615"/>
                    <a:pt x="4782" y="34488"/>
                  </a:cubicBezTo>
                  <a:cubicBezTo>
                    <a:pt x="5004" y="34362"/>
                    <a:pt x="5257" y="34203"/>
                    <a:pt x="5542" y="34013"/>
                  </a:cubicBezTo>
                  <a:cubicBezTo>
                    <a:pt x="6683" y="33317"/>
                    <a:pt x="8139" y="32240"/>
                    <a:pt x="9564" y="30878"/>
                  </a:cubicBezTo>
                  <a:cubicBezTo>
                    <a:pt x="10990" y="29485"/>
                    <a:pt x="12351" y="27806"/>
                    <a:pt x="13523" y="25906"/>
                  </a:cubicBezTo>
                  <a:cubicBezTo>
                    <a:pt x="14695" y="24038"/>
                    <a:pt x="15582" y="21916"/>
                    <a:pt x="16215" y="19731"/>
                  </a:cubicBezTo>
                  <a:cubicBezTo>
                    <a:pt x="16848" y="17546"/>
                    <a:pt x="17197" y="15265"/>
                    <a:pt x="17228" y="13049"/>
                  </a:cubicBezTo>
                  <a:cubicBezTo>
                    <a:pt x="17260" y="10832"/>
                    <a:pt x="16975" y="8678"/>
                    <a:pt x="16468" y="6746"/>
                  </a:cubicBezTo>
                  <a:cubicBezTo>
                    <a:pt x="16247" y="5796"/>
                    <a:pt x="15930" y="4910"/>
                    <a:pt x="15645" y="4086"/>
                  </a:cubicBezTo>
                  <a:cubicBezTo>
                    <a:pt x="15328" y="3263"/>
                    <a:pt x="15043" y="2566"/>
                    <a:pt x="14727" y="1964"/>
                  </a:cubicBezTo>
                  <a:cubicBezTo>
                    <a:pt x="14600" y="1648"/>
                    <a:pt x="14442" y="1394"/>
                    <a:pt x="14315" y="1141"/>
                  </a:cubicBezTo>
                  <a:cubicBezTo>
                    <a:pt x="14188" y="888"/>
                    <a:pt x="14061" y="698"/>
                    <a:pt x="13966" y="539"/>
                  </a:cubicBezTo>
                  <a:cubicBezTo>
                    <a:pt x="13871" y="349"/>
                    <a:pt x="13776" y="223"/>
                    <a:pt x="13713" y="128"/>
                  </a:cubicBezTo>
                  <a:cubicBezTo>
                    <a:pt x="13650" y="64"/>
                    <a:pt x="13618" y="1"/>
                    <a:pt x="13618"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6"/>
            <p:cNvSpPr/>
            <p:nvPr/>
          </p:nvSpPr>
          <p:spPr>
            <a:xfrm rot="-815401" flipH="1">
              <a:off x="6143349" y="773102"/>
              <a:ext cx="1142800" cy="648256"/>
            </a:xfrm>
            <a:custGeom>
              <a:avLst/>
              <a:gdLst/>
              <a:ahLst/>
              <a:cxnLst/>
              <a:rect l="l" t="t" r="r" b="b"/>
              <a:pathLst>
                <a:path w="33285" h="18881" extrusionOk="0">
                  <a:moveTo>
                    <a:pt x="23654" y="1"/>
                  </a:moveTo>
                  <a:cubicBezTo>
                    <a:pt x="22430" y="1"/>
                    <a:pt x="21165" y="96"/>
                    <a:pt x="19888" y="300"/>
                  </a:cubicBezTo>
                  <a:cubicBezTo>
                    <a:pt x="17672" y="616"/>
                    <a:pt x="15486" y="1281"/>
                    <a:pt x="13396" y="2231"/>
                  </a:cubicBezTo>
                  <a:cubicBezTo>
                    <a:pt x="11306" y="3181"/>
                    <a:pt x="9374" y="4385"/>
                    <a:pt x="7664" y="5778"/>
                  </a:cubicBezTo>
                  <a:cubicBezTo>
                    <a:pt x="5954" y="7203"/>
                    <a:pt x="4466" y="8818"/>
                    <a:pt x="3326" y="10402"/>
                  </a:cubicBezTo>
                  <a:cubicBezTo>
                    <a:pt x="2154" y="12017"/>
                    <a:pt x="1299" y="13600"/>
                    <a:pt x="760" y="14836"/>
                  </a:cubicBezTo>
                  <a:cubicBezTo>
                    <a:pt x="634" y="15152"/>
                    <a:pt x="507" y="15406"/>
                    <a:pt x="412" y="15691"/>
                  </a:cubicBezTo>
                  <a:cubicBezTo>
                    <a:pt x="317" y="15912"/>
                    <a:pt x="222" y="16166"/>
                    <a:pt x="159" y="16324"/>
                  </a:cubicBezTo>
                  <a:cubicBezTo>
                    <a:pt x="95" y="16514"/>
                    <a:pt x="64" y="16672"/>
                    <a:pt x="32" y="16767"/>
                  </a:cubicBezTo>
                  <a:cubicBezTo>
                    <a:pt x="0" y="16862"/>
                    <a:pt x="0" y="16926"/>
                    <a:pt x="0" y="16926"/>
                  </a:cubicBezTo>
                  <a:cubicBezTo>
                    <a:pt x="0" y="16926"/>
                    <a:pt x="32" y="16926"/>
                    <a:pt x="127" y="16989"/>
                  </a:cubicBezTo>
                  <a:cubicBezTo>
                    <a:pt x="222" y="17021"/>
                    <a:pt x="349" y="17084"/>
                    <a:pt x="539" y="17147"/>
                  </a:cubicBezTo>
                  <a:cubicBezTo>
                    <a:pt x="697" y="17242"/>
                    <a:pt x="919" y="17337"/>
                    <a:pt x="1172" y="17432"/>
                  </a:cubicBezTo>
                  <a:cubicBezTo>
                    <a:pt x="1457" y="17527"/>
                    <a:pt x="1742" y="17622"/>
                    <a:pt x="2059" y="17717"/>
                  </a:cubicBezTo>
                  <a:cubicBezTo>
                    <a:pt x="3326" y="18129"/>
                    <a:pt x="5067" y="18541"/>
                    <a:pt x="7031" y="18762"/>
                  </a:cubicBezTo>
                  <a:cubicBezTo>
                    <a:pt x="7839" y="18839"/>
                    <a:pt x="8673" y="18880"/>
                    <a:pt x="9525" y="18880"/>
                  </a:cubicBezTo>
                  <a:cubicBezTo>
                    <a:pt x="10776" y="18880"/>
                    <a:pt x="12065" y="18793"/>
                    <a:pt x="13365" y="18604"/>
                  </a:cubicBezTo>
                  <a:cubicBezTo>
                    <a:pt x="15582" y="18256"/>
                    <a:pt x="17767" y="17622"/>
                    <a:pt x="19857" y="16672"/>
                  </a:cubicBezTo>
                  <a:cubicBezTo>
                    <a:pt x="21947" y="15754"/>
                    <a:pt x="23910" y="14551"/>
                    <a:pt x="25621" y="13125"/>
                  </a:cubicBezTo>
                  <a:cubicBezTo>
                    <a:pt x="27331" y="11732"/>
                    <a:pt x="28788" y="10117"/>
                    <a:pt x="29959" y="8533"/>
                  </a:cubicBezTo>
                  <a:cubicBezTo>
                    <a:pt x="30529" y="7742"/>
                    <a:pt x="31036" y="6918"/>
                    <a:pt x="31448" y="6158"/>
                  </a:cubicBezTo>
                  <a:cubicBezTo>
                    <a:pt x="31891" y="5430"/>
                    <a:pt x="32239" y="4702"/>
                    <a:pt x="32493" y="4100"/>
                  </a:cubicBezTo>
                  <a:cubicBezTo>
                    <a:pt x="32651" y="3783"/>
                    <a:pt x="32746" y="3498"/>
                    <a:pt x="32841" y="3245"/>
                  </a:cubicBezTo>
                  <a:cubicBezTo>
                    <a:pt x="32968" y="2991"/>
                    <a:pt x="33031" y="2770"/>
                    <a:pt x="33094" y="2580"/>
                  </a:cubicBezTo>
                  <a:cubicBezTo>
                    <a:pt x="33158" y="2421"/>
                    <a:pt x="33190" y="2263"/>
                    <a:pt x="33221" y="2168"/>
                  </a:cubicBezTo>
                  <a:lnTo>
                    <a:pt x="33285" y="2010"/>
                  </a:lnTo>
                  <a:cubicBezTo>
                    <a:pt x="33285" y="2010"/>
                    <a:pt x="33221" y="1978"/>
                    <a:pt x="33126" y="1946"/>
                  </a:cubicBezTo>
                  <a:cubicBezTo>
                    <a:pt x="33031" y="1883"/>
                    <a:pt x="32904" y="1820"/>
                    <a:pt x="32714" y="1756"/>
                  </a:cubicBezTo>
                  <a:cubicBezTo>
                    <a:pt x="32556" y="1661"/>
                    <a:pt x="32334" y="1598"/>
                    <a:pt x="32081" y="1503"/>
                  </a:cubicBezTo>
                  <a:cubicBezTo>
                    <a:pt x="31796" y="1376"/>
                    <a:pt x="31511" y="1281"/>
                    <a:pt x="31194" y="1186"/>
                  </a:cubicBezTo>
                  <a:cubicBezTo>
                    <a:pt x="30561" y="996"/>
                    <a:pt x="29801" y="775"/>
                    <a:pt x="28946" y="585"/>
                  </a:cubicBezTo>
                  <a:cubicBezTo>
                    <a:pt x="28122" y="426"/>
                    <a:pt x="27172" y="236"/>
                    <a:pt x="26191" y="141"/>
                  </a:cubicBezTo>
                  <a:cubicBezTo>
                    <a:pt x="25374" y="49"/>
                    <a:pt x="24525" y="1"/>
                    <a:pt x="23654"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6"/>
            <p:cNvSpPr/>
            <p:nvPr/>
          </p:nvSpPr>
          <p:spPr>
            <a:xfrm rot="-815401" flipH="1">
              <a:off x="7386428" y="26458"/>
              <a:ext cx="440399" cy="941638"/>
            </a:xfrm>
            <a:custGeom>
              <a:avLst/>
              <a:gdLst/>
              <a:ahLst/>
              <a:cxnLst/>
              <a:rect l="l" t="t" r="r" b="b"/>
              <a:pathLst>
                <a:path w="12827" h="27426" extrusionOk="0">
                  <a:moveTo>
                    <a:pt x="3610" y="0"/>
                  </a:moveTo>
                  <a:cubicBezTo>
                    <a:pt x="3610" y="0"/>
                    <a:pt x="3579" y="32"/>
                    <a:pt x="3547" y="95"/>
                  </a:cubicBezTo>
                  <a:cubicBezTo>
                    <a:pt x="3484" y="158"/>
                    <a:pt x="3420" y="253"/>
                    <a:pt x="3325" y="380"/>
                  </a:cubicBezTo>
                  <a:cubicBezTo>
                    <a:pt x="3230" y="507"/>
                    <a:pt x="3135" y="665"/>
                    <a:pt x="3009" y="824"/>
                  </a:cubicBezTo>
                  <a:cubicBezTo>
                    <a:pt x="2914" y="1014"/>
                    <a:pt x="2787" y="1204"/>
                    <a:pt x="2660" y="1425"/>
                  </a:cubicBezTo>
                  <a:cubicBezTo>
                    <a:pt x="2375" y="1869"/>
                    <a:pt x="2122" y="2407"/>
                    <a:pt x="1837" y="3009"/>
                  </a:cubicBezTo>
                  <a:cubicBezTo>
                    <a:pt x="1552" y="3610"/>
                    <a:pt x="1267" y="4275"/>
                    <a:pt x="1045" y="5004"/>
                  </a:cubicBezTo>
                  <a:cubicBezTo>
                    <a:pt x="539" y="6429"/>
                    <a:pt x="222" y="8076"/>
                    <a:pt x="95" y="9754"/>
                  </a:cubicBezTo>
                  <a:cubicBezTo>
                    <a:pt x="0" y="11464"/>
                    <a:pt x="127" y="13206"/>
                    <a:pt x="475" y="14916"/>
                  </a:cubicBezTo>
                  <a:cubicBezTo>
                    <a:pt x="824" y="16626"/>
                    <a:pt x="1394" y="18305"/>
                    <a:pt x="2185" y="19825"/>
                  </a:cubicBezTo>
                  <a:cubicBezTo>
                    <a:pt x="2945" y="21345"/>
                    <a:pt x="3895" y="22707"/>
                    <a:pt x="4909" y="23847"/>
                  </a:cubicBezTo>
                  <a:cubicBezTo>
                    <a:pt x="5922" y="24955"/>
                    <a:pt x="6967" y="25874"/>
                    <a:pt x="7791" y="26475"/>
                  </a:cubicBezTo>
                  <a:cubicBezTo>
                    <a:pt x="8012" y="26634"/>
                    <a:pt x="8202" y="26760"/>
                    <a:pt x="8361" y="26887"/>
                  </a:cubicBezTo>
                  <a:cubicBezTo>
                    <a:pt x="8519" y="27014"/>
                    <a:pt x="8678" y="27109"/>
                    <a:pt x="8804" y="27172"/>
                  </a:cubicBezTo>
                  <a:cubicBezTo>
                    <a:pt x="8931" y="27267"/>
                    <a:pt x="9058" y="27330"/>
                    <a:pt x="9121" y="27362"/>
                  </a:cubicBezTo>
                  <a:lnTo>
                    <a:pt x="9216" y="27425"/>
                  </a:lnTo>
                  <a:cubicBezTo>
                    <a:pt x="9216" y="27425"/>
                    <a:pt x="9248" y="27394"/>
                    <a:pt x="9279" y="27330"/>
                  </a:cubicBezTo>
                  <a:cubicBezTo>
                    <a:pt x="9343" y="27267"/>
                    <a:pt x="9406" y="27172"/>
                    <a:pt x="9501" y="27045"/>
                  </a:cubicBezTo>
                  <a:cubicBezTo>
                    <a:pt x="9596" y="26919"/>
                    <a:pt x="9691" y="26760"/>
                    <a:pt x="9818" y="26602"/>
                  </a:cubicBezTo>
                  <a:cubicBezTo>
                    <a:pt x="9913" y="26412"/>
                    <a:pt x="10039" y="26222"/>
                    <a:pt x="10166" y="26000"/>
                  </a:cubicBezTo>
                  <a:cubicBezTo>
                    <a:pt x="10704" y="25114"/>
                    <a:pt x="11306" y="23878"/>
                    <a:pt x="11781" y="22422"/>
                  </a:cubicBezTo>
                  <a:cubicBezTo>
                    <a:pt x="12256" y="20997"/>
                    <a:pt x="12604" y="19350"/>
                    <a:pt x="12731" y="17671"/>
                  </a:cubicBezTo>
                  <a:cubicBezTo>
                    <a:pt x="12826" y="15961"/>
                    <a:pt x="12699" y="14188"/>
                    <a:pt x="12351" y="12478"/>
                  </a:cubicBezTo>
                  <a:cubicBezTo>
                    <a:pt x="12034" y="10768"/>
                    <a:pt x="11433" y="9121"/>
                    <a:pt x="10673" y="7601"/>
                  </a:cubicBezTo>
                  <a:cubicBezTo>
                    <a:pt x="9913" y="6081"/>
                    <a:pt x="8963" y="4719"/>
                    <a:pt x="7949" y="3579"/>
                  </a:cubicBezTo>
                  <a:cubicBezTo>
                    <a:pt x="7442" y="3009"/>
                    <a:pt x="6904" y="2502"/>
                    <a:pt x="6429" y="2059"/>
                  </a:cubicBezTo>
                  <a:cubicBezTo>
                    <a:pt x="5922" y="1615"/>
                    <a:pt x="5479" y="1235"/>
                    <a:pt x="5036" y="919"/>
                  </a:cubicBezTo>
                  <a:cubicBezTo>
                    <a:pt x="4846" y="760"/>
                    <a:pt x="4656" y="633"/>
                    <a:pt x="4466" y="538"/>
                  </a:cubicBezTo>
                  <a:cubicBezTo>
                    <a:pt x="4307" y="412"/>
                    <a:pt x="4149" y="317"/>
                    <a:pt x="4022" y="222"/>
                  </a:cubicBezTo>
                  <a:cubicBezTo>
                    <a:pt x="3895" y="158"/>
                    <a:pt x="3800" y="95"/>
                    <a:pt x="3705" y="63"/>
                  </a:cubicBezTo>
                  <a:lnTo>
                    <a:pt x="3610" y="0"/>
                  </a:ln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6"/>
            <p:cNvSpPr/>
            <p:nvPr/>
          </p:nvSpPr>
          <p:spPr>
            <a:xfrm rot="-815401" flipH="1">
              <a:off x="6781361" y="-195929"/>
              <a:ext cx="2508632" cy="2268536"/>
            </a:xfrm>
            <a:custGeom>
              <a:avLst/>
              <a:gdLst/>
              <a:ahLst/>
              <a:cxnLst/>
              <a:rect l="l" t="t" r="r" b="b"/>
              <a:pathLst>
                <a:path w="73066" h="66073" extrusionOk="0">
                  <a:moveTo>
                    <a:pt x="65141" y="1"/>
                  </a:moveTo>
                  <a:cubicBezTo>
                    <a:pt x="65037" y="1"/>
                    <a:pt x="64947" y="59"/>
                    <a:pt x="64935" y="196"/>
                  </a:cubicBezTo>
                  <a:cubicBezTo>
                    <a:pt x="62813" y="15144"/>
                    <a:pt x="56511" y="28793"/>
                    <a:pt x="46472" y="39782"/>
                  </a:cubicBezTo>
                  <a:cubicBezTo>
                    <a:pt x="49195" y="31960"/>
                    <a:pt x="48784" y="22712"/>
                    <a:pt x="45965" y="14954"/>
                  </a:cubicBezTo>
                  <a:cubicBezTo>
                    <a:pt x="45917" y="14833"/>
                    <a:pt x="45808" y="14781"/>
                    <a:pt x="45700" y="14781"/>
                  </a:cubicBezTo>
                  <a:cubicBezTo>
                    <a:pt x="45524" y="14781"/>
                    <a:pt x="45348" y="14916"/>
                    <a:pt x="45427" y="15112"/>
                  </a:cubicBezTo>
                  <a:cubicBezTo>
                    <a:pt x="48372" y="23187"/>
                    <a:pt x="48689" y="32846"/>
                    <a:pt x="45490" y="40827"/>
                  </a:cubicBezTo>
                  <a:cubicBezTo>
                    <a:pt x="44065" y="42315"/>
                    <a:pt x="42576" y="43772"/>
                    <a:pt x="41025" y="45166"/>
                  </a:cubicBezTo>
                  <a:cubicBezTo>
                    <a:pt x="37573" y="48238"/>
                    <a:pt x="33836" y="50993"/>
                    <a:pt x="29877" y="53431"/>
                  </a:cubicBezTo>
                  <a:cubicBezTo>
                    <a:pt x="29877" y="53463"/>
                    <a:pt x="29877" y="53463"/>
                    <a:pt x="29845" y="53463"/>
                  </a:cubicBezTo>
                  <a:cubicBezTo>
                    <a:pt x="29339" y="53811"/>
                    <a:pt x="28800" y="54128"/>
                    <a:pt x="28262" y="54445"/>
                  </a:cubicBezTo>
                  <a:cubicBezTo>
                    <a:pt x="34152" y="48301"/>
                    <a:pt x="37414" y="39307"/>
                    <a:pt x="37319" y="30883"/>
                  </a:cubicBezTo>
                  <a:cubicBezTo>
                    <a:pt x="37319" y="30693"/>
                    <a:pt x="37185" y="30598"/>
                    <a:pt x="37050" y="30598"/>
                  </a:cubicBezTo>
                  <a:cubicBezTo>
                    <a:pt x="36916" y="30598"/>
                    <a:pt x="36781" y="30693"/>
                    <a:pt x="36781" y="30883"/>
                  </a:cubicBezTo>
                  <a:cubicBezTo>
                    <a:pt x="36876" y="39877"/>
                    <a:pt x="33076" y="49536"/>
                    <a:pt x="26330" y="55521"/>
                  </a:cubicBezTo>
                  <a:cubicBezTo>
                    <a:pt x="26330" y="55553"/>
                    <a:pt x="26330" y="55553"/>
                    <a:pt x="26330" y="55553"/>
                  </a:cubicBezTo>
                  <a:cubicBezTo>
                    <a:pt x="21390" y="58340"/>
                    <a:pt x="16164" y="60652"/>
                    <a:pt x="10844" y="62520"/>
                  </a:cubicBezTo>
                  <a:cubicBezTo>
                    <a:pt x="15594" y="58435"/>
                    <a:pt x="18413" y="51974"/>
                    <a:pt x="19426" y="45894"/>
                  </a:cubicBezTo>
                  <a:cubicBezTo>
                    <a:pt x="19465" y="45682"/>
                    <a:pt x="19281" y="45541"/>
                    <a:pt x="19116" y="45541"/>
                  </a:cubicBezTo>
                  <a:cubicBezTo>
                    <a:pt x="19010" y="45541"/>
                    <a:pt x="18913" y="45599"/>
                    <a:pt x="18888" y="45736"/>
                  </a:cubicBezTo>
                  <a:cubicBezTo>
                    <a:pt x="17811" y="52196"/>
                    <a:pt x="14708" y="59163"/>
                    <a:pt x="9324" y="63059"/>
                  </a:cubicBezTo>
                  <a:cubicBezTo>
                    <a:pt x="9292" y="63059"/>
                    <a:pt x="9229" y="63090"/>
                    <a:pt x="9197" y="63090"/>
                  </a:cubicBezTo>
                  <a:cubicBezTo>
                    <a:pt x="6315" y="64072"/>
                    <a:pt x="3338" y="64959"/>
                    <a:pt x="330" y="65529"/>
                  </a:cubicBezTo>
                  <a:cubicBezTo>
                    <a:pt x="1" y="65589"/>
                    <a:pt x="96" y="66072"/>
                    <a:pt x="401" y="66072"/>
                  </a:cubicBezTo>
                  <a:cubicBezTo>
                    <a:pt x="419" y="66072"/>
                    <a:pt x="437" y="66071"/>
                    <a:pt x="457" y="66067"/>
                  </a:cubicBezTo>
                  <a:cubicBezTo>
                    <a:pt x="6569" y="64927"/>
                    <a:pt x="12586" y="62679"/>
                    <a:pt x="18223" y="60208"/>
                  </a:cubicBezTo>
                  <a:cubicBezTo>
                    <a:pt x="22308" y="58403"/>
                    <a:pt x="26267" y="56313"/>
                    <a:pt x="30067" y="53938"/>
                  </a:cubicBezTo>
                  <a:cubicBezTo>
                    <a:pt x="33093" y="54383"/>
                    <a:pt x="36224" y="54615"/>
                    <a:pt x="39382" y="54615"/>
                  </a:cubicBezTo>
                  <a:cubicBezTo>
                    <a:pt x="46570" y="54615"/>
                    <a:pt x="53893" y="53411"/>
                    <a:pt x="60406" y="50771"/>
                  </a:cubicBezTo>
                  <a:cubicBezTo>
                    <a:pt x="60683" y="50660"/>
                    <a:pt x="60621" y="50235"/>
                    <a:pt x="60369" y="50235"/>
                  </a:cubicBezTo>
                  <a:cubicBezTo>
                    <a:pt x="60332" y="50235"/>
                    <a:pt x="60292" y="50244"/>
                    <a:pt x="60248" y="50264"/>
                  </a:cubicBezTo>
                  <a:cubicBezTo>
                    <a:pt x="53768" y="52861"/>
                    <a:pt x="46483" y="54073"/>
                    <a:pt x="39323" y="54073"/>
                  </a:cubicBezTo>
                  <a:cubicBezTo>
                    <a:pt x="36440" y="54073"/>
                    <a:pt x="33577" y="53876"/>
                    <a:pt x="30796" y="53495"/>
                  </a:cubicBezTo>
                  <a:cubicBezTo>
                    <a:pt x="36274" y="50011"/>
                    <a:pt x="41341" y="45926"/>
                    <a:pt x="45870" y="41270"/>
                  </a:cubicBezTo>
                  <a:cubicBezTo>
                    <a:pt x="45902" y="41239"/>
                    <a:pt x="45902" y="41207"/>
                    <a:pt x="45933" y="41175"/>
                  </a:cubicBezTo>
                  <a:cubicBezTo>
                    <a:pt x="46662" y="40415"/>
                    <a:pt x="47390" y="39624"/>
                    <a:pt x="48087" y="38832"/>
                  </a:cubicBezTo>
                  <a:cubicBezTo>
                    <a:pt x="56701" y="37090"/>
                    <a:pt x="65220" y="33575"/>
                    <a:pt x="72820" y="29205"/>
                  </a:cubicBezTo>
                  <a:cubicBezTo>
                    <a:pt x="73066" y="29068"/>
                    <a:pt x="72912" y="28698"/>
                    <a:pt x="72663" y="28698"/>
                  </a:cubicBezTo>
                  <a:cubicBezTo>
                    <a:pt x="72623" y="28698"/>
                    <a:pt x="72580" y="28707"/>
                    <a:pt x="72535" y="28730"/>
                  </a:cubicBezTo>
                  <a:cubicBezTo>
                    <a:pt x="65188" y="32973"/>
                    <a:pt x="57018" y="36362"/>
                    <a:pt x="48689" y="38135"/>
                  </a:cubicBezTo>
                  <a:cubicBezTo>
                    <a:pt x="49322" y="37438"/>
                    <a:pt x="49924" y="36710"/>
                    <a:pt x="50525" y="35950"/>
                  </a:cubicBezTo>
                  <a:cubicBezTo>
                    <a:pt x="58728" y="25689"/>
                    <a:pt x="63636" y="13307"/>
                    <a:pt x="65473" y="354"/>
                  </a:cubicBezTo>
                  <a:cubicBezTo>
                    <a:pt x="65492" y="142"/>
                    <a:pt x="65301" y="1"/>
                    <a:pt x="65141" y="1"/>
                  </a:cubicBezTo>
                  <a:close/>
                </a:path>
              </a:pathLst>
            </a:custGeom>
            <a:solidFill>
              <a:srgbClr val="C7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16"/>
          <p:cNvGrpSpPr/>
          <p:nvPr/>
        </p:nvGrpSpPr>
        <p:grpSpPr>
          <a:xfrm>
            <a:off x="6" y="3704202"/>
            <a:ext cx="816894" cy="1439304"/>
            <a:chOff x="6" y="3704202"/>
            <a:chExt cx="816894" cy="1439304"/>
          </a:xfrm>
        </p:grpSpPr>
        <p:sp>
          <p:nvSpPr>
            <p:cNvPr id="599" name="Google Shape;599;p16"/>
            <p:cNvSpPr/>
            <p:nvPr/>
          </p:nvSpPr>
          <p:spPr>
            <a:xfrm flipH="1">
              <a:off x="6" y="4019048"/>
              <a:ext cx="550796" cy="1124458"/>
            </a:xfrm>
            <a:custGeom>
              <a:avLst/>
              <a:gdLst/>
              <a:ahLst/>
              <a:cxnLst/>
              <a:rect l="l" t="t" r="r" b="b"/>
              <a:pathLst>
                <a:path w="16043" h="32752" extrusionOk="0">
                  <a:moveTo>
                    <a:pt x="177" y="0"/>
                  </a:moveTo>
                  <a:cubicBezTo>
                    <a:pt x="88" y="0"/>
                    <a:pt x="1" y="118"/>
                    <a:pt x="72" y="236"/>
                  </a:cubicBezTo>
                  <a:cubicBezTo>
                    <a:pt x="1370" y="2041"/>
                    <a:pt x="2288" y="4132"/>
                    <a:pt x="2954" y="6285"/>
                  </a:cubicBezTo>
                  <a:cubicBezTo>
                    <a:pt x="3619" y="8407"/>
                    <a:pt x="4094" y="10624"/>
                    <a:pt x="4600" y="12840"/>
                  </a:cubicBezTo>
                  <a:cubicBezTo>
                    <a:pt x="5107" y="15121"/>
                    <a:pt x="5645" y="17401"/>
                    <a:pt x="6437" y="19618"/>
                  </a:cubicBezTo>
                  <a:cubicBezTo>
                    <a:pt x="7292" y="21993"/>
                    <a:pt x="8401" y="24305"/>
                    <a:pt x="9731" y="26458"/>
                  </a:cubicBezTo>
                  <a:cubicBezTo>
                    <a:pt x="11124" y="28675"/>
                    <a:pt x="12771" y="30797"/>
                    <a:pt x="14956" y="32253"/>
                  </a:cubicBezTo>
                  <a:cubicBezTo>
                    <a:pt x="15241" y="32412"/>
                    <a:pt x="15494" y="32602"/>
                    <a:pt x="15780" y="32729"/>
                  </a:cubicBezTo>
                  <a:cubicBezTo>
                    <a:pt x="15807" y="32745"/>
                    <a:pt x="15833" y="32752"/>
                    <a:pt x="15857" y="32752"/>
                  </a:cubicBezTo>
                  <a:cubicBezTo>
                    <a:pt x="15974" y="32752"/>
                    <a:pt x="16043" y="32591"/>
                    <a:pt x="15938" y="32539"/>
                  </a:cubicBezTo>
                  <a:cubicBezTo>
                    <a:pt x="13626" y="31240"/>
                    <a:pt x="11853" y="29182"/>
                    <a:pt x="10396" y="26996"/>
                  </a:cubicBezTo>
                  <a:cubicBezTo>
                    <a:pt x="9002" y="24875"/>
                    <a:pt x="7831" y="22563"/>
                    <a:pt x="6912" y="20156"/>
                  </a:cubicBezTo>
                  <a:cubicBezTo>
                    <a:pt x="6057" y="17939"/>
                    <a:pt x="5487" y="15659"/>
                    <a:pt x="4980" y="13379"/>
                  </a:cubicBezTo>
                  <a:cubicBezTo>
                    <a:pt x="4474" y="11162"/>
                    <a:pt x="4030" y="8945"/>
                    <a:pt x="3365" y="6792"/>
                  </a:cubicBezTo>
                  <a:cubicBezTo>
                    <a:pt x="2732" y="4670"/>
                    <a:pt x="1908" y="2580"/>
                    <a:pt x="705" y="711"/>
                  </a:cubicBezTo>
                  <a:cubicBezTo>
                    <a:pt x="547" y="490"/>
                    <a:pt x="420" y="268"/>
                    <a:pt x="262" y="46"/>
                  </a:cubicBezTo>
                  <a:cubicBezTo>
                    <a:pt x="237" y="14"/>
                    <a:pt x="207" y="0"/>
                    <a:pt x="177"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6"/>
            <p:cNvSpPr/>
            <p:nvPr/>
          </p:nvSpPr>
          <p:spPr>
            <a:xfrm flipH="1">
              <a:off x="226511" y="4211609"/>
              <a:ext cx="64545" cy="610672"/>
            </a:xfrm>
            <a:custGeom>
              <a:avLst/>
              <a:gdLst/>
              <a:ahLst/>
              <a:cxnLst/>
              <a:rect l="l" t="t" r="r" b="b"/>
              <a:pathLst>
                <a:path w="1880" h="17787" extrusionOk="0">
                  <a:moveTo>
                    <a:pt x="174" y="0"/>
                  </a:moveTo>
                  <a:cubicBezTo>
                    <a:pt x="85" y="0"/>
                    <a:pt x="1" y="85"/>
                    <a:pt x="43" y="169"/>
                  </a:cubicBezTo>
                  <a:cubicBezTo>
                    <a:pt x="581" y="1214"/>
                    <a:pt x="993" y="2354"/>
                    <a:pt x="1246" y="3495"/>
                  </a:cubicBezTo>
                  <a:cubicBezTo>
                    <a:pt x="1500" y="4635"/>
                    <a:pt x="1626" y="5838"/>
                    <a:pt x="1563" y="7010"/>
                  </a:cubicBezTo>
                  <a:cubicBezTo>
                    <a:pt x="1531" y="8150"/>
                    <a:pt x="1341" y="9290"/>
                    <a:pt x="1151" y="10430"/>
                  </a:cubicBezTo>
                  <a:cubicBezTo>
                    <a:pt x="930" y="11570"/>
                    <a:pt x="676" y="12710"/>
                    <a:pt x="550" y="13850"/>
                  </a:cubicBezTo>
                  <a:cubicBezTo>
                    <a:pt x="391" y="14990"/>
                    <a:pt x="328" y="16130"/>
                    <a:pt x="486" y="17270"/>
                  </a:cubicBezTo>
                  <a:cubicBezTo>
                    <a:pt x="518" y="17397"/>
                    <a:pt x="518" y="17556"/>
                    <a:pt x="550" y="17682"/>
                  </a:cubicBezTo>
                  <a:cubicBezTo>
                    <a:pt x="564" y="17754"/>
                    <a:pt x="623" y="17786"/>
                    <a:pt x="681" y="17786"/>
                  </a:cubicBezTo>
                  <a:cubicBezTo>
                    <a:pt x="752" y="17786"/>
                    <a:pt x="820" y="17738"/>
                    <a:pt x="803" y="17651"/>
                  </a:cubicBezTo>
                  <a:cubicBezTo>
                    <a:pt x="613" y="16510"/>
                    <a:pt x="613" y="15370"/>
                    <a:pt x="740" y="14230"/>
                  </a:cubicBezTo>
                  <a:cubicBezTo>
                    <a:pt x="898" y="13090"/>
                    <a:pt x="1120" y="11950"/>
                    <a:pt x="1341" y="10842"/>
                  </a:cubicBezTo>
                  <a:cubicBezTo>
                    <a:pt x="1563" y="9670"/>
                    <a:pt x="1753" y="8530"/>
                    <a:pt x="1816" y="7358"/>
                  </a:cubicBezTo>
                  <a:cubicBezTo>
                    <a:pt x="1880" y="6186"/>
                    <a:pt x="1816" y="4983"/>
                    <a:pt x="1563" y="3843"/>
                  </a:cubicBezTo>
                  <a:cubicBezTo>
                    <a:pt x="1341" y="2671"/>
                    <a:pt x="993" y="1531"/>
                    <a:pt x="486" y="454"/>
                  </a:cubicBezTo>
                  <a:cubicBezTo>
                    <a:pt x="423" y="328"/>
                    <a:pt x="360" y="201"/>
                    <a:pt x="296" y="74"/>
                  </a:cubicBezTo>
                  <a:cubicBezTo>
                    <a:pt x="265" y="22"/>
                    <a:pt x="219" y="0"/>
                    <a:pt x="174"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6"/>
            <p:cNvSpPr/>
            <p:nvPr/>
          </p:nvSpPr>
          <p:spPr>
            <a:xfrm flipH="1">
              <a:off x="377626" y="4227298"/>
              <a:ext cx="231195" cy="280737"/>
            </a:xfrm>
            <a:custGeom>
              <a:avLst/>
              <a:gdLst/>
              <a:ahLst/>
              <a:cxnLst/>
              <a:rect l="l" t="t" r="r" b="b"/>
              <a:pathLst>
                <a:path w="6734" h="8177" extrusionOk="0">
                  <a:moveTo>
                    <a:pt x="160" y="1"/>
                  </a:moveTo>
                  <a:cubicBezTo>
                    <a:pt x="83" y="1"/>
                    <a:pt x="1" y="61"/>
                    <a:pt x="20" y="156"/>
                  </a:cubicBezTo>
                  <a:cubicBezTo>
                    <a:pt x="178" y="789"/>
                    <a:pt x="432" y="1422"/>
                    <a:pt x="717" y="1992"/>
                  </a:cubicBezTo>
                  <a:cubicBezTo>
                    <a:pt x="1033" y="2562"/>
                    <a:pt x="1382" y="3101"/>
                    <a:pt x="1762" y="3639"/>
                  </a:cubicBezTo>
                  <a:cubicBezTo>
                    <a:pt x="2173" y="4241"/>
                    <a:pt x="2585" y="4811"/>
                    <a:pt x="3028" y="5349"/>
                  </a:cubicBezTo>
                  <a:cubicBezTo>
                    <a:pt x="3472" y="5919"/>
                    <a:pt x="3978" y="6426"/>
                    <a:pt x="4517" y="6901"/>
                  </a:cubicBezTo>
                  <a:cubicBezTo>
                    <a:pt x="5055" y="7345"/>
                    <a:pt x="5657" y="7756"/>
                    <a:pt x="6290" y="8041"/>
                  </a:cubicBezTo>
                  <a:cubicBezTo>
                    <a:pt x="6385" y="8105"/>
                    <a:pt x="6449" y="8136"/>
                    <a:pt x="6544" y="8168"/>
                  </a:cubicBezTo>
                  <a:cubicBezTo>
                    <a:pt x="6555" y="8174"/>
                    <a:pt x="6567" y="8176"/>
                    <a:pt x="6578" y="8176"/>
                  </a:cubicBezTo>
                  <a:cubicBezTo>
                    <a:pt x="6629" y="8176"/>
                    <a:pt x="6676" y="8125"/>
                    <a:pt x="6702" y="8073"/>
                  </a:cubicBezTo>
                  <a:cubicBezTo>
                    <a:pt x="6734" y="8010"/>
                    <a:pt x="6670" y="7946"/>
                    <a:pt x="6607" y="7915"/>
                  </a:cubicBezTo>
                  <a:cubicBezTo>
                    <a:pt x="5974" y="7661"/>
                    <a:pt x="5404" y="7281"/>
                    <a:pt x="4865" y="6869"/>
                  </a:cubicBezTo>
                  <a:cubicBezTo>
                    <a:pt x="4327" y="6426"/>
                    <a:pt x="3852" y="5919"/>
                    <a:pt x="3377" y="5381"/>
                  </a:cubicBezTo>
                  <a:cubicBezTo>
                    <a:pt x="2933" y="4843"/>
                    <a:pt x="2522" y="4273"/>
                    <a:pt x="2110" y="3703"/>
                  </a:cubicBezTo>
                  <a:cubicBezTo>
                    <a:pt x="1730" y="3196"/>
                    <a:pt x="1382" y="2658"/>
                    <a:pt x="1065" y="2087"/>
                  </a:cubicBezTo>
                  <a:cubicBezTo>
                    <a:pt x="780" y="1549"/>
                    <a:pt x="495" y="947"/>
                    <a:pt x="337" y="346"/>
                  </a:cubicBezTo>
                  <a:cubicBezTo>
                    <a:pt x="305" y="251"/>
                    <a:pt x="305" y="187"/>
                    <a:pt x="273" y="92"/>
                  </a:cubicBezTo>
                  <a:cubicBezTo>
                    <a:pt x="260" y="28"/>
                    <a:pt x="211" y="1"/>
                    <a:pt x="160"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6"/>
            <p:cNvSpPr/>
            <p:nvPr/>
          </p:nvSpPr>
          <p:spPr>
            <a:xfrm flipH="1">
              <a:off x="224302" y="4598652"/>
              <a:ext cx="293989" cy="305559"/>
            </a:xfrm>
            <a:custGeom>
              <a:avLst/>
              <a:gdLst/>
              <a:ahLst/>
              <a:cxnLst/>
              <a:rect l="l" t="t" r="r" b="b"/>
              <a:pathLst>
                <a:path w="8563" h="8900" extrusionOk="0">
                  <a:moveTo>
                    <a:pt x="165" y="1"/>
                  </a:moveTo>
                  <a:cubicBezTo>
                    <a:pt x="85" y="1"/>
                    <a:pt x="1" y="85"/>
                    <a:pt x="43" y="169"/>
                  </a:cubicBezTo>
                  <a:cubicBezTo>
                    <a:pt x="360" y="898"/>
                    <a:pt x="740" y="1626"/>
                    <a:pt x="1183" y="2291"/>
                  </a:cubicBezTo>
                  <a:cubicBezTo>
                    <a:pt x="1595" y="2956"/>
                    <a:pt x="2070" y="3621"/>
                    <a:pt x="2577" y="4223"/>
                  </a:cubicBezTo>
                  <a:cubicBezTo>
                    <a:pt x="3083" y="4856"/>
                    <a:pt x="3622" y="5426"/>
                    <a:pt x="4192" y="5965"/>
                  </a:cubicBezTo>
                  <a:cubicBezTo>
                    <a:pt x="4793" y="6503"/>
                    <a:pt x="5427" y="7042"/>
                    <a:pt x="6060" y="7485"/>
                  </a:cubicBezTo>
                  <a:cubicBezTo>
                    <a:pt x="6694" y="7960"/>
                    <a:pt x="7390" y="8372"/>
                    <a:pt x="8087" y="8752"/>
                  </a:cubicBezTo>
                  <a:cubicBezTo>
                    <a:pt x="8182" y="8783"/>
                    <a:pt x="8277" y="8847"/>
                    <a:pt x="8340" y="8878"/>
                  </a:cubicBezTo>
                  <a:cubicBezTo>
                    <a:pt x="8367" y="8891"/>
                    <a:pt x="8398" y="8899"/>
                    <a:pt x="8429" y="8899"/>
                  </a:cubicBezTo>
                  <a:cubicBezTo>
                    <a:pt x="8472" y="8899"/>
                    <a:pt x="8512" y="8884"/>
                    <a:pt x="8530" y="8847"/>
                  </a:cubicBezTo>
                  <a:cubicBezTo>
                    <a:pt x="8562" y="8783"/>
                    <a:pt x="8562" y="8688"/>
                    <a:pt x="8499" y="8657"/>
                  </a:cubicBezTo>
                  <a:cubicBezTo>
                    <a:pt x="7802" y="8308"/>
                    <a:pt x="7105" y="7897"/>
                    <a:pt x="6472" y="7453"/>
                  </a:cubicBezTo>
                  <a:cubicBezTo>
                    <a:pt x="5807" y="7010"/>
                    <a:pt x="5205" y="6535"/>
                    <a:pt x="4603" y="5996"/>
                  </a:cubicBezTo>
                  <a:cubicBezTo>
                    <a:pt x="4033" y="5458"/>
                    <a:pt x="3463" y="4888"/>
                    <a:pt x="2957" y="4286"/>
                  </a:cubicBezTo>
                  <a:cubicBezTo>
                    <a:pt x="2450" y="3685"/>
                    <a:pt x="1975" y="3051"/>
                    <a:pt x="1563" y="2418"/>
                  </a:cubicBezTo>
                  <a:cubicBezTo>
                    <a:pt x="1120" y="1753"/>
                    <a:pt x="740" y="1056"/>
                    <a:pt x="391" y="328"/>
                  </a:cubicBezTo>
                  <a:cubicBezTo>
                    <a:pt x="360" y="233"/>
                    <a:pt x="328" y="169"/>
                    <a:pt x="265" y="74"/>
                  </a:cubicBezTo>
                  <a:cubicBezTo>
                    <a:pt x="244" y="22"/>
                    <a:pt x="205" y="1"/>
                    <a:pt x="165"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6"/>
            <p:cNvSpPr/>
            <p:nvPr/>
          </p:nvSpPr>
          <p:spPr>
            <a:xfrm flipH="1">
              <a:off x="114519" y="4422880"/>
              <a:ext cx="151166" cy="222990"/>
            </a:xfrm>
            <a:custGeom>
              <a:avLst/>
              <a:gdLst/>
              <a:ahLst/>
              <a:cxnLst/>
              <a:rect l="l" t="t" r="r" b="b"/>
              <a:pathLst>
                <a:path w="4403" h="6495" extrusionOk="0">
                  <a:moveTo>
                    <a:pt x="4276" y="1"/>
                  </a:moveTo>
                  <a:cubicBezTo>
                    <a:pt x="4181" y="1"/>
                    <a:pt x="4149" y="32"/>
                    <a:pt x="4118" y="127"/>
                  </a:cubicBezTo>
                  <a:cubicBezTo>
                    <a:pt x="4118" y="254"/>
                    <a:pt x="4086" y="349"/>
                    <a:pt x="4086" y="476"/>
                  </a:cubicBezTo>
                  <a:cubicBezTo>
                    <a:pt x="4054" y="571"/>
                    <a:pt x="4023" y="697"/>
                    <a:pt x="3991" y="824"/>
                  </a:cubicBezTo>
                  <a:cubicBezTo>
                    <a:pt x="3928" y="1077"/>
                    <a:pt x="3864" y="1299"/>
                    <a:pt x="3801" y="1552"/>
                  </a:cubicBezTo>
                  <a:cubicBezTo>
                    <a:pt x="3706" y="1774"/>
                    <a:pt x="3611" y="2028"/>
                    <a:pt x="3516" y="2249"/>
                  </a:cubicBezTo>
                  <a:cubicBezTo>
                    <a:pt x="3516" y="2313"/>
                    <a:pt x="3484" y="2344"/>
                    <a:pt x="3453" y="2408"/>
                  </a:cubicBezTo>
                  <a:cubicBezTo>
                    <a:pt x="3453" y="2408"/>
                    <a:pt x="3453" y="2439"/>
                    <a:pt x="3421" y="2439"/>
                  </a:cubicBezTo>
                  <a:cubicBezTo>
                    <a:pt x="3453" y="2439"/>
                    <a:pt x="3421" y="2471"/>
                    <a:pt x="3421" y="2471"/>
                  </a:cubicBezTo>
                  <a:cubicBezTo>
                    <a:pt x="3421" y="2503"/>
                    <a:pt x="3389" y="2534"/>
                    <a:pt x="3389" y="2566"/>
                  </a:cubicBezTo>
                  <a:cubicBezTo>
                    <a:pt x="3326" y="2661"/>
                    <a:pt x="3263" y="2788"/>
                    <a:pt x="3199" y="2883"/>
                  </a:cubicBezTo>
                  <a:cubicBezTo>
                    <a:pt x="2977" y="3326"/>
                    <a:pt x="2724" y="3769"/>
                    <a:pt x="2407" y="4149"/>
                  </a:cubicBezTo>
                  <a:cubicBezTo>
                    <a:pt x="2344" y="4244"/>
                    <a:pt x="2249" y="4339"/>
                    <a:pt x="2186" y="4434"/>
                  </a:cubicBezTo>
                  <a:cubicBezTo>
                    <a:pt x="2186" y="4434"/>
                    <a:pt x="2154" y="4466"/>
                    <a:pt x="2154" y="4466"/>
                  </a:cubicBezTo>
                  <a:cubicBezTo>
                    <a:pt x="2154" y="4466"/>
                    <a:pt x="2154" y="4466"/>
                    <a:pt x="2122" y="4498"/>
                  </a:cubicBezTo>
                  <a:cubicBezTo>
                    <a:pt x="2122" y="4498"/>
                    <a:pt x="2091" y="4529"/>
                    <a:pt x="2059" y="4561"/>
                  </a:cubicBezTo>
                  <a:cubicBezTo>
                    <a:pt x="2027" y="4624"/>
                    <a:pt x="1996" y="4656"/>
                    <a:pt x="1932" y="4688"/>
                  </a:cubicBezTo>
                  <a:cubicBezTo>
                    <a:pt x="1774" y="4878"/>
                    <a:pt x="1584" y="5068"/>
                    <a:pt x="1426" y="5226"/>
                  </a:cubicBezTo>
                  <a:cubicBezTo>
                    <a:pt x="1236" y="5384"/>
                    <a:pt x="1046" y="5543"/>
                    <a:pt x="856" y="5701"/>
                  </a:cubicBezTo>
                  <a:cubicBezTo>
                    <a:pt x="761" y="5796"/>
                    <a:pt x="666" y="5859"/>
                    <a:pt x="539" y="5923"/>
                  </a:cubicBezTo>
                  <a:lnTo>
                    <a:pt x="507" y="5954"/>
                  </a:lnTo>
                  <a:cubicBezTo>
                    <a:pt x="507" y="5954"/>
                    <a:pt x="507" y="5954"/>
                    <a:pt x="507" y="5986"/>
                  </a:cubicBezTo>
                  <a:cubicBezTo>
                    <a:pt x="476" y="5986"/>
                    <a:pt x="444" y="6018"/>
                    <a:pt x="412" y="6018"/>
                  </a:cubicBezTo>
                  <a:cubicBezTo>
                    <a:pt x="349" y="6049"/>
                    <a:pt x="317" y="6081"/>
                    <a:pt x="254" y="6113"/>
                  </a:cubicBezTo>
                  <a:cubicBezTo>
                    <a:pt x="222" y="6144"/>
                    <a:pt x="159" y="6176"/>
                    <a:pt x="96" y="6208"/>
                  </a:cubicBezTo>
                  <a:cubicBezTo>
                    <a:pt x="32" y="6239"/>
                    <a:pt x="1" y="6334"/>
                    <a:pt x="32" y="6398"/>
                  </a:cubicBezTo>
                  <a:cubicBezTo>
                    <a:pt x="73" y="6459"/>
                    <a:pt x="114" y="6494"/>
                    <a:pt x="155" y="6494"/>
                  </a:cubicBezTo>
                  <a:cubicBezTo>
                    <a:pt x="177" y="6494"/>
                    <a:pt x="200" y="6484"/>
                    <a:pt x="222" y="6461"/>
                  </a:cubicBezTo>
                  <a:cubicBezTo>
                    <a:pt x="666" y="6208"/>
                    <a:pt x="1077" y="5891"/>
                    <a:pt x="1457" y="5574"/>
                  </a:cubicBezTo>
                  <a:cubicBezTo>
                    <a:pt x="1837" y="5226"/>
                    <a:pt x="2186" y="4846"/>
                    <a:pt x="2502" y="4434"/>
                  </a:cubicBezTo>
                  <a:cubicBezTo>
                    <a:pt x="2819" y="4054"/>
                    <a:pt x="3104" y="3643"/>
                    <a:pt x="3358" y="3199"/>
                  </a:cubicBezTo>
                  <a:cubicBezTo>
                    <a:pt x="3611" y="2756"/>
                    <a:pt x="3801" y="2281"/>
                    <a:pt x="3991" y="1806"/>
                  </a:cubicBezTo>
                  <a:cubicBezTo>
                    <a:pt x="4149" y="1299"/>
                    <a:pt x="4276" y="824"/>
                    <a:pt x="4371" y="317"/>
                  </a:cubicBezTo>
                  <a:cubicBezTo>
                    <a:pt x="4371" y="254"/>
                    <a:pt x="4371" y="191"/>
                    <a:pt x="4371" y="127"/>
                  </a:cubicBezTo>
                  <a:cubicBezTo>
                    <a:pt x="4403" y="64"/>
                    <a:pt x="4339" y="1"/>
                    <a:pt x="4276"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6"/>
            <p:cNvSpPr/>
            <p:nvPr/>
          </p:nvSpPr>
          <p:spPr>
            <a:xfrm flipH="1">
              <a:off x="576572" y="3704202"/>
              <a:ext cx="240327" cy="290384"/>
            </a:xfrm>
            <a:custGeom>
              <a:avLst/>
              <a:gdLst/>
              <a:ahLst/>
              <a:cxnLst/>
              <a:rect l="l" t="t" r="r" b="b"/>
              <a:pathLst>
                <a:path w="7000" h="8458" extrusionOk="0">
                  <a:moveTo>
                    <a:pt x="2385" y="1"/>
                  </a:moveTo>
                  <a:cubicBezTo>
                    <a:pt x="1332" y="1"/>
                    <a:pt x="440" y="906"/>
                    <a:pt x="222" y="1933"/>
                  </a:cubicBezTo>
                  <a:cubicBezTo>
                    <a:pt x="0" y="2978"/>
                    <a:pt x="349" y="4087"/>
                    <a:pt x="919" y="5005"/>
                  </a:cubicBezTo>
                  <a:cubicBezTo>
                    <a:pt x="2091" y="6937"/>
                    <a:pt x="4244" y="8267"/>
                    <a:pt x="6524" y="8457"/>
                  </a:cubicBezTo>
                  <a:lnTo>
                    <a:pt x="6999" y="7032"/>
                  </a:lnTo>
                  <a:cubicBezTo>
                    <a:pt x="6841" y="4910"/>
                    <a:pt x="5986" y="2852"/>
                    <a:pt x="4592" y="1237"/>
                  </a:cubicBezTo>
                  <a:cubicBezTo>
                    <a:pt x="4022" y="603"/>
                    <a:pt x="3294" y="33"/>
                    <a:pt x="2439" y="2"/>
                  </a:cubicBezTo>
                  <a:cubicBezTo>
                    <a:pt x="2421" y="1"/>
                    <a:pt x="2403" y="1"/>
                    <a:pt x="2385"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6"/>
            <p:cNvSpPr/>
            <p:nvPr/>
          </p:nvSpPr>
          <p:spPr>
            <a:xfrm flipH="1">
              <a:off x="539641" y="3942113"/>
              <a:ext cx="78312" cy="85076"/>
            </a:xfrm>
            <a:custGeom>
              <a:avLst/>
              <a:gdLst/>
              <a:ahLst/>
              <a:cxnLst/>
              <a:rect l="l" t="t" r="r" b="b"/>
              <a:pathLst>
                <a:path w="2281" h="2478" extrusionOk="0">
                  <a:moveTo>
                    <a:pt x="984" y="1"/>
                  </a:moveTo>
                  <a:cubicBezTo>
                    <a:pt x="816" y="1"/>
                    <a:pt x="645" y="82"/>
                    <a:pt x="508" y="197"/>
                  </a:cubicBezTo>
                  <a:cubicBezTo>
                    <a:pt x="318" y="355"/>
                    <a:pt x="223" y="609"/>
                    <a:pt x="128" y="799"/>
                  </a:cubicBezTo>
                  <a:cubicBezTo>
                    <a:pt x="64" y="925"/>
                    <a:pt x="1" y="1052"/>
                    <a:pt x="1" y="1147"/>
                  </a:cubicBezTo>
                  <a:cubicBezTo>
                    <a:pt x="32" y="1401"/>
                    <a:pt x="223" y="1591"/>
                    <a:pt x="444" y="1717"/>
                  </a:cubicBezTo>
                  <a:cubicBezTo>
                    <a:pt x="983" y="2034"/>
                    <a:pt x="1553" y="2319"/>
                    <a:pt x="2154" y="2477"/>
                  </a:cubicBezTo>
                  <a:cubicBezTo>
                    <a:pt x="2249" y="2192"/>
                    <a:pt x="2281" y="1812"/>
                    <a:pt x="2186" y="1527"/>
                  </a:cubicBezTo>
                  <a:cubicBezTo>
                    <a:pt x="2123" y="1369"/>
                    <a:pt x="2028" y="1210"/>
                    <a:pt x="1964" y="1084"/>
                  </a:cubicBezTo>
                  <a:cubicBezTo>
                    <a:pt x="1838" y="862"/>
                    <a:pt x="1711" y="672"/>
                    <a:pt x="1584" y="482"/>
                  </a:cubicBezTo>
                  <a:cubicBezTo>
                    <a:pt x="1489" y="292"/>
                    <a:pt x="1363" y="102"/>
                    <a:pt x="1173" y="39"/>
                  </a:cubicBezTo>
                  <a:cubicBezTo>
                    <a:pt x="1112" y="13"/>
                    <a:pt x="1048" y="1"/>
                    <a:pt x="984"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6"/>
            <p:cNvSpPr/>
            <p:nvPr/>
          </p:nvSpPr>
          <p:spPr>
            <a:xfrm flipH="1">
              <a:off x="510245" y="4345670"/>
              <a:ext cx="239263" cy="290350"/>
            </a:xfrm>
            <a:custGeom>
              <a:avLst/>
              <a:gdLst/>
              <a:ahLst/>
              <a:cxnLst/>
              <a:rect l="l" t="t" r="r" b="b"/>
              <a:pathLst>
                <a:path w="6969" h="8457" extrusionOk="0">
                  <a:moveTo>
                    <a:pt x="2385" y="0"/>
                  </a:moveTo>
                  <a:cubicBezTo>
                    <a:pt x="1332" y="0"/>
                    <a:pt x="441" y="906"/>
                    <a:pt x="223" y="1933"/>
                  </a:cubicBezTo>
                  <a:cubicBezTo>
                    <a:pt x="1" y="2978"/>
                    <a:pt x="349" y="4087"/>
                    <a:pt x="888" y="5005"/>
                  </a:cubicBezTo>
                  <a:cubicBezTo>
                    <a:pt x="2091" y="6937"/>
                    <a:pt x="4245" y="8267"/>
                    <a:pt x="6525" y="8457"/>
                  </a:cubicBezTo>
                  <a:lnTo>
                    <a:pt x="6968" y="7063"/>
                  </a:lnTo>
                  <a:cubicBezTo>
                    <a:pt x="6841" y="4910"/>
                    <a:pt x="5986" y="2851"/>
                    <a:pt x="4593" y="1268"/>
                  </a:cubicBezTo>
                  <a:cubicBezTo>
                    <a:pt x="4023" y="603"/>
                    <a:pt x="3294" y="33"/>
                    <a:pt x="2439" y="1"/>
                  </a:cubicBezTo>
                  <a:cubicBezTo>
                    <a:pt x="2421" y="1"/>
                    <a:pt x="2403" y="0"/>
                    <a:pt x="2385"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6"/>
            <p:cNvSpPr/>
            <p:nvPr/>
          </p:nvSpPr>
          <p:spPr>
            <a:xfrm flipH="1">
              <a:off x="275429" y="4004149"/>
              <a:ext cx="118550" cy="190477"/>
            </a:xfrm>
            <a:custGeom>
              <a:avLst/>
              <a:gdLst/>
              <a:ahLst/>
              <a:cxnLst/>
              <a:rect l="l" t="t" r="r" b="b"/>
              <a:pathLst>
                <a:path w="3453" h="5548" extrusionOk="0">
                  <a:moveTo>
                    <a:pt x="1563" y="1"/>
                  </a:moveTo>
                  <a:cubicBezTo>
                    <a:pt x="1088" y="1"/>
                    <a:pt x="600" y="308"/>
                    <a:pt x="349" y="734"/>
                  </a:cubicBezTo>
                  <a:cubicBezTo>
                    <a:pt x="1" y="1272"/>
                    <a:pt x="1" y="1937"/>
                    <a:pt x="127" y="2570"/>
                  </a:cubicBezTo>
                  <a:cubicBezTo>
                    <a:pt x="412" y="3869"/>
                    <a:pt x="1362" y="5009"/>
                    <a:pt x="2598" y="5547"/>
                  </a:cubicBezTo>
                  <a:lnTo>
                    <a:pt x="3104" y="4851"/>
                  </a:lnTo>
                  <a:cubicBezTo>
                    <a:pt x="3453" y="3647"/>
                    <a:pt x="3358" y="2349"/>
                    <a:pt x="2883" y="1177"/>
                  </a:cubicBezTo>
                  <a:cubicBezTo>
                    <a:pt x="2693" y="702"/>
                    <a:pt x="2408" y="259"/>
                    <a:pt x="1932" y="69"/>
                  </a:cubicBezTo>
                  <a:cubicBezTo>
                    <a:pt x="1813" y="22"/>
                    <a:pt x="1689" y="1"/>
                    <a:pt x="1563"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6"/>
            <p:cNvSpPr/>
            <p:nvPr/>
          </p:nvSpPr>
          <p:spPr>
            <a:xfrm flipH="1">
              <a:off x="276532" y="4166979"/>
              <a:ext cx="41336" cy="55893"/>
            </a:xfrm>
            <a:custGeom>
              <a:avLst/>
              <a:gdLst/>
              <a:ahLst/>
              <a:cxnLst/>
              <a:rect l="l" t="t" r="r" b="b"/>
              <a:pathLst>
                <a:path w="1204" h="1628" extrusionOk="0">
                  <a:moveTo>
                    <a:pt x="691" y="0"/>
                  </a:moveTo>
                  <a:cubicBezTo>
                    <a:pt x="627" y="0"/>
                    <a:pt x="564" y="16"/>
                    <a:pt x="507" y="44"/>
                  </a:cubicBezTo>
                  <a:cubicBezTo>
                    <a:pt x="381" y="108"/>
                    <a:pt x="286" y="203"/>
                    <a:pt x="191" y="298"/>
                  </a:cubicBezTo>
                  <a:cubicBezTo>
                    <a:pt x="127" y="361"/>
                    <a:pt x="64" y="393"/>
                    <a:pt x="64" y="488"/>
                  </a:cubicBezTo>
                  <a:cubicBezTo>
                    <a:pt x="0" y="614"/>
                    <a:pt x="95" y="741"/>
                    <a:pt x="191" y="868"/>
                  </a:cubicBezTo>
                  <a:cubicBezTo>
                    <a:pt x="412" y="1153"/>
                    <a:pt x="697" y="1406"/>
                    <a:pt x="982" y="1628"/>
                  </a:cubicBezTo>
                  <a:cubicBezTo>
                    <a:pt x="1109" y="1469"/>
                    <a:pt x="1204" y="1279"/>
                    <a:pt x="1204" y="1089"/>
                  </a:cubicBezTo>
                  <a:cubicBezTo>
                    <a:pt x="1204" y="994"/>
                    <a:pt x="1172" y="899"/>
                    <a:pt x="1141" y="804"/>
                  </a:cubicBezTo>
                  <a:cubicBezTo>
                    <a:pt x="1109" y="646"/>
                    <a:pt x="1077" y="519"/>
                    <a:pt x="1046" y="393"/>
                  </a:cubicBezTo>
                  <a:cubicBezTo>
                    <a:pt x="1046" y="266"/>
                    <a:pt x="1014" y="139"/>
                    <a:pt x="919" y="76"/>
                  </a:cubicBezTo>
                  <a:cubicBezTo>
                    <a:pt x="849" y="24"/>
                    <a:pt x="770" y="0"/>
                    <a:pt x="691"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6"/>
            <p:cNvSpPr/>
            <p:nvPr/>
          </p:nvSpPr>
          <p:spPr>
            <a:xfrm flipH="1">
              <a:off x="583101" y="4045483"/>
              <a:ext cx="118550" cy="190442"/>
            </a:xfrm>
            <a:custGeom>
              <a:avLst/>
              <a:gdLst/>
              <a:ahLst/>
              <a:cxnLst/>
              <a:rect l="l" t="t" r="r" b="b"/>
              <a:pathLst>
                <a:path w="3453" h="5547" extrusionOk="0">
                  <a:moveTo>
                    <a:pt x="1578" y="0"/>
                  </a:moveTo>
                  <a:cubicBezTo>
                    <a:pt x="1087" y="0"/>
                    <a:pt x="599" y="307"/>
                    <a:pt x="349" y="733"/>
                  </a:cubicBezTo>
                  <a:cubicBezTo>
                    <a:pt x="32" y="1271"/>
                    <a:pt x="0" y="1936"/>
                    <a:pt x="159" y="2538"/>
                  </a:cubicBezTo>
                  <a:cubicBezTo>
                    <a:pt x="444" y="3868"/>
                    <a:pt x="1394" y="5008"/>
                    <a:pt x="2629" y="5547"/>
                  </a:cubicBezTo>
                  <a:lnTo>
                    <a:pt x="3136" y="4850"/>
                  </a:lnTo>
                  <a:cubicBezTo>
                    <a:pt x="3452" y="3647"/>
                    <a:pt x="3389" y="2316"/>
                    <a:pt x="2914" y="1176"/>
                  </a:cubicBezTo>
                  <a:cubicBezTo>
                    <a:pt x="2724" y="701"/>
                    <a:pt x="2407" y="226"/>
                    <a:pt x="1964" y="68"/>
                  </a:cubicBezTo>
                  <a:cubicBezTo>
                    <a:pt x="1838" y="22"/>
                    <a:pt x="1708" y="0"/>
                    <a:pt x="1578"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6"/>
            <p:cNvSpPr/>
            <p:nvPr/>
          </p:nvSpPr>
          <p:spPr>
            <a:xfrm flipH="1">
              <a:off x="584204" y="4207180"/>
              <a:ext cx="41336" cy="55928"/>
            </a:xfrm>
            <a:custGeom>
              <a:avLst/>
              <a:gdLst/>
              <a:ahLst/>
              <a:cxnLst/>
              <a:rect l="l" t="t" r="r" b="b"/>
              <a:pathLst>
                <a:path w="1204" h="1629" extrusionOk="0">
                  <a:moveTo>
                    <a:pt x="702" y="1"/>
                  </a:moveTo>
                  <a:cubicBezTo>
                    <a:pt x="634" y="1"/>
                    <a:pt x="564" y="16"/>
                    <a:pt x="507" y="45"/>
                  </a:cubicBezTo>
                  <a:cubicBezTo>
                    <a:pt x="380" y="108"/>
                    <a:pt x="285" y="203"/>
                    <a:pt x="190" y="330"/>
                  </a:cubicBezTo>
                  <a:cubicBezTo>
                    <a:pt x="127" y="362"/>
                    <a:pt x="63" y="425"/>
                    <a:pt x="63" y="488"/>
                  </a:cubicBezTo>
                  <a:cubicBezTo>
                    <a:pt x="0" y="647"/>
                    <a:pt x="95" y="773"/>
                    <a:pt x="190" y="868"/>
                  </a:cubicBezTo>
                  <a:cubicBezTo>
                    <a:pt x="412" y="1185"/>
                    <a:pt x="697" y="1438"/>
                    <a:pt x="1014" y="1628"/>
                  </a:cubicBezTo>
                  <a:cubicBezTo>
                    <a:pt x="1109" y="1502"/>
                    <a:pt x="1204" y="1280"/>
                    <a:pt x="1204" y="1122"/>
                  </a:cubicBezTo>
                  <a:cubicBezTo>
                    <a:pt x="1204" y="1027"/>
                    <a:pt x="1172" y="900"/>
                    <a:pt x="1140" y="805"/>
                  </a:cubicBezTo>
                  <a:cubicBezTo>
                    <a:pt x="1109" y="678"/>
                    <a:pt x="1077" y="552"/>
                    <a:pt x="1045" y="425"/>
                  </a:cubicBezTo>
                  <a:cubicBezTo>
                    <a:pt x="1045" y="298"/>
                    <a:pt x="1014" y="172"/>
                    <a:pt x="919" y="77"/>
                  </a:cubicBezTo>
                  <a:cubicBezTo>
                    <a:pt x="866" y="24"/>
                    <a:pt x="785" y="1"/>
                    <a:pt x="702"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6"/>
            <p:cNvSpPr/>
            <p:nvPr/>
          </p:nvSpPr>
          <p:spPr>
            <a:xfrm flipH="1">
              <a:off x="39507" y="4162001"/>
              <a:ext cx="148969" cy="243555"/>
            </a:xfrm>
            <a:custGeom>
              <a:avLst/>
              <a:gdLst/>
              <a:ahLst/>
              <a:cxnLst/>
              <a:rect l="l" t="t" r="r" b="b"/>
              <a:pathLst>
                <a:path w="4339" h="7094" extrusionOk="0">
                  <a:moveTo>
                    <a:pt x="2668" y="1"/>
                  </a:moveTo>
                  <a:cubicBezTo>
                    <a:pt x="2297" y="1"/>
                    <a:pt x="1922" y="111"/>
                    <a:pt x="1615" y="316"/>
                  </a:cubicBezTo>
                  <a:cubicBezTo>
                    <a:pt x="950" y="759"/>
                    <a:pt x="570" y="1519"/>
                    <a:pt x="380" y="2311"/>
                  </a:cubicBezTo>
                  <a:cubicBezTo>
                    <a:pt x="0" y="3958"/>
                    <a:pt x="443" y="5795"/>
                    <a:pt x="1552" y="7093"/>
                  </a:cubicBezTo>
                  <a:lnTo>
                    <a:pt x="2534" y="6586"/>
                  </a:lnTo>
                  <a:cubicBezTo>
                    <a:pt x="3579" y="5383"/>
                    <a:pt x="4212" y="3831"/>
                    <a:pt x="4307" y="2248"/>
                  </a:cubicBezTo>
                  <a:cubicBezTo>
                    <a:pt x="4339" y="1614"/>
                    <a:pt x="4275" y="918"/>
                    <a:pt x="3832" y="474"/>
                  </a:cubicBezTo>
                  <a:cubicBezTo>
                    <a:pt x="3525" y="150"/>
                    <a:pt x="3099" y="1"/>
                    <a:pt x="2668"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6"/>
            <p:cNvSpPr/>
            <p:nvPr/>
          </p:nvSpPr>
          <p:spPr>
            <a:xfrm flipH="1">
              <a:off x="98218" y="4377220"/>
              <a:ext cx="47860" cy="71789"/>
            </a:xfrm>
            <a:custGeom>
              <a:avLst/>
              <a:gdLst/>
              <a:ahLst/>
              <a:cxnLst/>
              <a:rect l="l" t="t" r="r" b="b"/>
              <a:pathLst>
                <a:path w="1394" h="2091" extrusionOk="0">
                  <a:moveTo>
                    <a:pt x="887" y="1"/>
                  </a:moveTo>
                  <a:cubicBezTo>
                    <a:pt x="697" y="1"/>
                    <a:pt x="539" y="64"/>
                    <a:pt x="380" y="127"/>
                  </a:cubicBezTo>
                  <a:cubicBezTo>
                    <a:pt x="285" y="159"/>
                    <a:pt x="190" y="191"/>
                    <a:pt x="127" y="254"/>
                  </a:cubicBezTo>
                  <a:cubicBezTo>
                    <a:pt x="0" y="381"/>
                    <a:pt x="32" y="602"/>
                    <a:pt x="64" y="761"/>
                  </a:cubicBezTo>
                  <a:cubicBezTo>
                    <a:pt x="159" y="1236"/>
                    <a:pt x="349" y="1679"/>
                    <a:pt x="570" y="2091"/>
                  </a:cubicBezTo>
                  <a:cubicBezTo>
                    <a:pt x="760" y="1996"/>
                    <a:pt x="982" y="1806"/>
                    <a:pt x="1077" y="1584"/>
                  </a:cubicBezTo>
                  <a:cubicBezTo>
                    <a:pt x="1140" y="1489"/>
                    <a:pt x="1172" y="1362"/>
                    <a:pt x="1204" y="1236"/>
                  </a:cubicBezTo>
                  <a:cubicBezTo>
                    <a:pt x="1235" y="1046"/>
                    <a:pt x="1299" y="887"/>
                    <a:pt x="1330" y="729"/>
                  </a:cubicBezTo>
                  <a:cubicBezTo>
                    <a:pt x="1362" y="571"/>
                    <a:pt x="1394" y="412"/>
                    <a:pt x="1330" y="254"/>
                  </a:cubicBezTo>
                  <a:cubicBezTo>
                    <a:pt x="1267" y="96"/>
                    <a:pt x="1077" y="1"/>
                    <a:pt x="887"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6"/>
            <p:cNvSpPr/>
            <p:nvPr/>
          </p:nvSpPr>
          <p:spPr>
            <a:xfrm flipH="1">
              <a:off x="472215" y="4583581"/>
              <a:ext cx="78312" cy="85042"/>
            </a:xfrm>
            <a:custGeom>
              <a:avLst/>
              <a:gdLst/>
              <a:ahLst/>
              <a:cxnLst/>
              <a:rect l="l" t="t" r="r" b="b"/>
              <a:pathLst>
                <a:path w="2281" h="2477" extrusionOk="0">
                  <a:moveTo>
                    <a:pt x="979" y="0"/>
                  </a:moveTo>
                  <a:cubicBezTo>
                    <a:pt x="803" y="0"/>
                    <a:pt x="622" y="82"/>
                    <a:pt x="507" y="197"/>
                  </a:cubicBezTo>
                  <a:cubicBezTo>
                    <a:pt x="317" y="387"/>
                    <a:pt x="222" y="608"/>
                    <a:pt x="95" y="830"/>
                  </a:cubicBezTo>
                  <a:cubicBezTo>
                    <a:pt x="64" y="925"/>
                    <a:pt x="0" y="1052"/>
                    <a:pt x="0" y="1178"/>
                  </a:cubicBezTo>
                  <a:cubicBezTo>
                    <a:pt x="0" y="1400"/>
                    <a:pt x="222" y="1590"/>
                    <a:pt x="444" y="1717"/>
                  </a:cubicBezTo>
                  <a:cubicBezTo>
                    <a:pt x="950" y="2065"/>
                    <a:pt x="1552" y="2319"/>
                    <a:pt x="2154" y="2477"/>
                  </a:cubicBezTo>
                  <a:cubicBezTo>
                    <a:pt x="2249" y="2224"/>
                    <a:pt x="2280" y="1812"/>
                    <a:pt x="2185" y="1527"/>
                  </a:cubicBezTo>
                  <a:cubicBezTo>
                    <a:pt x="2122" y="1368"/>
                    <a:pt x="2027" y="1242"/>
                    <a:pt x="1932" y="1083"/>
                  </a:cubicBezTo>
                  <a:cubicBezTo>
                    <a:pt x="1837" y="893"/>
                    <a:pt x="1710" y="672"/>
                    <a:pt x="1584" y="482"/>
                  </a:cubicBezTo>
                  <a:cubicBezTo>
                    <a:pt x="1489" y="292"/>
                    <a:pt x="1362" y="102"/>
                    <a:pt x="1172" y="38"/>
                  </a:cubicBezTo>
                  <a:cubicBezTo>
                    <a:pt x="1111" y="12"/>
                    <a:pt x="1045" y="0"/>
                    <a:pt x="979"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16"/>
          <p:cNvGrpSpPr/>
          <p:nvPr/>
        </p:nvGrpSpPr>
        <p:grpSpPr>
          <a:xfrm>
            <a:off x="4332747" y="1122573"/>
            <a:ext cx="679547" cy="1058522"/>
            <a:chOff x="4332747" y="1122573"/>
            <a:chExt cx="679547" cy="1058522"/>
          </a:xfrm>
        </p:grpSpPr>
        <p:sp>
          <p:nvSpPr>
            <p:cNvPr id="615" name="Google Shape;615;p16"/>
            <p:cNvSpPr/>
            <p:nvPr/>
          </p:nvSpPr>
          <p:spPr>
            <a:xfrm>
              <a:off x="4332747" y="1718690"/>
              <a:ext cx="89196" cy="116456"/>
            </a:xfrm>
            <a:custGeom>
              <a:avLst/>
              <a:gdLst/>
              <a:ahLst/>
              <a:cxnLst/>
              <a:rect l="l" t="t" r="r" b="b"/>
              <a:pathLst>
                <a:path w="2598" h="3392" extrusionOk="0">
                  <a:moveTo>
                    <a:pt x="916" y="0"/>
                  </a:moveTo>
                  <a:cubicBezTo>
                    <a:pt x="766" y="0"/>
                    <a:pt x="621" y="36"/>
                    <a:pt x="507" y="108"/>
                  </a:cubicBezTo>
                  <a:cubicBezTo>
                    <a:pt x="64" y="362"/>
                    <a:pt x="0" y="868"/>
                    <a:pt x="190" y="1280"/>
                  </a:cubicBezTo>
                  <a:cubicBezTo>
                    <a:pt x="444" y="1850"/>
                    <a:pt x="697" y="2420"/>
                    <a:pt x="950" y="2990"/>
                  </a:cubicBezTo>
                  <a:cubicBezTo>
                    <a:pt x="1074" y="3258"/>
                    <a:pt x="1371" y="3392"/>
                    <a:pt x="1669" y="3392"/>
                  </a:cubicBezTo>
                  <a:cubicBezTo>
                    <a:pt x="1829" y="3392"/>
                    <a:pt x="1989" y="3353"/>
                    <a:pt x="2122" y="3275"/>
                  </a:cubicBezTo>
                  <a:cubicBezTo>
                    <a:pt x="2566" y="3022"/>
                    <a:pt x="2597" y="2547"/>
                    <a:pt x="2407" y="2103"/>
                  </a:cubicBezTo>
                  <a:cubicBezTo>
                    <a:pt x="2154" y="1533"/>
                    <a:pt x="1932" y="995"/>
                    <a:pt x="1679" y="425"/>
                  </a:cubicBezTo>
                  <a:cubicBezTo>
                    <a:pt x="1551" y="148"/>
                    <a:pt x="1223" y="0"/>
                    <a:pt x="916"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6"/>
            <p:cNvSpPr/>
            <p:nvPr/>
          </p:nvSpPr>
          <p:spPr>
            <a:xfrm>
              <a:off x="4438211" y="1649102"/>
              <a:ext cx="97882" cy="131699"/>
            </a:xfrm>
            <a:custGeom>
              <a:avLst/>
              <a:gdLst/>
              <a:ahLst/>
              <a:cxnLst/>
              <a:rect l="l" t="t" r="r" b="b"/>
              <a:pathLst>
                <a:path w="2851" h="3836" extrusionOk="0">
                  <a:moveTo>
                    <a:pt x="908" y="0"/>
                  </a:moveTo>
                  <a:cubicBezTo>
                    <a:pt x="763" y="0"/>
                    <a:pt x="621" y="36"/>
                    <a:pt x="507" y="108"/>
                  </a:cubicBezTo>
                  <a:cubicBezTo>
                    <a:pt x="64" y="362"/>
                    <a:pt x="0" y="868"/>
                    <a:pt x="190" y="1280"/>
                  </a:cubicBezTo>
                  <a:cubicBezTo>
                    <a:pt x="507" y="2009"/>
                    <a:pt x="855" y="2705"/>
                    <a:pt x="1172" y="3434"/>
                  </a:cubicBezTo>
                  <a:cubicBezTo>
                    <a:pt x="1316" y="3701"/>
                    <a:pt x="1621" y="3835"/>
                    <a:pt x="1912" y="3835"/>
                  </a:cubicBezTo>
                  <a:cubicBezTo>
                    <a:pt x="2069" y="3835"/>
                    <a:pt x="2222" y="3796"/>
                    <a:pt x="2344" y="3719"/>
                  </a:cubicBezTo>
                  <a:cubicBezTo>
                    <a:pt x="2787" y="3465"/>
                    <a:pt x="2850" y="2990"/>
                    <a:pt x="2660" y="2547"/>
                  </a:cubicBezTo>
                  <a:cubicBezTo>
                    <a:pt x="2312" y="1850"/>
                    <a:pt x="1995" y="1122"/>
                    <a:pt x="1647" y="425"/>
                  </a:cubicBezTo>
                  <a:cubicBezTo>
                    <a:pt x="1519" y="148"/>
                    <a:pt x="1206" y="0"/>
                    <a:pt x="908"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6"/>
            <p:cNvSpPr/>
            <p:nvPr/>
          </p:nvSpPr>
          <p:spPr>
            <a:xfrm>
              <a:off x="4557785" y="1527812"/>
              <a:ext cx="95719" cy="136884"/>
            </a:xfrm>
            <a:custGeom>
              <a:avLst/>
              <a:gdLst/>
              <a:ahLst/>
              <a:cxnLst/>
              <a:rect l="l" t="t" r="r" b="b"/>
              <a:pathLst>
                <a:path w="2788" h="3987" extrusionOk="0">
                  <a:moveTo>
                    <a:pt x="987" y="1"/>
                  </a:moveTo>
                  <a:cubicBezTo>
                    <a:pt x="914" y="1"/>
                    <a:pt x="838" y="11"/>
                    <a:pt x="761" y="31"/>
                  </a:cubicBezTo>
                  <a:cubicBezTo>
                    <a:pt x="349" y="126"/>
                    <a:pt x="1" y="633"/>
                    <a:pt x="159" y="1076"/>
                  </a:cubicBezTo>
                  <a:cubicBezTo>
                    <a:pt x="444" y="1836"/>
                    <a:pt x="729" y="2596"/>
                    <a:pt x="983" y="3356"/>
                  </a:cubicBezTo>
                  <a:cubicBezTo>
                    <a:pt x="1117" y="3706"/>
                    <a:pt x="1456" y="3986"/>
                    <a:pt x="1846" y="3986"/>
                  </a:cubicBezTo>
                  <a:cubicBezTo>
                    <a:pt x="1916" y="3986"/>
                    <a:pt x="1987" y="3977"/>
                    <a:pt x="2059" y="3958"/>
                  </a:cubicBezTo>
                  <a:cubicBezTo>
                    <a:pt x="2471" y="3831"/>
                    <a:pt x="2788" y="3325"/>
                    <a:pt x="2629" y="2913"/>
                  </a:cubicBezTo>
                  <a:cubicBezTo>
                    <a:pt x="2376" y="2153"/>
                    <a:pt x="2091" y="1361"/>
                    <a:pt x="1806" y="601"/>
                  </a:cubicBezTo>
                  <a:cubicBezTo>
                    <a:pt x="1673" y="257"/>
                    <a:pt x="1363" y="1"/>
                    <a:pt x="987"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6"/>
            <p:cNvSpPr/>
            <p:nvPr/>
          </p:nvSpPr>
          <p:spPr>
            <a:xfrm>
              <a:off x="4641518" y="1410264"/>
              <a:ext cx="105504" cy="88887"/>
            </a:xfrm>
            <a:custGeom>
              <a:avLst/>
              <a:gdLst/>
              <a:ahLst/>
              <a:cxnLst/>
              <a:rect l="l" t="t" r="r" b="b"/>
              <a:pathLst>
                <a:path w="3073" h="2589" extrusionOk="0">
                  <a:moveTo>
                    <a:pt x="1002" y="1"/>
                  </a:moveTo>
                  <a:cubicBezTo>
                    <a:pt x="690" y="1"/>
                    <a:pt x="352" y="186"/>
                    <a:pt x="222" y="447"/>
                  </a:cubicBezTo>
                  <a:cubicBezTo>
                    <a:pt x="0" y="890"/>
                    <a:pt x="159" y="1302"/>
                    <a:pt x="539" y="1618"/>
                  </a:cubicBezTo>
                  <a:cubicBezTo>
                    <a:pt x="919" y="1903"/>
                    <a:pt x="1299" y="2188"/>
                    <a:pt x="1679" y="2473"/>
                  </a:cubicBezTo>
                  <a:cubicBezTo>
                    <a:pt x="1788" y="2553"/>
                    <a:pt x="1922" y="2589"/>
                    <a:pt x="2061" y="2589"/>
                  </a:cubicBezTo>
                  <a:cubicBezTo>
                    <a:pt x="2364" y="2589"/>
                    <a:pt x="2689" y="2418"/>
                    <a:pt x="2819" y="2157"/>
                  </a:cubicBezTo>
                  <a:cubicBezTo>
                    <a:pt x="3072" y="1713"/>
                    <a:pt x="2914" y="1270"/>
                    <a:pt x="2534" y="985"/>
                  </a:cubicBezTo>
                  <a:cubicBezTo>
                    <a:pt x="2154" y="700"/>
                    <a:pt x="1774" y="415"/>
                    <a:pt x="1394" y="130"/>
                  </a:cubicBezTo>
                  <a:cubicBezTo>
                    <a:pt x="1284" y="40"/>
                    <a:pt x="1146" y="1"/>
                    <a:pt x="100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6"/>
            <p:cNvSpPr/>
            <p:nvPr/>
          </p:nvSpPr>
          <p:spPr>
            <a:xfrm>
              <a:off x="4701322" y="1292956"/>
              <a:ext cx="128335" cy="58743"/>
            </a:xfrm>
            <a:custGeom>
              <a:avLst/>
              <a:gdLst/>
              <a:ahLst/>
              <a:cxnLst/>
              <a:rect l="l" t="t" r="r" b="b"/>
              <a:pathLst>
                <a:path w="3738" h="1711" extrusionOk="0">
                  <a:moveTo>
                    <a:pt x="1077" y="0"/>
                  </a:moveTo>
                  <a:cubicBezTo>
                    <a:pt x="0" y="0"/>
                    <a:pt x="0" y="1710"/>
                    <a:pt x="1077" y="1710"/>
                  </a:cubicBezTo>
                  <a:lnTo>
                    <a:pt x="2660" y="1710"/>
                  </a:lnTo>
                  <a:cubicBezTo>
                    <a:pt x="3737" y="1710"/>
                    <a:pt x="3737" y="0"/>
                    <a:pt x="2660"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4775236" y="1122573"/>
              <a:ext cx="113126" cy="67532"/>
            </a:xfrm>
            <a:custGeom>
              <a:avLst/>
              <a:gdLst/>
              <a:ahLst/>
              <a:cxnLst/>
              <a:rect l="l" t="t" r="r" b="b"/>
              <a:pathLst>
                <a:path w="3295" h="1967" extrusionOk="0">
                  <a:moveTo>
                    <a:pt x="2328" y="1"/>
                  </a:moveTo>
                  <a:cubicBezTo>
                    <a:pt x="2259" y="1"/>
                    <a:pt x="2191" y="8"/>
                    <a:pt x="2123" y="23"/>
                  </a:cubicBezTo>
                  <a:cubicBezTo>
                    <a:pt x="1647" y="118"/>
                    <a:pt x="1172" y="213"/>
                    <a:pt x="697" y="308"/>
                  </a:cubicBezTo>
                  <a:cubicBezTo>
                    <a:pt x="254" y="371"/>
                    <a:pt x="1" y="909"/>
                    <a:pt x="96" y="1353"/>
                  </a:cubicBezTo>
                  <a:cubicBezTo>
                    <a:pt x="207" y="1769"/>
                    <a:pt x="585" y="1966"/>
                    <a:pt x="975" y="1966"/>
                  </a:cubicBezTo>
                  <a:cubicBezTo>
                    <a:pt x="1030" y="1966"/>
                    <a:pt x="1086" y="1962"/>
                    <a:pt x="1141" y="1954"/>
                  </a:cubicBezTo>
                  <a:cubicBezTo>
                    <a:pt x="1616" y="1859"/>
                    <a:pt x="2091" y="1764"/>
                    <a:pt x="2566" y="1669"/>
                  </a:cubicBezTo>
                  <a:cubicBezTo>
                    <a:pt x="3009" y="1574"/>
                    <a:pt x="3294" y="1036"/>
                    <a:pt x="3168" y="593"/>
                  </a:cubicBezTo>
                  <a:cubicBezTo>
                    <a:pt x="3060" y="217"/>
                    <a:pt x="2704" y="1"/>
                    <a:pt x="2328"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6"/>
            <p:cNvSpPr/>
            <p:nvPr/>
          </p:nvSpPr>
          <p:spPr>
            <a:xfrm>
              <a:off x="4446897" y="1879083"/>
              <a:ext cx="118550" cy="106602"/>
            </a:xfrm>
            <a:custGeom>
              <a:avLst/>
              <a:gdLst/>
              <a:ahLst/>
              <a:cxnLst/>
              <a:rect l="l" t="t" r="r" b="b"/>
              <a:pathLst>
                <a:path w="3453" h="3105" extrusionOk="0">
                  <a:moveTo>
                    <a:pt x="947" y="0"/>
                  </a:moveTo>
                  <a:cubicBezTo>
                    <a:pt x="734" y="0"/>
                    <a:pt x="519" y="80"/>
                    <a:pt x="349" y="250"/>
                  </a:cubicBezTo>
                  <a:cubicBezTo>
                    <a:pt x="32" y="567"/>
                    <a:pt x="1" y="1137"/>
                    <a:pt x="349" y="1453"/>
                  </a:cubicBezTo>
                  <a:cubicBezTo>
                    <a:pt x="887" y="1928"/>
                    <a:pt x="1394" y="2403"/>
                    <a:pt x="1932" y="2878"/>
                  </a:cubicBezTo>
                  <a:cubicBezTo>
                    <a:pt x="2095" y="3025"/>
                    <a:pt x="2316" y="3104"/>
                    <a:pt x="2539" y="3104"/>
                  </a:cubicBezTo>
                  <a:cubicBezTo>
                    <a:pt x="2752" y="3104"/>
                    <a:pt x="2966" y="3033"/>
                    <a:pt x="3136" y="2878"/>
                  </a:cubicBezTo>
                  <a:cubicBezTo>
                    <a:pt x="3453" y="2562"/>
                    <a:pt x="3453" y="1960"/>
                    <a:pt x="3136" y="1675"/>
                  </a:cubicBezTo>
                  <a:cubicBezTo>
                    <a:pt x="2597" y="1200"/>
                    <a:pt x="2091" y="725"/>
                    <a:pt x="1552" y="250"/>
                  </a:cubicBezTo>
                  <a:cubicBezTo>
                    <a:pt x="1390" y="88"/>
                    <a:pt x="1170" y="0"/>
                    <a:pt x="947"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6"/>
            <p:cNvSpPr/>
            <p:nvPr/>
          </p:nvSpPr>
          <p:spPr>
            <a:xfrm>
              <a:off x="4583877" y="1805135"/>
              <a:ext cx="89196" cy="87857"/>
            </a:xfrm>
            <a:custGeom>
              <a:avLst/>
              <a:gdLst/>
              <a:ahLst/>
              <a:cxnLst/>
              <a:rect l="l" t="t" r="r" b="b"/>
              <a:pathLst>
                <a:path w="2598" h="2559" extrusionOk="0">
                  <a:moveTo>
                    <a:pt x="967" y="1"/>
                  </a:moveTo>
                  <a:cubicBezTo>
                    <a:pt x="732" y="1"/>
                    <a:pt x="495" y="88"/>
                    <a:pt x="349" y="250"/>
                  </a:cubicBezTo>
                  <a:cubicBezTo>
                    <a:pt x="1" y="630"/>
                    <a:pt x="33" y="1105"/>
                    <a:pt x="349" y="1454"/>
                  </a:cubicBezTo>
                  <a:lnTo>
                    <a:pt x="1046" y="2309"/>
                  </a:lnTo>
                  <a:cubicBezTo>
                    <a:pt x="1185" y="2479"/>
                    <a:pt x="1407" y="2558"/>
                    <a:pt x="1635" y="2558"/>
                  </a:cubicBezTo>
                  <a:cubicBezTo>
                    <a:pt x="1874" y="2558"/>
                    <a:pt x="2119" y="2471"/>
                    <a:pt x="2281" y="2309"/>
                  </a:cubicBezTo>
                  <a:cubicBezTo>
                    <a:pt x="2598" y="1961"/>
                    <a:pt x="2566" y="1486"/>
                    <a:pt x="2281" y="1105"/>
                  </a:cubicBezTo>
                  <a:lnTo>
                    <a:pt x="1553" y="250"/>
                  </a:lnTo>
                  <a:cubicBezTo>
                    <a:pt x="1414" y="80"/>
                    <a:pt x="1191" y="1"/>
                    <a:pt x="967"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6"/>
            <p:cNvSpPr/>
            <p:nvPr/>
          </p:nvSpPr>
          <p:spPr>
            <a:xfrm>
              <a:off x="4695863" y="1693183"/>
              <a:ext cx="104439" cy="97401"/>
            </a:xfrm>
            <a:custGeom>
              <a:avLst/>
              <a:gdLst/>
              <a:ahLst/>
              <a:cxnLst/>
              <a:rect l="l" t="t" r="r" b="b"/>
              <a:pathLst>
                <a:path w="3042" h="2837" extrusionOk="0">
                  <a:moveTo>
                    <a:pt x="942" y="1"/>
                  </a:moveTo>
                  <a:cubicBezTo>
                    <a:pt x="795" y="1"/>
                    <a:pt x="654" y="40"/>
                    <a:pt x="539" y="123"/>
                  </a:cubicBezTo>
                  <a:cubicBezTo>
                    <a:pt x="128" y="376"/>
                    <a:pt x="1" y="851"/>
                    <a:pt x="223" y="1295"/>
                  </a:cubicBezTo>
                  <a:cubicBezTo>
                    <a:pt x="539" y="1896"/>
                    <a:pt x="1046" y="2403"/>
                    <a:pt x="1679" y="2720"/>
                  </a:cubicBezTo>
                  <a:cubicBezTo>
                    <a:pt x="1812" y="2797"/>
                    <a:pt x="1965" y="2836"/>
                    <a:pt x="2118" y="2836"/>
                  </a:cubicBezTo>
                  <a:cubicBezTo>
                    <a:pt x="2401" y="2836"/>
                    <a:pt x="2686" y="2702"/>
                    <a:pt x="2851" y="2435"/>
                  </a:cubicBezTo>
                  <a:cubicBezTo>
                    <a:pt x="3041" y="2023"/>
                    <a:pt x="2946" y="1485"/>
                    <a:pt x="2534" y="1263"/>
                  </a:cubicBezTo>
                  <a:cubicBezTo>
                    <a:pt x="2439" y="1200"/>
                    <a:pt x="2313" y="1136"/>
                    <a:pt x="2218" y="1073"/>
                  </a:cubicBezTo>
                  <a:cubicBezTo>
                    <a:pt x="2217" y="1072"/>
                    <a:pt x="2216" y="1072"/>
                    <a:pt x="2215" y="1071"/>
                  </a:cubicBezTo>
                  <a:lnTo>
                    <a:pt x="2215" y="1071"/>
                  </a:lnTo>
                  <a:cubicBezTo>
                    <a:pt x="2208" y="1063"/>
                    <a:pt x="2198" y="1053"/>
                    <a:pt x="2186" y="1041"/>
                  </a:cubicBezTo>
                  <a:cubicBezTo>
                    <a:pt x="2123" y="1010"/>
                    <a:pt x="2091" y="946"/>
                    <a:pt x="2028" y="915"/>
                  </a:cubicBezTo>
                  <a:cubicBezTo>
                    <a:pt x="1996" y="883"/>
                    <a:pt x="1964" y="820"/>
                    <a:pt x="1933" y="788"/>
                  </a:cubicBezTo>
                  <a:cubicBezTo>
                    <a:pt x="1920" y="775"/>
                    <a:pt x="1910" y="766"/>
                    <a:pt x="1903" y="759"/>
                  </a:cubicBezTo>
                  <a:lnTo>
                    <a:pt x="1903" y="759"/>
                  </a:lnTo>
                  <a:cubicBezTo>
                    <a:pt x="1902" y="758"/>
                    <a:pt x="1902" y="757"/>
                    <a:pt x="1901" y="756"/>
                  </a:cubicBezTo>
                  <a:cubicBezTo>
                    <a:pt x="1838" y="661"/>
                    <a:pt x="1774" y="535"/>
                    <a:pt x="1711" y="440"/>
                  </a:cubicBezTo>
                  <a:cubicBezTo>
                    <a:pt x="1562" y="163"/>
                    <a:pt x="1242" y="1"/>
                    <a:pt x="94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6"/>
            <p:cNvSpPr/>
            <p:nvPr/>
          </p:nvSpPr>
          <p:spPr>
            <a:xfrm>
              <a:off x="4778498" y="1513771"/>
              <a:ext cx="89196" cy="82398"/>
            </a:xfrm>
            <a:custGeom>
              <a:avLst/>
              <a:gdLst/>
              <a:ahLst/>
              <a:cxnLst/>
              <a:rect l="l" t="t" r="r" b="b"/>
              <a:pathLst>
                <a:path w="2598" h="2400" extrusionOk="0">
                  <a:moveTo>
                    <a:pt x="935" y="1"/>
                  </a:moveTo>
                  <a:cubicBezTo>
                    <a:pt x="719" y="1"/>
                    <a:pt x="504" y="80"/>
                    <a:pt x="349" y="250"/>
                  </a:cubicBezTo>
                  <a:cubicBezTo>
                    <a:pt x="32" y="567"/>
                    <a:pt x="1" y="1105"/>
                    <a:pt x="349" y="1454"/>
                  </a:cubicBezTo>
                  <a:cubicBezTo>
                    <a:pt x="571" y="1675"/>
                    <a:pt x="824" y="1929"/>
                    <a:pt x="1046" y="2150"/>
                  </a:cubicBezTo>
                  <a:cubicBezTo>
                    <a:pt x="1224" y="2312"/>
                    <a:pt x="1460" y="2400"/>
                    <a:pt x="1691" y="2400"/>
                  </a:cubicBezTo>
                  <a:cubicBezTo>
                    <a:pt x="1911" y="2400"/>
                    <a:pt x="2126" y="2320"/>
                    <a:pt x="2281" y="2150"/>
                  </a:cubicBezTo>
                  <a:cubicBezTo>
                    <a:pt x="2566" y="1802"/>
                    <a:pt x="2598" y="1264"/>
                    <a:pt x="2281" y="947"/>
                  </a:cubicBezTo>
                  <a:cubicBezTo>
                    <a:pt x="2028" y="694"/>
                    <a:pt x="1774" y="472"/>
                    <a:pt x="1552" y="250"/>
                  </a:cubicBezTo>
                  <a:cubicBezTo>
                    <a:pt x="1390" y="88"/>
                    <a:pt x="1162" y="1"/>
                    <a:pt x="935"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6"/>
            <p:cNvSpPr/>
            <p:nvPr/>
          </p:nvSpPr>
          <p:spPr>
            <a:xfrm>
              <a:off x="4857870" y="1376689"/>
              <a:ext cx="107667" cy="73815"/>
            </a:xfrm>
            <a:custGeom>
              <a:avLst/>
              <a:gdLst/>
              <a:ahLst/>
              <a:cxnLst/>
              <a:rect l="l" t="t" r="r" b="b"/>
              <a:pathLst>
                <a:path w="3136" h="2150" extrusionOk="0">
                  <a:moveTo>
                    <a:pt x="933" y="1"/>
                  </a:moveTo>
                  <a:cubicBezTo>
                    <a:pt x="566" y="1"/>
                    <a:pt x="175" y="261"/>
                    <a:pt x="96" y="633"/>
                  </a:cubicBezTo>
                  <a:cubicBezTo>
                    <a:pt x="1" y="1108"/>
                    <a:pt x="254" y="1520"/>
                    <a:pt x="697" y="1678"/>
                  </a:cubicBezTo>
                  <a:cubicBezTo>
                    <a:pt x="1109" y="1836"/>
                    <a:pt x="1552" y="1963"/>
                    <a:pt x="1964" y="2121"/>
                  </a:cubicBezTo>
                  <a:cubicBezTo>
                    <a:pt x="2031" y="2141"/>
                    <a:pt x="2100" y="2150"/>
                    <a:pt x="2169" y="2150"/>
                  </a:cubicBezTo>
                  <a:cubicBezTo>
                    <a:pt x="2553" y="2150"/>
                    <a:pt x="2933" y="1869"/>
                    <a:pt x="3041" y="1520"/>
                  </a:cubicBezTo>
                  <a:cubicBezTo>
                    <a:pt x="3136" y="1045"/>
                    <a:pt x="2882" y="601"/>
                    <a:pt x="2439" y="475"/>
                  </a:cubicBezTo>
                  <a:cubicBezTo>
                    <a:pt x="1996" y="316"/>
                    <a:pt x="1584" y="190"/>
                    <a:pt x="1141" y="31"/>
                  </a:cubicBezTo>
                  <a:cubicBezTo>
                    <a:pt x="1074" y="11"/>
                    <a:pt x="1004" y="1"/>
                    <a:pt x="933"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6"/>
            <p:cNvSpPr/>
            <p:nvPr/>
          </p:nvSpPr>
          <p:spPr>
            <a:xfrm>
              <a:off x="4900269" y="1244001"/>
              <a:ext cx="91359" cy="78347"/>
            </a:xfrm>
            <a:custGeom>
              <a:avLst/>
              <a:gdLst/>
              <a:ahLst/>
              <a:cxnLst/>
              <a:rect l="l" t="t" r="r" b="b"/>
              <a:pathLst>
                <a:path w="2661" h="2282" extrusionOk="0">
                  <a:moveTo>
                    <a:pt x="982" y="1"/>
                  </a:moveTo>
                  <a:cubicBezTo>
                    <a:pt x="761" y="1"/>
                    <a:pt x="507" y="96"/>
                    <a:pt x="381" y="254"/>
                  </a:cubicBezTo>
                  <a:cubicBezTo>
                    <a:pt x="96" y="571"/>
                    <a:pt x="1" y="1173"/>
                    <a:pt x="381" y="1458"/>
                  </a:cubicBezTo>
                  <a:cubicBezTo>
                    <a:pt x="602" y="1648"/>
                    <a:pt x="856" y="1838"/>
                    <a:pt x="1077" y="2028"/>
                  </a:cubicBezTo>
                  <a:cubicBezTo>
                    <a:pt x="1267" y="2186"/>
                    <a:pt x="1426" y="2281"/>
                    <a:pt x="1679" y="2281"/>
                  </a:cubicBezTo>
                  <a:cubicBezTo>
                    <a:pt x="1901" y="2281"/>
                    <a:pt x="2122" y="2186"/>
                    <a:pt x="2281" y="2028"/>
                  </a:cubicBezTo>
                  <a:cubicBezTo>
                    <a:pt x="2566" y="1743"/>
                    <a:pt x="2661" y="1141"/>
                    <a:pt x="2281" y="824"/>
                  </a:cubicBezTo>
                  <a:cubicBezTo>
                    <a:pt x="2027" y="634"/>
                    <a:pt x="1806" y="444"/>
                    <a:pt x="1584" y="254"/>
                  </a:cubicBezTo>
                  <a:cubicBezTo>
                    <a:pt x="1394" y="128"/>
                    <a:pt x="1204" y="1"/>
                    <a:pt x="98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6"/>
            <p:cNvSpPr/>
            <p:nvPr/>
          </p:nvSpPr>
          <p:spPr>
            <a:xfrm>
              <a:off x="4550198" y="2088912"/>
              <a:ext cx="98981" cy="92183"/>
            </a:xfrm>
            <a:custGeom>
              <a:avLst/>
              <a:gdLst/>
              <a:ahLst/>
              <a:cxnLst/>
              <a:rect l="l" t="t" r="r" b="b"/>
              <a:pathLst>
                <a:path w="2883" h="2685" extrusionOk="0">
                  <a:moveTo>
                    <a:pt x="922" y="0"/>
                  </a:moveTo>
                  <a:cubicBezTo>
                    <a:pt x="702" y="0"/>
                    <a:pt x="488" y="80"/>
                    <a:pt x="349" y="250"/>
                  </a:cubicBezTo>
                  <a:cubicBezTo>
                    <a:pt x="32" y="598"/>
                    <a:pt x="0" y="1105"/>
                    <a:pt x="349" y="1453"/>
                  </a:cubicBezTo>
                  <a:lnTo>
                    <a:pt x="1330" y="2435"/>
                  </a:lnTo>
                  <a:cubicBezTo>
                    <a:pt x="1492" y="2597"/>
                    <a:pt x="1721" y="2685"/>
                    <a:pt x="1948" y="2685"/>
                  </a:cubicBezTo>
                  <a:cubicBezTo>
                    <a:pt x="2164" y="2685"/>
                    <a:pt x="2379" y="2605"/>
                    <a:pt x="2534" y="2435"/>
                  </a:cubicBezTo>
                  <a:cubicBezTo>
                    <a:pt x="2850" y="2118"/>
                    <a:pt x="2882" y="1580"/>
                    <a:pt x="2534" y="1232"/>
                  </a:cubicBezTo>
                  <a:lnTo>
                    <a:pt x="1552" y="250"/>
                  </a:lnTo>
                  <a:cubicBezTo>
                    <a:pt x="1390" y="88"/>
                    <a:pt x="1153" y="0"/>
                    <a:pt x="922"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6"/>
            <p:cNvSpPr/>
            <p:nvPr/>
          </p:nvSpPr>
          <p:spPr>
            <a:xfrm>
              <a:off x="4682818" y="1966970"/>
              <a:ext cx="72888" cy="106671"/>
            </a:xfrm>
            <a:custGeom>
              <a:avLst/>
              <a:gdLst/>
              <a:ahLst/>
              <a:cxnLst/>
              <a:rect l="l" t="t" r="r" b="b"/>
              <a:pathLst>
                <a:path w="2123" h="3107" extrusionOk="0">
                  <a:moveTo>
                    <a:pt x="921" y="1"/>
                  </a:moveTo>
                  <a:cubicBezTo>
                    <a:pt x="845" y="1"/>
                    <a:pt x="769" y="11"/>
                    <a:pt x="698" y="33"/>
                  </a:cubicBezTo>
                  <a:cubicBezTo>
                    <a:pt x="222" y="160"/>
                    <a:pt x="1" y="603"/>
                    <a:pt x="96" y="1078"/>
                  </a:cubicBezTo>
                  <a:cubicBezTo>
                    <a:pt x="191" y="1554"/>
                    <a:pt x="286" y="2029"/>
                    <a:pt x="381" y="2504"/>
                  </a:cubicBezTo>
                  <a:cubicBezTo>
                    <a:pt x="459" y="2870"/>
                    <a:pt x="840" y="3106"/>
                    <a:pt x="1202" y="3106"/>
                  </a:cubicBezTo>
                  <a:cubicBezTo>
                    <a:pt x="1279" y="3106"/>
                    <a:pt x="1354" y="3096"/>
                    <a:pt x="1426" y="3074"/>
                  </a:cubicBezTo>
                  <a:cubicBezTo>
                    <a:pt x="1901" y="2947"/>
                    <a:pt x="2123" y="2504"/>
                    <a:pt x="2028" y="2029"/>
                  </a:cubicBezTo>
                  <a:cubicBezTo>
                    <a:pt x="1933" y="1554"/>
                    <a:pt x="1838" y="1078"/>
                    <a:pt x="1743" y="603"/>
                  </a:cubicBezTo>
                  <a:cubicBezTo>
                    <a:pt x="1664" y="237"/>
                    <a:pt x="1283" y="1"/>
                    <a:pt x="921"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6"/>
            <p:cNvSpPr/>
            <p:nvPr/>
          </p:nvSpPr>
          <p:spPr>
            <a:xfrm>
              <a:off x="4757350" y="1870157"/>
              <a:ext cx="111203" cy="116525"/>
            </a:xfrm>
            <a:custGeom>
              <a:avLst/>
              <a:gdLst/>
              <a:ahLst/>
              <a:cxnLst/>
              <a:rect l="l" t="t" r="r" b="b"/>
              <a:pathLst>
                <a:path w="3239" h="3394" extrusionOk="0">
                  <a:moveTo>
                    <a:pt x="1172" y="1"/>
                  </a:moveTo>
                  <a:cubicBezTo>
                    <a:pt x="592" y="1"/>
                    <a:pt x="1" y="613"/>
                    <a:pt x="395" y="1270"/>
                  </a:cubicBezTo>
                  <a:cubicBezTo>
                    <a:pt x="712" y="1840"/>
                    <a:pt x="1060" y="2410"/>
                    <a:pt x="1377" y="2980"/>
                  </a:cubicBezTo>
                  <a:cubicBezTo>
                    <a:pt x="1552" y="3272"/>
                    <a:pt x="1810" y="3393"/>
                    <a:pt x="2069" y="3393"/>
                  </a:cubicBezTo>
                  <a:cubicBezTo>
                    <a:pt x="2653" y="3393"/>
                    <a:pt x="3238" y="2774"/>
                    <a:pt x="2865" y="2093"/>
                  </a:cubicBezTo>
                  <a:cubicBezTo>
                    <a:pt x="2517" y="1555"/>
                    <a:pt x="2200" y="985"/>
                    <a:pt x="1852" y="415"/>
                  </a:cubicBezTo>
                  <a:cubicBezTo>
                    <a:pt x="1686" y="122"/>
                    <a:pt x="1430" y="1"/>
                    <a:pt x="117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a:off x="4864393" y="1712717"/>
              <a:ext cx="92457" cy="122739"/>
            </a:xfrm>
            <a:custGeom>
              <a:avLst/>
              <a:gdLst/>
              <a:ahLst/>
              <a:cxnLst/>
              <a:rect l="l" t="t" r="r" b="b"/>
              <a:pathLst>
                <a:path w="2693" h="3575" extrusionOk="0">
                  <a:moveTo>
                    <a:pt x="972" y="1"/>
                  </a:moveTo>
                  <a:cubicBezTo>
                    <a:pt x="903" y="1"/>
                    <a:pt x="833" y="10"/>
                    <a:pt x="761" y="29"/>
                  </a:cubicBezTo>
                  <a:cubicBezTo>
                    <a:pt x="349" y="156"/>
                    <a:pt x="1" y="662"/>
                    <a:pt x="191" y="1106"/>
                  </a:cubicBezTo>
                  <a:cubicBezTo>
                    <a:pt x="412" y="1707"/>
                    <a:pt x="634" y="2341"/>
                    <a:pt x="887" y="2942"/>
                  </a:cubicBezTo>
                  <a:cubicBezTo>
                    <a:pt x="1020" y="3314"/>
                    <a:pt x="1331" y="3574"/>
                    <a:pt x="1707" y="3574"/>
                  </a:cubicBezTo>
                  <a:cubicBezTo>
                    <a:pt x="1780" y="3574"/>
                    <a:pt x="1855" y="3565"/>
                    <a:pt x="1932" y="3544"/>
                  </a:cubicBezTo>
                  <a:cubicBezTo>
                    <a:pt x="2344" y="3417"/>
                    <a:pt x="2692" y="2911"/>
                    <a:pt x="2534" y="2499"/>
                  </a:cubicBezTo>
                  <a:cubicBezTo>
                    <a:pt x="2281" y="1866"/>
                    <a:pt x="2059" y="1264"/>
                    <a:pt x="1837" y="631"/>
                  </a:cubicBezTo>
                  <a:cubicBezTo>
                    <a:pt x="1676" y="281"/>
                    <a:pt x="1356" y="1"/>
                    <a:pt x="97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a:off x="4924197" y="1585762"/>
              <a:ext cx="88097" cy="87857"/>
            </a:xfrm>
            <a:custGeom>
              <a:avLst/>
              <a:gdLst/>
              <a:ahLst/>
              <a:cxnLst/>
              <a:rect l="l" t="t" r="r" b="b"/>
              <a:pathLst>
                <a:path w="2566" h="2559" extrusionOk="0">
                  <a:moveTo>
                    <a:pt x="981" y="0"/>
                  </a:moveTo>
                  <a:cubicBezTo>
                    <a:pt x="842" y="0"/>
                    <a:pt x="701" y="36"/>
                    <a:pt x="570" y="117"/>
                  </a:cubicBezTo>
                  <a:cubicBezTo>
                    <a:pt x="190" y="338"/>
                    <a:pt x="0" y="877"/>
                    <a:pt x="254" y="1288"/>
                  </a:cubicBezTo>
                  <a:lnTo>
                    <a:pt x="824" y="2143"/>
                  </a:lnTo>
                  <a:cubicBezTo>
                    <a:pt x="996" y="2380"/>
                    <a:pt x="1286" y="2559"/>
                    <a:pt x="1583" y="2559"/>
                  </a:cubicBezTo>
                  <a:cubicBezTo>
                    <a:pt x="1723" y="2559"/>
                    <a:pt x="1864" y="2520"/>
                    <a:pt x="1995" y="2428"/>
                  </a:cubicBezTo>
                  <a:cubicBezTo>
                    <a:pt x="2376" y="2207"/>
                    <a:pt x="2566" y="1668"/>
                    <a:pt x="2312" y="1257"/>
                  </a:cubicBezTo>
                  <a:lnTo>
                    <a:pt x="1742" y="402"/>
                  </a:lnTo>
                  <a:cubicBezTo>
                    <a:pt x="1569" y="164"/>
                    <a:pt x="1279" y="0"/>
                    <a:pt x="981"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2" name="Google Shape;632;p16"/>
          <p:cNvSpPr txBox="1">
            <a:spLocks noGrp="1"/>
          </p:cNvSpPr>
          <p:nvPr>
            <p:ph type="title"/>
          </p:nvPr>
        </p:nvSpPr>
        <p:spPr>
          <a:xfrm>
            <a:off x="713100" y="539500"/>
            <a:ext cx="7717800" cy="615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CUSTOM_3">
    <p:spTree>
      <p:nvGrpSpPr>
        <p:cNvPr id="1" name="Shape 633"/>
        <p:cNvGrpSpPr/>
        <p:nvPr/>
      </p:nvGrpSpPr>
      <p:grpSpPr>
        <a:xfrm>
          <a:off x="0" y="0"/>
          <a:ext cx="0" cy="0"/>
          <a:chOff x="0" y="0"/>
          <a:chExt cx="0" cy="0"/>
        </a:xfrm>
      </p:grpSpPr>
      <p:sp>
        <p:nvSpPr>
          <p:cNvPr id="634" name="Google Shape;634;p17"/>
          <p:cNvSpPr/>
          <p:nvPr/>
        </p:nvSpPr>
        <p:spPr>
          <a:xfrm>
            <a:off x="7489450" y="1278"/>
            <a:ext cx="1874391" cy="1548936"/>
          </a:xfrm>
          <a:custGeom>
            <a:avLst/>
            <a:gdLst/>
            <a:ahLst/>
            <a:cxnLst/>
            <a:rect l="l" t="t" r="r" b="b"/>
            <a:pathLst>
              <a:path w="65270" h="53937" extrusionOk="0">
                <a:moveTo>
                  <a:pt x="61539" y="0"/>
                </a:moveTo>
                <a:cubicBezTo>
                  <a:pt x="52956" y="0"/>
                  <a:pt x="32612" y="376"/>
                  <a:pt x="33538" y="3954"/>
                </a:cubicBezTo>
                <a:cubicBezTo>
                  <a:pt x="34382" y="7309"/>
                  <a:pt x="40512" y="7744"/>
                  <a:pt x="43632" y="7744"/>
                </a:cubicBezTo>
                <a:cubicBezTo>
                  <a:pt x="44722" y="7744"/>
                  <a:pt x="45445" y="7691"/>
                  <a:pt x="45445" y="7691"/>
                </a:cubicBezTo>
                <a:lnTo>
                  <a:pt x="45445" y="7691"/>
                </a:lnTo>
                <a:cubicBezTo>
                  <a:pt x="45444" y="7691"/>
                  <a:pt x="12383" y="13645"/>
                  <a:pt x="13713" y="21752"/>
                </a:cubicBezTo>
                <a:cubicBezTo>
                  <a:pt x="14115" y="24260"/>
                  <a:pt x="17629" y="24789"/>
                  <a:pt x="20523" y="24789"/>
                </a:cubicBezTo>
                <a:cubicBezTo>
                  <a:pt x="22635" y="24789"/>
                  <a:pt x="24417" y="24507"/>
                  <a:pt x="24417" y="24507"/>
                </a:cubicBezTo>
                <a:lnTo>
                  <a:pt x="24417" y="24507"/>
                </a:lnTo>
                <a:cubicBezTo>
                  <a:pt x="24416" y="24507"/>
                  <a:pt x="0" y="38790"/>
                  <a:pt x="10989" y="50602"/>
                </a:cubicBezTo>
                <a:cubicBezTo>
                  <a:pt x="13206" y="52985"/>
                  <a:pt x="15625" y="53936"/>
                  <a:pt x="18075" y="53936"/>
                </a:cubicBezTo>
                <a:cubicBezTo>
                  <a:pt x="27768" y="53936"/>
                  <a:pt x="37939" y="39044"/>
                  <a:pt x="37940" y="39043"/>
                </a:cubicBezTo>
                <a:lnTo>
                  <a:pt x="37940" y="39043"/>
                </a:lnTo>
                <a:cubicBezTo>
                  <a:pt x="37939" y="39044"/>
                  <a:pt x="35596" y="49177"/>
                  <a:pt x="39966" y="49937"/>
                </a:cubicBezTo>
                <a:cubicBezTo>
                  <a:pt x="40127" y="49965"/>
                  <a:pt x="40287" y="49979"/>
                  <a:pt x="40448" y="49979"/>
                </a:cubicBezTo>
                <a:cubicBezTo>
                  <a:pt x="48015" y="49979"/>
                  <a:pt x="56243" y="19285"/>
                  <a:pt x="56244" y="19282"/>
                </a:cubicBezTo>
                <a:lnTo>
                  <a:pt x="56244" y="19282"/>
                </a:lnTo>
                <a:cubicBezTo>
                  <a:pt x="56244" y="19284"/>
                  <a:pt x="54661" y="29954"/>
                  <a:pt x="59094" y="31442"/>
                </a:cubicBezTo>
                <a:cubicBezTo>
                  <a:pt x="59191" y="31474"/>
                  <a:pt x="59285" y="31490"/>
                  <a:pt x="59379" y="31490"/>
                </a:cubicBezTo>
                <a:cubicBezTo>
                  <a:pt x="63603" y="31490"/>
                  <a:pt x="65270" y="27"/>
                  <a:pt x="65270" y="27"/>
                </a:cubicBezTo>
                <a:cubicBezTo>
                  <a:pt x="65270" y="27"/>
                  <a:pt x="63820" y="0"/>
                  <a:pt x="61539" y="0"/>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rot="-1268739">
            <a:off x="8214270" y="588015"/>
            <a:ext cx="1699862" cy="1723297"/>
          </a:xfrm>
          <a:custGeom>
            <a:avLst/>
            <a:gdLst/>
            <a:ahLst/>
            <a:cxnLst/>
            <a:rect l="l" t="t" r="r" b="b"/>
            <a:pathLst>
              <a:path w="59190" h="60006" extrusionOk="0">
                <a:moveTo>
                  <a:pt x="47619" y="0"/>
                </a:moveTo>
                <a:cubicBezTo>
                  <a:pt x="47405" y="0"/>
                  <a:pt x="47206" y="122"/>
                  <a:pt x="47156" y="401"/>
                </a:cubicBezTo>
                <a:cubicBezTo>
                  <a:pt x="46649" y="3442"/>
                  <a:pt x="45730" y="6450"/>
                  <a:pt x="44559" y="9395"/>
                </a:cubicBezTo>
                <a:cubicBezTo>
                  <a:pt x="43874" y="9050"/>
                  <a:pt x="42440" y="8866"/>
                  <a:pt x="40664" y="8866"/>
                </a:cubicBezTo>
                <a:cubicBezTo>
                  <a:pt x="34794" y="8866"/>
                  <a:pt x="25192" y="10869"/>
                  <a:pt x="26602" y="15634"/>
                </a:cubicBezTo>
                <a:cubicBezTo>
                  <a:pt x="27077" y="17217"/>
                  <a:pt x="28392" y="17839"/>
                  <a:pt x="30115" y="17839"/>
                </a:cubicBezTo>
                <a:cubicBezTo>
                  <a:pt x="34252" y="17839"/>
                  <a:pt x="40737" y="14252"/>
                  <a:pt x="43577" y="11771"/>
                </a:cubicBezTo>
                <a:lnTo>
                  <a:pt x="43577" y="11771"/>
                </a:lnTo>
                <a:cubicBezTo>
                  <a:pt x="42880" y="13386"/>
                  <a:pt x="42120" y="14937"/>
                  <a:pt x="41328" y="16458"/>
                </a:cubicBezTo>
                <a:cubicBezTo>
                  <a:pt x="40473" y="18168"/>
                  <a:pt x="39555" y="19814"/>
                  <a:pt x="38605" y="21461"/>
                </a:cubicBezTo>
                <a:cubicBezTo>
                  <a:pt x="37768" y="20323"/>
                  <a:pt x="32364" y="19007"/>
                  <a:pt x="27512" y="19007"/>
                </a:cubicBezTo>
                <a:cubicBezTo>
                  <a:pt x="23186" y="19007"/>
                  <a:pt x="19298" y="20053"/>
                  <a:pt x="19477" y="23203"/>
                </a:cubicBezTo>
                <a:cubicBezTo>
                  <a:pt x="19625" y="25566"/>
                  <a:pt x="21876" y="26411"/>
                  <a:pt x="24789" y="26411"/>
                </a:cubicBezTo>
                <a:cubicBezTo>
                  <a:pt x="29332" y="26411"/>
                  <a:pt x="35485" y="24354"/>
                  <a:pt x="37781" y="22791"/>
                </a:cubicBezTo>
                <a:lnTo>
                  <a:pt x="37781" y="22791"/>
                </a:lnTo>
                <a:cubicBezTo>
                  <a:pt x="35945" y="25832"/>
                  <a:pt x="33886" y="28745"/>
                  <a:pt x="31701" y="31500"/>
                </a:cubicBezTo>
                <a:cubicBezTo>
                  <a:pt x="30351" y="30187"/>
                  <a:pt x="24275" y="28454"/>
                  <a:pt x="19352" y="28454"/>
                </a:cubicBezTo>
                <a:cubicBezTo>
                  <a:pt x="15727" y="28454"/>
                  <a:pt x="12726" y="29394"/>
                  <a:pt x="12700" y="32134"/>
                </a:cubicBezTo>
                <a:cubicBezTo>
                  <a:pt x="12670" y="34812"/>
                  <a:pt x="15482" y="35737"/>
                  <a:pt x="18969" y="35737"/>
                </a:cubicBezTo>
                <a:cubicBezTo>
                  <a:pt x="22861" y="35737"/>
                  <a:pt x="27593" y="34585"/>
                  <a:pt x="30149" y="33432"/>
                </a:cubicBezTo>
                <a:lnTo>
                  <a:pt x="30149" y="33432"/>
                </a:lnTo>
                <a:cubicBezTo>
                  <a:pt x="28186" y="35807"/>
                  <a:pt x="26127" y="38087"/>
                  <a:pt x="23942" y="40241"/>
                </a:cubicBezTo>
                <a:cubicBezTo>
                  <a:pt x="22819" y="38566"/>
                  <a:pt x="15097" y="35345"/>
                  <a:pt x="9838" y="35345"/>
                </a:cubicBezTo>
                <a:cubicBezTo>
                  <a:pt x="7241" y="35345"/>
                  <a:pt x="5244" y="36131"/>
                  <a:pt x="4941" y="38277"/>
                </a:cubicBezTo>
                <a:cubicBezTo>
                  <a:pt x="4444" y="41755"/>
                  <a:pt x="9148" y="42893"/>
                  <a:pt x="14015" y="42893"/>
                </a:cubicBezTo>
                <a:cubicBezTo>
                  <a:pt x="17213" y="42893"/>
                  <a:pt x="20481" y="42401"/>
                  <a:pt x="22390" y="41761"/>
                </a:cubicBezTo>
                <a:lnTo>
                  <a:pt x="22390" y="41761"/>
                </a:lnTo>
                <a:cubicBezTo>
                  <a:pt x="20965" y="43123"/>
                  <a:pt x="19508" y="44421"/>
                  <a:pt x="18020" y="45720"/>
                </a:cubicBezTo>
                <a:cubicBezTo>
                  <a:pt x="14220" y="45846"/>
                  <a:pt x="0" y="53067"/>
                  <a:pt x="3832" y="58007"/>
                </a:cubicBezTo>
                <a:cubicBezTo>
                  <a:pt x="4464" y="58826"/>
                  <a:pt x="5265" y="59179"/>
                  <a:pt x="6167" y="59179"/>
                </a:cubicBezTo>
                <a:cubicBezTo>
                  <a:pt x="11055" y="59179"/>
                  <a:pt x="18917" y="48839"/>
                  <a:pt x="18970" y="46353"/>
                </a:cubicBezTo>
                <a:cubicBezTo>
                  <a:pt x="20300" y="45213"/>
                  <a:pt x="21599" y="44041"/>
                  <a:pt x="22865" y="42838"/>
                </a:cubicBezTo>
                <a:lnTo>
                  <a:pt x="22865" y="42838"/>
                </a:lnTo>
                <a:cubicBezTo>
                  <a:pt x="20617" y="47778"/>
                  <a:pt x="18463" y="59749"/>
                  <a:pt x="23942" y="60002"/>
                </a:cubicBezTo>
                <a:cubicBezTo>
                  <a:pt x="23996" y="60005"/>
                  <a:pt x="24049" y="60006"/>
                  <a:pt x="24101" y="60006"/>
                </a:cubicBezTo>
                <a:cubicBezTo>
                  <a:pt x="30505" y="60006"/>
                  <a:pt x="27059" y="42822"/>
                  <a:pt x="24860" y="40874"/>
                </a:cubicBezTo>
                <a:cubicBezTo>
                  <a:pt x="27077" y="38689"/>
                  <a:pt x="29167" y="36377"/>
                  <a:pt x="31163" y="33970"/>
                </a:cubicBezTo>
                <a:lnTo>
                  <a:pt x="31163" y="33970"/>
                </a:lnTo>
                <a:cubicBezTo>
                  <a:pt x="29546" y="38882"/>
                  <a:pt x="28814" y="51180"/>
                  <a:pt x="34061" y="51180"/>
                </a:cubicBezTo>
                <a:cubicBezTo>
                  <a:pt x="34159" y="51180"/>
                  <a:pt x="34259" y="51175"/>
                  <a:pt x="34361" y="51167"/>
                </a:cubicBezTo>
                <a:cubicBezTo>
                  <a:pt x="41075" y="50597"/>
                  <a:pt x="35090" y="33337"/>
                  <a:pt x="32714" y="32070"/>
                </a:cubicBezTo>
                <a:cubicBezTo>
                  <a:pt x="34520" y="29758"/>
                  <a:pt x="36198" y="27383"/>
                  <a:pt x="37781" y="24945"/>
                </a:cubicBezTo>
                <a:lnTo>
                  <a:pt x="37781" y="24945"/>
                </a:lnTo>
                <a:cubicBezTo>
                  <a:pt x="36834" y="30386"/>
                  <a:pt x="37243" y="40725"/>
                  <a:pt x="41915" y="40725"/>
                </a:cubicBezTo>
                <a:cubicBezTo>
                  <a:pt x="42084" y="40725"/>
                  <a:pt x="42257" y="40712"/>
                  <a:pt x="42437" y="40684"/>
                </a:cubicBezTo>
                <a:cubicBezTo>
                  <a:pt x="48866" y="39671"/>
                  <a:pt x="42342" y="23836"/>
                  <a:pt x="39682" y="21873"/>
                </a:cubicBezTo>
                <a:cubicBezTo>
                  <a:pt x="40600" y="20289"/>
                  <a:pt x="41455" y="18674"/>
                  <a:pt x="42278" y="17028"/>
                </a:cubicBezTo>
                <a:cubicBezTo>
                  <a:pt x="43165" y="15286"/>
                  <a:pt x="43989" y="13512"/>
                  <a:pt x="44780" y="11707"/>
                </a:cubicBezTo>
                <a:lnTo>
                  <a:pt x="44780" y="11707"/>
                </a:lnTo>
                <a:cubicBezTo>
                  <a:pt x="44634" y="16447"/>
                  <a:pt x="47218" y="27621"/>
                  <a:pt x="51783" y="27621"/>
                </a:cubicBezTo>
                <a:cubicBezTo>
                  <a:pt x="52159" y="27621"/>
                  <a:pt x="52548" y="27545"/>
                  <a:pt x="52951" y="27383"/>
                </a:cubicBezTo>
                <a:cubicBezTo>
                  <a:pt x="59190" y="24818"/>
                  <a:pt x="48232" y="9997"/>
                  <a:pt x="45635" y="9617"/>
                </a:cubicBezTo>
                <a:cubicBezTo>
                  <a:pt x="46775" y="6704"/>
                  <a:pt x="47726" y="3727"/>
                  <a:pt x="48232" y="686"/>
                </a:cubicBezTo>
                <a:cubicBezTo>
                  <a:pt x="48289" y="270"/>
                  <a:pt x="47938" y="0"/>
                  <a:pt x="47619"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a:off x="7840488" y="-105751"/>
            <a:ext cx="1642727" cy="1546351"/>
          </a:xfrm>
          <a:custGeom>
            <a:avLst/>
            <a:gdLst/>
            <a:ahLst/>
            <a:cxnLst/>
            <a:rect l="l" t="t" r="r" b="b"/>
            <a:pathLst>
              <a:path w="57203" h="53847" extrusionOk="0">
                <a:moveTo>
                  <a:pt x="56803" y="1"/>
                </a:moveTo>
                <a:cubicBezTo>
                  <a:pt x="56743" y="1"/>
                  <a:pt x="56680" y="24"/>
                  <a:pt x="56625" y="80"/>
                </a:cubicBezTo>
                <a:cubicBezTo>
                  <a:pt x="53996" y="2551"/>
                  <a:pt x="51336" y="4989"/>
                  <a:pt x="48707" y="7459"/>
                </a:cubicBezTo>
                <a:lnTo>
                  <a:pt x="48581" y="7459"/>
                </a:lnTo>
                <a:cubicBezTo>
                  <a:pt x="45419" y="8687"/>
                  <a:pt x="41909" y="9298"/>
                  <a:pt x="38402" y="9298"/>
                </a:cubicBezTo>
                <a:cubicBezTo>
                  <a:pt x="35304" y="9298"/>
                  <a:pt x="32209" y="8821"/>
                  <a:pt x="29357" y="7871"/>
                </a:cubicBezTo>
                <a:cubicBezTo>
                  <a:pt x="29329" y="7863"/>
                  <a:pt x="29303" y="7860"/>
                  <a:pt x="29278" y="7860"/>
                </a:cubicBezTo>
                <a:cubicBezTo>
                  <a:pt x="28992" y="7860"/>
                  <a:pt x="28908" y="8322"/>
                  <a:pt x="29199" y="8409"/>
                </a:cubicBezTo>
                <a:cubicBezTo>
                  <a:pt x="32105" y="9367"/>
                  <a:pt x="35252" y="9850"/>
                  <a:pt x="38401" y="9850"/>
                </a:cubicBezTo>
                <a:cubicBezTo>
                  <a:pt x="41602" y="9850"/>
                  <a:pt x="44804" y="9352"/>
                  <a:pt x="47757" y="8346"/>
                </a:cubicBezTo>
                <a:lnTo>
                  <a:pt x="47757" y="8346"/>
                </a:lnTo>
                <a:cubicBezTo>
                  <a:pt x="44369" y="11481"/>
                  <a:pt x="40980" y="14648"/>
                  <a:pt x="37591" y="17783"/>
                </a:cubicBezTo>
                <a:cubicBezTo>
                  <a:pt x="37528" y="17783"/>
                  <a:pt x="37496" y="17783"/>
                  <a:pt x="37433" y="17847"/>
                </a:cubicBezTo>
                <a:cubicBezTo>
                  <a:pt x="32129" y="21506"/>
                  <a:pt x="25183" y="24234"/>
                  <a:pt x="18426" y="24234"/>
                </a:cubicBezTo>
                <a:cubicBezTo>
                  <a:pt x="15944" y="24234"/>
                  <a:pt x="13488" y="23866"/>
                  <a:pt x="11148" y="23040"/>
                </a:cubicBezTo>
                <a:cubicBezTo>
                  <a:pt x="11115" y="23027"/>
                  <a:pt x="11083" y="23021"/>
                  <a:pt x="11054" y="23021"/>
                </a:cubicBezTo>
                <a:cubicBezTo>
                  <a:pt x="10803" y="23021"/>
                  <a:pt x="10706" y="23462"/>
                  <a:pt x="10989" y="23547"/>
                </a:cubicBezTo>
                <a:cubicBezTo>
                  <a:pt x="13391" y="24398"/>
                  <a:pt x="15911" y="24777"/>
                  <a:pt x="18455" y="24777"/>
                </a:cubicBezTo>
                <a:cubicBezTo>
                  <a:pt x="24433" y="24777"/>
                  <a:pt x="30544" y="22682"/>
                  <a:pt x="35565" y="19683"/>
                </a:cubicBezTo>
                <a:lnTo>
                  <a:pt x="35565" y="19683"/>
                </a:lnTo>
                <a:cubicBezTo>
                  <a:pt x="30656" y="24244"/>
                  <a:pt x="25716" y="28836"/>
                  <a:pt x="20807" y="33396"/>
                </a:cubicBezTo>
                <a:cubicBezTo>
                  <a:pt x="20744" y="33396"/>
                  <a:pt x="20649" y="33428"/>
                  <a:pt x="20553" y="33523"/>
                </a:cubicBezTo>
                <a:cubicBezTo>
                  <a:pt x="20522" y="33586"/>
                  <a:pt x="20490" y="33618"/>
                  <a:pt x="20458" y="33681"/>
                </a:cubicBezTo>
                <a:cubicBezTo>
                  <a:pt x="14600" y="37355"/>
                  <a:pt x="7411" y="40902"/>
                  <a:pt x="380" y="41123"/>
                </a:cubicBezTo>
                <a:cubicBezTo>
                  <a:pt x="0" y="41123"/>
                  <a:pt x="0" y="41662"/>
                  <a:pt x="349" y="41662"/>
                </a:cubicBezTo>
                <a:cubicBezTo>
                  <a:pt x="6682" y="41472"/>
                  <a:pt x="13143" y="38653"/>
                  <a:pt x="18653" y="35423"/>
                </a:cubicBezTo>
                <a:lnTo>
                  <a:pt x="18653" y="35423"/>
                </a:lnTo>
                <a:lnTo>
                  <a:pt x="8393" y="44987"/>
                </a:lnTo>
                <a:cubicBezTo>
                  <a:pt x="5922" y="47267"/>
                  <a:pt x="3484" y="49547"/>
                  <a:pt x="1045" y="51827"/>
                </a:cubicBezTo>
                <a:cubicBezTo>
                  <a:pt x="843" y="52004"/>
                  <a:pt x="1024" y="52303"/>
                  <a:pt x="1251" y="52303"/>
                </a:cubicBezTo>
                <a:cubicBezTo>
                  <a:pt x="1308" y="52303"/>
                  <a:pt x="1368" y="52284"/>
                  <a:pt x="1425" y="52239"/>
                </a:cubicBezTo>
                <a:cubicBezTo>
                  <a:pt x="7189" y="46855"/>
                  <a:pt x="12953" y="41472"/>
                  <a:pt x="18748" y="36088"/>
                </a:cubicBezTo>
                <a:lnTo>
                  <a:pt x="18748" y="36088"/>
                </a:lnTo>
                <a:cubicBezTo>
                  <a:pt x="15201" y="41282"/>
                  <a:pt x="12066" y="47394"/>
                  <a:pt x="11433" y="53569"/>
                </a:cubicBezTo>
                <a:cubicBezTo>
                  <a:pt x="11416" y="53751"/>
                  <a:pt x="11555" y="53847"/>
                  <a:pt x="11697" y="53847"/>
                </a:cubicBezTo>
                <a:cubicBezTo>
                  <a:pt x="11826" y="53847"/>
                  <a:pt x="11956" y="53767"/>
                  <a:pt x="11971" y="53601"/>
                </a:cubicBezTo>
                <a:cubicBezTo>
                  <a:pt x="12700" y="46634"/>
                  <a:pt x="16658" y="39793"/>
                  <a:pt x="20712" y="34283"/>
                </a:cubicBezTo>
                <a:cubicBezTo>
                  <a:pt x="25684" y="29627"/>
                  <a:pt x="30656" y="25004"/>
                  <a:pt x="35628" y="20380"/>
                </a:cubicBezTo>
                <a:lnTo>
                  <a:pt x="35628" y="20380"/>
                </a:lnTo>
                <a:cubicBezTo>
                  <a:pt x="31004" y="27157"/>
                  <a:pt x="28059" y="36183"/>
                  <a:pt x="30244" y="44258"/>
                </a:cubicBezTo>
                <a:cubicBezTo>
                  <a:pt x="30284" y="44391"/>
                  <a:pt x="30401" y="44451"/>
                  <a:pt x="30517" y="44451"/>
                </a:cubicBezTo>
                <a:cubicBezTo>
                  <a:pt x="30679" y="44451"/>
                  <a:pt x="30838" y="44334"/>
                  <a:pt x="30783" y="44132"/>
                </a:cubicBezTo>
                <a:cubicBezTo>
                  <a:pt x="28344" y="35233"/>
                  <a:pt x="32334" y="25194"/>
                  <a:pt x="37813" y="18353"/>
                </a:cubicBezTo>
                <a:lnTo>
                  <a:pt x="47979" y="8884"/>
                </a:lnTo>
                <a:lnTo>
                  <a:pt x="47979" y="8884"/>
                </a:lnTo>
                <a:cubicBezTo>
                  <a:pt x="45635" y="14553"/>
                  <a:pt x="45160" y="21235"/>
                  <a:pt x="46649" y="27157"/>
                </a:cubicBezTo>
                <a:cubicBezTo>
                  <a:pt x="46689" y="27303"/>
                  <a:pt x="46807" y="27366"/>
                  <a:pt x="46923" y="27366"/>
                </a:cubicBezTo>
                <a:cubicBezTo>
                  <a:pt x="47084" y="27366"/>
                  <a:pt x="47242" y="27246"/>
                  <a:pt x="47187" y="27062"/>
                </a:cubicBezTo>
                <a:cubicBezTo>
                  <a:pt x="45635" y="20855"/>
                  <a:pt x="46237" y="13698"/>
                  <a:pt x="48992" y="7934"/>
                </a:cubicBezTo>
                <a:cubicBezTo>
                  <a:pt x="49214" y="7744"/>
                  <a:pt x="49436" y="7523"/>
                  <a:pt x="49657" y="7333"/>
                </a:cubicBezTo>
                <a:cubicBezTo>
                  <a:pt x="52096" y="5052"/>
                  <a:pt x="54534" y="2772"/>
                  <a:pt x="57005" y="492"/>
                </a:cubicBezTo>
                <a:cubicBezTo>
                  <a:pt x="57202" y="295"/>
                  <a:pt x="57015" y="1"/>
                  <a:pt x="56803"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rot="10800000">
            <a:off x="11" y="-5"/>
            <a:ext cx="2630144" cy="2479012"/>
          </a:xfrm>
          <a:custGeom>
            <a:avLst/>
            <a:gdLst/>
            <a:ahLst/>
            <a:cxnLst/>
            <a:rect l="l" t="t" r="r" b="b"/>
            <a:pathLst>
              <a:path w="76608" h="72206" extrusionOk="0">
                <a:moveTo>
                  <a:pt x="76608" y="1"/>
                </a:moveTo>
                <a:cubicBezTo>
                  <a:pt x="69419" y="571"/>
                  <a:pt x="62262" y="1806"/>
                  <a:pt x="56181" y="5859"/>
                </a:cubicBezTo>
                <a:cubicBezTo>
                  <a:pt x="48676" y="10926"/>
                  <a:pt x="46300" y="19097"/>
                  <a:pt x="44559" y="27521"/>
                </a:cubicBezTo>
                <a:cubicBezTo>
                  <a:pt x="42817" y="35945"/>
                  <a:pt x="40695" y="45319"/>
                  <a:pt x="32144" y="49309"/>
                </a:cubicBezTo>
                <a:cubicBezTo>
                  <a:pt x="24480" y="52888"/>
                  <a:pt x="15360" y="51843"/>
                  <a:pt x="7981" y="56340"/>
                </a:cubicBezTo>
                <a:cubicBezTo>
                  <a:pt x="1995" y="59982"/>
                  <a:pt x="190" y="65935"/>
                  <a:pt x="0" y="72206"/>
                </a:cubicBezTo>
                <a:lnTo>
                  <a:pt x="76608" y="72206"/>
                </a:lnTo>
                <a:lnTo>
                  <a:pt x="76608" y="1"/>
                </a:ln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rot="5555514">
            <a:off x="196108" y="-356973"/>
            <a:ext cx="1468725" cy="2062942"/>
          </a:xfrm>
          <a:custGeom>
            <a:avLst/>
            <a:gdLst/>
            <a:ahLst/>
            <a:cxnLst/>
            <a:rect l="l" t="t" r="r" b="b"/>
            <a:pathLst>
              <a:path w="33887" h="47597" extrusionOk="0">
                <a:moveTo>
                  <a:pt x="33886" y="0"/>
                </a:moveTo>
                <a:cubicBezTo>
                  <a:pt x="33886" y="0"/>
                  <a:pt x="33538" y="64"/>
                  <a:pt x="32968" y="222"/>
                </a:cubicBezTo>
                <a:cubicBezTo>
                  <a:pt x="32683" y="285"/>
                  <a:pt x="32334" y="380"/>
                  <a:pt x="31986" y="539"/>
                </a:cubicBezTo>
                <a:cubicBezTo>
                  <a:pt x="31606" y="665"/>
                  <a:pt x="31194" y="824"/>
                  <a:pt x="30782" y="1014"/>
                </a:cubicBezTo>
                <a:cubicBezTo>
                  <a:pt x="30371" y="1204"/>
                  <a:pt x="29896" y="1425"/>
                  <a:pt x="29452" y="1679"/>
                </a:cubicBezTo>
                <a:cubicBezTo>
                  <a:pt x="29009" y="1932"/>
                  <a:pt x="28534" y="2217"/>
                  <a:pt x="28059" y="2534"/>
                </a:cubicBezTo>
                <a:cubicBezTo>
                  <a:pt x="27141" y="3167"/>
                  <a:pt x="26222" y="3895"/>
                  <a:pt x="25367" y="4687"/>
                </a:cubicBezTo>
                <a:cubicBezTo>
                  <a:pt x="24512" y="5511"/>
                  <a:pt x="23689" y="6366"/>
                  <a:pt x="23024" y="7252"/>
                </a:cubicBezTo>
                <a:cubicBezTo>
                  <a:pt x="22327" y="8139"/>
                  <a:pt x="21757" y="9026"/>
                  <a:pt x="21313" y="9849"/>
                </a:cubicBezTo>
                <a:cubicBezTo>
                  <a:pt x="20933" y="10546"/>
                  <a:pt x="20680" y="11148"/>
                  <a:pt x="20490" y="11654"/>
                </a:cubicBezTo>
                <a:cubicBezTo>
                  <a:pt x="19033" y="13269"/>
                  <a:pt x="17640" y="14948"/>
                  <a:pt x="16310" y="16626"/>
                </a:cubicBezTo>
                <a:cubicBezTo>
                  <a:pt x="16658" y="15803"/>
                  <a:pt x="17006" y="14790"/>
                  <a:pt x="17260" y="13745"/>
                </a:cubicBezTo>
                <a:cubicBezTo>
                  <a:pt x="17513" y="12636"/>
                  <a:pt x="17703" y="11464"/>
                  <a:pt x="17767" y="10293"/>
                </a:cubicBezTo>
                <a:cubicBezTo>
                  <a:pt x="17862" y="9121"/>
                  <a:pt x="17862" y="7949"/>
                  <a:pt x="17767" y="6841"/>
                </a:cubicBezTo>
                <a:cubicBezTo>
                  <a:pt x="17735" y="6271"/>
                  <a:pt x="17640" y="5732"/>
                  <a:pt x="17576" y="5226"/>
                </a:cubicBezTo>
                <a:cubicBezTo>
                  <a:pt x="17481" y="4687"/>
                  <a:pt x="17386" y="4212"/>
                  <a:pt x="17260" y="3769"/>
                </a:cubicBezTo>
                <a:cubicBezTo>
                  <a:pt x="17133" y="3294"/>
                  <a:pt x="17006" y="2882"/>
                  <a:pt x="16880" y="2534"/>
                </a:cubicBezTo>
                <a:cubicBezTo>
                  <a:pt x="16753" y="2154"/>
                  <a:pt x="16626" y="1837"/>
                  <a:pt x="16531" y="1552"/>
                </a:cubicBezTo>
                <a:cubicBezTo>
                  <a:pt x="16278" y="1014"/>
                  <a:pt x="16088" y="729"/>
                  <a:pt x="16088" y="729"/>
                </a:cubicBezTo>
                <a:cubicBezTo>
                  <a:pt x="16088" y="729"/>
                  <a:pt x="15866" y="982"/>
                  <a:pt x="15550" y="1489"/>
                </a:cubicBezTo>
                <a:cubicBezTo>
                  <a:pt x="15391" y="1742"/>
                  <a:pt x="15233" y="2027"/>
                  <a:pt x="15043" y="2375"/>
                </a:cubicBezTo>
                <a:cubicBezTo>
                  <a:pt x="14853" y="2724"/>
                  <a:pt x="14663" y="3135"/>
                  <a:pt x="14473" y="3547"/>
                </a:cubicBezTo>
                <a:cubicBezTo>
                  <a:pt x="14315" y="3990"/>
                  <a:pt x="14125" y="4466"/>
                  <a:pt x="13966" y="4941"/>
                </a:cubicBezTo>
                <a:cubicBezTo>
                  <a:pt x="13808" y="5447"/>
                  <a:pt x="13650" y="5954"/>
                  <a:pt x="13523" y="6524"/>
                </a:cubicBezTo>
                <a:cubicBezTo>
                  <a:pt x="13269" y="7601"/>
                  <a:pt x="13079" y="8773"/>
                  <a:pt x="13016" y="9944"/>
                </a:cubicBezTo>
                <a:cubicBezTo>
                  <a:pt x="12921" y="11116"/>
                  <a:pt x="12921" y="12288"/>
                  <a:pt x="13016" y="13428"/>
                </a:cubicBezTo>
                <a:cubicBezTo>
                  <a:pt x="13111" y="14536"/>
                  <a:pt x="13301" y="15581"/>
                  <a:pt x="13523" y="16468"/>
                </a:cubicBezTo>
                <a:cubicBezTo>
                  <a:pt x="13776" y="17386"/>
                  <a:pt x="14030" y="18146"/>
                  <a:pt x="14283" y="18685"/>
                </a:cubicBezTo>
                <a:cubicBezTo>
                  <a:pt x="14346" y="18843"/>
                  <a:pt x="14410" y="18970"/>
                  <a:pt x="14473" y="19097"/>
                </a:cubicBezTo>
                <a:cubicBezTo>
                  <a:pt x="12953" y="21155"/>
                  <a:pt x="11528" y="23309"/>
                  <a:pt x="10229" y="25525"/>
                </a:cubicBezTo>
                <a:cubicBezTo>
                  <a:pt x="10293" y="25145"/>
                  <a:pt x="10388" y="24702"/>
                  <a:pt x="10419" y="24195"/>
                </a:cubicBezTo>
                <a:cubicBezTo>
                  <a:pt x="10514" y="23277"/>
                  <a:pt x="10514" y="22200"/>
                  <a:pt x="10451" y="21092"/>
                </a:cubicBezTo>
                <a:cubicBezTo>
                  <a:pt x="10356" y="19983"/>
                  <a:pt x="10166" y="18812"/>
                  <a:pt x="9913" y="17671"/>
                </a:cubicBezTo>
                <a:cubicBezTo>
                  <a:pt x="9628" y="16500"/>
                  <a:pt x="9279" y="15391"/>
                  <a:pt x="8836" y="14346"/>
                </a:cubicBezTo>
                <a:cubicBezTo>
                  <a:pt x="8646" y="13840"/>
                  <a:pt x="8392" y="13333"/>
                  <a:pt x="8171" y="12889"/>
                </a:cubicBezTo>
                <a:cubicBezTo>
                  <a:pt x="7917" y="12414"/>
                  <a:pt x="7664" y="11971"/>
                  <a:pt x="7442" y="11591"/>
                </a:cubicBezTo>
                <a:cubicBezTo>
                  <a:pt x="7189" y="11179"/>
                  <a:pt x="6936" y="10831"/>
                  <a:pt x="6714" y="10514"/>
                </a:cubicBezTo>
                <a:cubicBezTo>
                  <a:pt x="6461" y="10198"/>
                  <a:pt x="6239" y="9944"/>
                  <a:pt x="6049" y="9723"/>
                </a:cubicBezTo>
                <a:cubicBezTo>
                  <a:pt x="5669" y="9279"/>
                  <a:pt x="5384" y="9026"/>
                  <a:pt x="5384" y="9026"/>
                </a:cubicBezTo>
                <a:cubicBezTo>
                  <a:pt x="5384" y="9026"/>
                  <a:pt x="5257" y="9374"/>
                  <a:pt x="5131" y="9944"/>
                </a:cubicBezTo>
                <a:cubicBezTo>
                  <a:pt x="5036" y="10229"/>
                  <a:pt x="4972" y="10546"/>
                  <a:pt x="4909" y="10958"/>
                </a:cubicBezTo>
                <a:cubicBezTo>
                  <a:pt x="4846" y="11338"/>
                  <a:pt x="4782" y="11749"/>
                  <a:pt x="4719" y="12224"/>
                </a:cubicBezTo>
                <a:cubicBezTo>
                  <a:pt x="4687" y="12699"/>
                  <a:pt x="4656" y="13174"/>
                  <a:pt x="4656" y="13713"/>
                </a:cubicBezTo>
                <a:cubicBezTo>
                  <a:pt x="4656" y="14220"/>
                  <a:pt x="4656" y="14790"/>
                  <a:pt x="4719" y="15328"/>
                </a:cubicBezTo>
                <a:cubicBezTo>
                  <a:pt x="4782" y="16436"/>
                  <a:pt x="4972" y="17608"/>
                  <a:pt x="5257" y="18748"/>
                </a:cubicBezTo>
                <a:cubicBezTo>
                  <a:pt x="5511" y="19920"/>
                  <a:pt x="5891" y="21028"/>
                  <a:pt x="6302" y="22073"/>
                </a:cubicBezTo>
                <a:cubicBezTo>
                  <a:pt x="6746" y="23087"/>
                  <a:pt x="7252" y="24037"/>
                  <a:pt x="7727" y="24829"/>
                </a:cubicBezTo>
                <a:cubicBezTo>
                  <a:pt x="8234" y="25620"/>
                  <a:pt x="8709" y="26254"/>
                  <a:pt x="9121" y="26697"/>
                </a:cubicBezTo>
                <a:cubicBezTo>
                  <a:pt x="9216" y="26824"/>
                  <a:pt x="9311" y="26919"/>
                  <a:pt x="9374" y="27014"/>
                </a:cubicBezTo>
                <a:cubicBezTo>
                  <a:pt x="8107" y="29326"/>
                  <a:pt x="6936" y="31701"/>
                  <a:pt x="5922" y="34139"/>
                </a:cubicBezTo>
                <a:cubicBezTo>
                  <a:pt x="5796" y="34393"/>
                  <a:pt x="5701" y="34646"/>
                  <a:pt x="5606" y="34899"/>
                </a:cubicBezTo>
                <a:cubicBezTo>
                  <a:pt x="5669" y="34519"/>
                  <a:pt x="5732" y="34076"/>
                  <a:pt x="5764" y="33633"/>
                </a:cubicBezTo>
                <a:cubicBezTo>
                  <a:pt x="5859" y="32683"/>
                  <a:pt x="5891" y="31637"/>
                  <a:pt x="5796" y="30529"/>
                </a:cubicBezTo>
                <a:cubicBezTo>
                  <a:pt x="5701" y="29389"/>
                  <a:pt x="5511" y="28217"/>
                  <a:pt x="5257" y="27077"/>
                </a:cubicBezTo>
                <a:cubicBezTo>
                  <a:pt x="4972" y="25937"/>
                  <a:pt x="4624" y="24797"/>
                  <a:pt x="4212" y="23784"/>
                </a:cubicBezTo>
                <a:cubicBezTo>
                  <a:pt x="3990" y="23245"/>
                  <a:pt x="3769" y="22770"/>
                  <a:pt x="3515" y="22295"/>
                </a:cubicBezTo>
                <a:cubicBezTo>
                  <a:pt x="3294" y="21820"/>
                  <a:pt x="3009" y="21408"/>
                  <a:pt x="2787" y="20997"/>
                </a:cubicBezTo>
                <a:cubicBezTo>
                  <a:pt x="2534" y="20617"/>
                  <a:pt x="2280" y="20268"/>
                  <a:pt x="2059" y="19952"/>
                </a:cubicBezTo>
                <a:cubicBezTo>
                  <a:pt x="1805" y="19635"/>
                  <a:pt x="1584" y="19350"/>
                  <a:pt x="1394" y="19128"/>
                </a:cubicBezTo>
                <a:cubicBezTo>
                  <a:pt x="1014" y="18685"/>
                  <a:pt x="760" y="18463"/>
                  <a:pt x="760" y="18463"/>
                </a:cubicBezTo>
                <a:cubicBezTo>
                  <a:pt x="760" y="18463"/>
                  <a:pt x="602" y="18812"/>
                  <a:pt x="475" y="19350"/>
                </a:cubicBezTo>
                <a:cubicBezTo>
                  <a:pt x="380" y="19635"/>
                  <a:pt x="317" y="19983"/>
                  <a:pt x="254" y="20363"/>
                </a:cubicBezTo>
                <a:cubicBezTo>
                  <a:pt x="190" y="20775"/>
                  <a:pt x="127" y="21187"/>
                  <a:pt x="63" y="21662"/>
                </a:cubicBezTo>
                <a:cubicBezTo>
                  <a:pt x="32" y="22105"/>
                  <a:pt x="0" y="22612"/>
                  <a:pt x="0" y="23150"/>
                </a:cubicBezTo>
                <a:cubicBezTo>
                  <a:pt x="0" y="23657"/>
                  <a:pt x="0" y="24195"/>
                  <a:pt x="63" y="24765"/>
                </a:cubicBezTo>
                <a:cubicBezTo>
                  <a:pt x="127" y="25874"/>
                  <a:pt x="317" y="27045"/>
                  <a:pt x="602" y="28186"/>
                </a:cubicBezTo>
                <a:cubicBezTo>
                  <a:pt x="855" y="29357"/>
                  <a:pt x="1235" y="30466"/>
                  <a:pt x="1647" y="31511"/>
                </a:cubicBezTo>
                <a:cubicBezTo>
                  <a:pt x="2090" y="32524"/>
                  <a:pt x="2565" y="33474"/>
                  <a:pt x="3072" y="34266"/>
                </a:cubicBezTo>
                <a:cubicBezTo>
                  <a:pt x="3579" y="35058"/>
                  <a:pt x="4054" y="35691"/>
                  <a:pt x="4434" y="36134"/>
                </a:cubicBezTo>
                <a:cubicBezTo>
                  <a:pt x="4624" y="36356"/>
                  <a:pt x="4782" y="36514"/>
                  <a:pt x="4909" y="36641"/>
                </a:cubicBezTo>
                <a:cubicBezTo>
                  <a:pt x="3610" y="39998"/>
                  <a:pt x="2534" y="43608"/>
                  <a:pt x="2280" y="47155"/>
                </a:cubicBezTo>
                <a:cubicBezTo>
                  <a:pt x="2263" y="47445"/>
                  <a:pt x="2494" y="47597"/>
                  <a:pt x="2710" y="47597"/>
                </a:cubicBezTo>
                <a:cubicBezTo>
                  <a:pt x="2896" y="47597"/>
                  <a:pt x="3072" y="47484"/>
                  <a:pt x="3072" y="47250"/>
                </a:cubicBezTo>
                <a:cubicBezTo>
                  <a:pt x="3230" y="44843"/>
                  <a:pt x="3800" y="42437"/>
                  <a:pt x="4561" y="40093"/>
                </a:cubicBezTo>
                <a:cubicBezTo>
                  <a:pt x="4687" y="40156"/>
                  <a:pt x="4909" y="40251"/>
                  <a:pt x="5194" y="40346"/>
                </a:cubicBezTo>
                <a:cubicBezTo>
                  <a:pt x="5732" y="40568"/>
                  <a:pt x="6492" y="40821"/>
                  <a:pt x="7411" y="41011"/>
                </a:cubicBezTo>
                <a:cubicBezTo>
                  <a:pt x="8329" y="41201"/>
                  <a:pt x="9374" y="41360"/>
                  <a:pt x="10514" y="41391"/>
                </a:cubicBezTo>
                <a:cubicBezTo>
                  <a:pt x="10811" y="41408"/>
                  <a:pt x="11113" y="41416"/>
                  <a:pt x="11418" y="41416"/>
                </a:cubicBezTo>
                <a:cubicBezTo>
                  <a:pt x="12251" y="41416"/>
                  <a:pt x="13108" y="41358"/>
                  <a:pt x="13966" y="41265"/>
                </a:cubicBezTo>
                <a:cubicBezTo>
                  <a:pt x="15138" y="41138"/>
                  <a:pt x="16310" y="40916"/>
                  <a:pt x="17386" y="40600"/>
                </a:cubicBezTo>
                <a:cubicBezTo>
                  <a:pt x="17925" y="40473"/>
                  <a:pt x="18432" y="40283"/>
                  <a:pt x="18938" y="40093"/>
                </a:cubicBezTo>
                <a:cubicBezTo>
                  <a:pt x="19413" y="39935"/>
                  <a:pt x="19857" y="39713"/>
                  <a:pt x="20300" y="39523"/>
                </a:cubicBezTo>
                <a:cubicBezTo>
                  <a:pt x="20712" y="39333"/>
                  <a:pt x="21092" y="39111"/>
                  <a:pt x="21440" y="38921"/>
                </a:cubicBezTo>
                <a:cubicBezTo>
                  <a:pt x="21788" y="38731"/>
                  <a:pt x="22073" y="38541"/>
                  <a:pt x="22327" y="38383"/>
                </a:cubicBezTo>
                <a:cubicBezTo>
                  <a:pt x="22802" y="38035"/>
                  <a:pt x="23055" y="37813"/>
                  <a:pt x="23055" y="37813"/>
                </a:cubicBezTo>
                <a:cubicBezTo>
                  <a:pt x="23055" y="37813"/>
                  <a:pt x="22739" y="37623"/>
                  <a:pt x="22200" y="37433"/>
                </a:cubicBezTo>
                <a:cubicBezTo>
                  <a:pt x="21947" y="37306"/>
                  <a:pt x="21598" y="37211"/>
                  <a:pt x="21218" y="37084"/>
                </a:cubicBezTo>
                <a:cubicBezTo>
                  <a:pt x="20838" y="36989"/>
                  <a:pt x="20427" y="36863"/>
                  <a:pt x="19983" y="36768"/>
                </a:cubicBezTo>
                <a:cubicBezTo>
                  <a:pt x="19508" y="36673"/>
                  <a:pt x="19033" y="36578"/>
                  <a:pt x="18527" y="36514"/>
                </a:cubicBezTo>
                <a:cubicBezTo>
                  <a:pt x="17988" y="36451"/>
                  <a:pt x="17450" y="36419"/>
                  <a:pt x="16880" y="36388"/>
                </a:cubicBezTo>
                <a:cubicBezTo>
                  <a:pt x="16583" y="36371"/>
                  <a:pt x="16281" y="36363"/>
                  <a:pt x="15976" y="36363"/>
                </a:cubicBezTo>
                <a:cubicBezTo>
                  <a:pt x="15143" y="36363"/>
                  <a:pt x="14286" y="36422"/>
                  <a:pt x="13428" y="36514"/>
                </a:cubicBezTo>
                <a:cubicBezTo>
                  <a:pt x="12256" y="36641"/>
                  <a:pt x="11084" y="36863"/>
                  <a:pt x="10008" y="37179"/>
                </a:cubicBezTo>
                <a:cubicBezTo>
                  <a:pt x="8931" y="37496"/>
                  <a:pt x="7949" y="37876"/>
                  <a:pt x="7094" y="38256"/>
                </a:cubicBezTo>
                <a:cubicBezTo>
                  <a:pt x="6239" y="38668"/>
                  <a:pt x="5574" y="39080"/>
                  <a:pt x="5067" y="39396"/>
                </a:cubicBezTo>
                <a:cubicBezTo>
                  <a:pt x="4909" y="39523"/>
                  <a:pt x="4782" y="39618"/>
                  <a:pt x="4656" y="39713"/>
                </a:cubicBezTo>
                <a:cubicBezTo>
                  <a:pt x="5194" y="38098"/>
                  <a:pt x="5796" y="36514"/>
                  <a:pt x="6397" y="35026"/>
                </a:cubicBezTo>
                <a:cubicBezTo>
                  <a:pt x="6904" y="33791"/>
                  <a:pt x="7442" y="32556"/>
                  <a:pt x="8012" y="31352"/>
                </a:cubicBezTo>
                <a:cubicBezTo>
                  <a:pt x="8171" y="31447"/>
                  <a:pt x="8361" y="31542"/>
                  <a:pt x="8646" y="31637"/>
                </a:cubicBezTo>
                <a:cubicBezTo>
                  <a:pt x="9184" y="31827"/>
                  <a:pt x="9944" y="32081"/>
                  <a:pt x="10863" y="32271"/>
                </a:cubicBezTo>
                <a:cubicBezTo>
                  <a:pt x="11781" y="32493"/>
                  <a:pt x="12826" y="32619"/>
                  <a:pt x="13966" y="32683"/>
                </a:cubicBezTo>
                <a:cubicBezTo>
                  <a:pt x="14228" y="32690"/>
                  <a:pt x="14493" y="32694"/>
                  <a:pt x="14761" y="32694"/>
                </a:cubicBezTo>
                <a:cubicBezTo>
                  <a:pt x="15628" y="32694"/>
                  <a:pt x="16523" y="32653"/>
                  <a:pt x="17418" y="32556"/>
                </a:cubicBezTo>
                <a:cubicBezTo>
                  <a:pt x="18590" y="32429"/>
                  <a:pt x="19762" y="32207"/>
                  <a:pt x="20838" y="31891"/>
                </a:cubicBezTo>
                <a:cubicBezTo>
                  <a:pt x="21377" y="31732"/>
                  <a:pt x="21883" y="31574"/>
                  <a:pt x="22390" y="31384"/>
                </a:cubicBezTo>
                <a:cubicBezTo>
                  <a:pt x="22865" y="31194"/>
                  <a:pt x="23340" y="31004"/>
                  <a:pt x="23752" y="30814"/>
                </a:cubicBezTo>
                <a:cubicBezTo>
                  <a:pt x="24164" y="30592"/>
                  <a:pt x="24544" y="30402"/>
                  <a:pt x="24892" y="30212"/>
                </a:cubicBezTo>
                <a:cubicBezTo>
                  <a:pt x="25240" y="30022"/>
                  <a:pt x="25525" y="29832"/>
                  <a:pt x="25779" y="29642"/>
                </a:cubicBezTo>
                <a:cubicBezTo>
                  <a:pt x="26254" y="29326"/>
                  <a:pt x="26507" y="29072"/>
                  <a:pt x="26507" y="29072"/>
                </a:cubicBezTo>
                <a:cubicBezTo>
                  <a:pt x="26507" y="29072"/>
                  <a:pt x="26190" y="28914"/>
                  <a:pt x="25652" y="28692"/>
                </a:cubicBezTo>
                <a:cubicBezTo>
                  <a:pt x="25367" y="28597"/>
                  <a:pt x="25050" y="28471"/>
                  <a:pt x="24670" y="28376"/>
                </a:cubicBezTo>
                <a:cubicBezTo>
                  <a:pt x="24322" y="28249"/>
                  <a:pt x="23879" y="28154"/>
                  <a:pt x="23435" y="28059"/>
                </a:cubicBezTo>
                <a:cubicBezTo>
                  <a:pt x="22960" y="27964"/>
                  <a:pt x="22485" y="27869"/>
                  <a:pt x="21978" y="27806"/>
                </a:cubicBezTo>
                <a:cubicBezTo>
                  <a:pt x="21440" y="27742"/>
                  <a:pt x="20902" y="27679"/>
                  <a:pt x="20332" y="27647"/>
                </a:cubicBezTo>
                <a:cubicBezTo>
                  <a:pt x="20070" y="27640"/>
                  <a:pt x="19805" y="27636"/>
                  <a:pt x="19537" y="27636"/>
                </a:cubicBezTo>
                <a:cubicBezTo>
                  <a:pt x="18670" y="27636"/>
                  <a:pt x="17775" y="27677"/>
                  <a:pt x="16880" y="27774"/>
                </a:cubicBezTo>
                <a:cubicBezTo>
                  <a:pt x="15708" y="27932"/>
                  <a:pt x="14536" y="28154"/>
                  <a:pt x="13460" y="28471"/>
                </a:cubicBezTo>
                <a:cubicBezTo>
                  <a:pt x="12383" y="28756"/>
                  <a:pt x="11401" y="29136"/>
                  <a:pt x="10546" y="29547"/>
                </a:cubicBezTo>
                <a:cubicBezTo>
                  <a:pt x="9723" y="29927"/>
                  <a:pt x="9026" y="30339"/>
                  <a:pt x="8519" y="30687"/>
                </a:cubicBezTo>
                <a:cubicBezTo>
                  <a:pt x="8424" y="30751"/>
                  <a:pt x="8329" y="30846"/>
                  <a:pt x="8234" y="30909"/>
                </a:cubicBezTo>
                <a:cubicBezTo>
                  <a:pt x="9754" y="27774"/>
                  <a:pt x="11496" y="24765"/>
                  <a:pt x="13460" y="21883"/>
                </a:cubicBezTo>
                <a:cubicBezTo>
                  <a:pt x="13586" y="21947"/>
                  <a:pt x="13745" y="22010"/>
                  <a:pt x="13935" y="22105"/>
                </a:cubicBezTo>
                <a:cubicBezTo>
                  <a:pt x="14473" y="22295"/>
                  <a:pt x="15265" y="22548"/>
                  <a:pt x="16151" y="22738"/>
                </a:cubicBezTo>
                <a:cubicBezTo>
                  <a:pt x="17070" y="22960"/>
                  <a:pt x="18147" y="23087"/>
                  <a:pt x="19255" y="23150"/>
                </a:cubicBezTo>
                <a:cubicBezTo>
                  <a:pt x="19517" y="23158"/>
                  <a:pt x="19782" y="23162"/>
                  <a:pt x="20050" y="23162"/>
                </a:cubicBezTo>
                <a:cubicBezTo>
                  <a:pt x="20917" y="23162"/>
                  <a:pt x="21812" y="23120"/>
                  <a:pt x="22707" y="23024"/>
                </a:cubicBezTo>
                <a:cubicBezTo>
                  <a:pt x="23879" y="22865"/>
                  <a:pt x="25050" y="22643"/>
                  <a:pt x="26127" y="22358"/>
                </a:cubicBezTo>
                <a:cubicBezTo>
                  <a:pt x="26666" y="22200"/>
                  <a:pt x="27172" y="22042"/>
                  <a:pt x="27679" y="21852"/>
                </a:cubicBezTo>
                <a:cubicBezTo>
                  <a:pt x="28154" y="21662"/>
                  <a:pt x="28629" y="21472"/>
                  <a:pt x="29041" y="21282"/>
                </a:cubicBezTo>
                <a:cubicBezTo>
                  <a:pt x="29452" y="21060"/>
                  <a:pt x="29864" y="20870"/>
                  <a:pt x="30181" y="20680"/>
                </a:cubicBezTo>
                <a:cubicBezTo>
                  <a:pt x="30529" y="20458"/>
                  <a:pt x="30814" y="20300"/>
                  <a:pt x="31068" y="20110"/>
                </a:cubicBezTo>
                <a:cubicBezTo>
                  <a:pt x="31543" y="19793"/>
                  <a:pt x="31828" y="19540"/>
                  <a:pt x="31828" y="19540"/>
                </a:cubicBezTo>
                <a:cubicBezTo>
                  <a:pt x="31828" y="19540"/>
                  <a:pt x="31479" y="19382"/>
                  <a:pt x="30941" y="19160"/>
                </a:cubicBezTo>
                <a:cubicBezTo>
                  <a:pt x="30687" y="19065"/>
                  <a:pt x="30339" y="18938"/>
                  <a:pt x="29991" y="18812"/>
                </a:cubicBezTo>
                <a:cubicBezTo>
                  <a:pt x="29611" y="18717"/>
                  <a:pt x="29167" y="18622"/>
                  <a:pt x="28724" y="18495"/>
                </a:cubicBezTo>
                <a:cubicBezTo>
                  <a:pt x="28281" y="18400"/>
                  <a:pt x="27774" y="18305"/>
                  <a:pt x="27267" y="18242"/>
                </a:cubicBezTo>
                <a:cubicBezTo>
                  <a:pt x="26729" y="18178"/>
                  <a:pt x="26190" y="18146"/>
                  <a:pt x="25652" y="18115"/>
                </a:cubicBezTo>
                <a:cubicBezTo>
                  <a:pt x="25347" y="18098"/>
                  <a:pt x="25039" y="18090"/>
                  <a:pt x="24729" y="18090"/>
                </a:cubicBezTo>
                <a:cubicBezTo>
                  <a:pt x="23884" y="18090"/>
                  <a:pt x="23026" y="18149"/>
                  <a:pt x="22169" y="18242"/>
                </a:cubicBezTo>
                <a:cubicBezTo>
                  <a:pt x="20997" y="18400"/>
                  <a:pt x="19825" y="18622"/>
                  <a:pt x="18748" y="18907"/>
                </a:cubicBezTo>
                <a:cubicBezTo>
                  <a:pt x="17671" y="19223"/>
                  <a:pt x="16690" y="19603"/>
                  <a:pt x="15835" y="20015"/>
                </a:cubicBezTo>
                <a:cubicBezTo>
                  <a:pt x="15138" y="20332"/>
                  <a:pt x="14536" y="20680"/>
                  <a:pt x="14061" y="20965"/>
                </a:cubicBezTo>
                <a:cubicBezTo>
                  <a:pt x="16056" y="18146"/>
                  <a:pt x="18210" y="15391"/>
                  <a:pt x="20522" y="12794"/>
                </a:cubicBezTo>
                <a:cubicBezTo>
                  <a:pt x="20648" y="12763"/>
                  <a:pt x="20838" y="12731"/>
                  <a:pt x="21028" y="12699"/>
                </a:cubicBezTo>
                <a:cubicBezTo>
                  <a:pt x="21567" y="12541"/>
                  <a:pt x="22359" y="12256"/>
                  <a:pt x="23182" y="11876"/>
                </a:cubicBezTo>
                <a:cubicBezTo>
                  <a:pt x="24037" y="11496"/>
                  <a:pt x="24987" y="10989"/>
                  <a:pt x="25905" y="10356"/>
                </a:cubicBezTo>
                <a:cubicBezTo>
                  <a:pt x="26856" y="9754"/>
                  <a:pt x="27774" y="8994"/>
                  <a:pt x="28629" y="8202"/>
                </a:cubicBezTo>
                <a:cubicBezTo>
                  <a:pt x="29484" y="7411"/>
                  <a:pt x="30307" y="6524"/>
                  <a:pt x="30973" y="5637"/>
                </a:cubicBezTo>
                <a:cubicBezTo>
                  <a:pt x="31321" y="5194"/>
                  <a:pt x="31638" y="4751"/>
                  <a:pt x="31923" y="4307"/>
                </a:cubicBezTo>
                <a:cubicBezTo>
                  <a:pt x="32208" y="3895"/>
                  <a:pt x="32461" y="3452"/>
                  <a:pt x="32683" y="3040"/>
                </a:cubicBezTo>
                <a:cubicBezTo>
                  <a:pt x="32904" y="2629"/>
                  <a:pt x="33094" y="2249"/>
                  <a:pt x="33253" y="1869"/>
                </a:cubicBezTo>
                <a:cubicBezTo>
                  <a:pt x="33411" y="1520"/>
                  <a:pt x="33538" y="1204"/>
                  <a:pt x="33633" y="919"/>
                </a:cubicBezTo>
                <a:cubicBezTo>
                  <a:pt x="33823" y="380"/>
                  <a:pt x="33886" y="0"/>
                  <a:pt x="338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7"/>
          <p:cNvSpPr txBox="1">
            <a:spLocks noGrp="1"/>
          </p:cNvSpPr>
          <p:nvPr>
            <p:ph type="title"/>
          </p:nvPr>
        </p:nvSpPr>
        <p:spPr>
          <a:xfrm>
            <a:off x="713100" y="539500"/>
            <a:ext cx="7717800" cy="6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4">
  <p:cSld name="CUSTOM_1_2">
    <p:spTree>
      <p:nvGrpSpPr>
        <p:cNvPr id="1" name="Shape 640"/>
        <p:cNvGrpSpPr/>
        <p:nvPr/>
      </p:nvGrpSpPr>
      <p:grpSpPr>
        <a:xfrm>
          <a:off x="0" y="0"/>
          <a:ext cx="0" cy="0"/>
          <a:chOff x="0" y="0"/>
          <a:chExt cx="0" cy="0"/>
        </a:xfrm>
      </p:grpSpPr>
      <p:sp>
        <p:nvSpPr>
          <p:cNvPr id="641" name="Google Shape;641;p18"/>
          <p:cNvSpPr/>
          <p:nvPr/>
        </p:nvSpPr>
        <p:spPr>
          <a:xfrm rot="-5400000" flipH="1">
            <a:off x="-2032239" y="2032239"/>
            <a:ext cx="6738760" cy="2674282"/>
          </a:xfrm>
          <a:custGeom>
            <a:avLst/>
            <a:gdLst/>
            <a:ahLst/>
            <a:cxnLst/>
            <a:rect l="l" t="t" r="r" b="b"/>
            <a:pathLst>
              <a:path w="166801" h="66191" extrusionOk="0">
                <a:moveTo>
                  <a:pt x="0" y="0"/>
                </a:moveTo>
                <a:lnTo>
                  <a:pt x="0" y="63402"/>
                </a:lnTo>
                <a:cubicBezTo>
                  <a:pt x="0" y="63402"/>
                  <a:pt x="10894" y="57258"/>
                  <a:pt x="7727" y="44337"/>
                </a:cubicBezTo>
                <a:cubicBezTo>
                  <a:pt x="4560" y="31448"/>
                  <a:pt x="8234" y="29136"/>
                  <a:pt x="16215" y="24575"/>
                </a:cubicBezTo>
                <a:cubicBezTo>
                  <a:pt x="24195" y="20015"/>
                  <a:pt x="21915" y="10768"/>
                  <a:pt x="31289" y="6524"/>
                </a:cubicBezTo>
                <a:cubicBezTo>
                  <a:pt x="32283" y="6071"/>
                  <a:pt x="33249" y="5868"/>
                  <a:pt x="34181" y="5868"/>
                </a:cubicBezTo>
                <a:cubicBezTo>
                  <a:pt x="42037" y="5868"/>
                  <a:pt x="47504" y="20268"/>
                  <a:pt x="47504" y="20268"/>
                </a:cubicBezTo>
                <a:cubicBezTo>
                  <a:pt x="50607" y="24670"/>
                  <a:pt x="54566" y="28439"/>
                  <a:pt x="59221" y="30909"/>
                </a:cubicBezTo>
                <a:cubicBezTo>
                  <a:pt x="61691" y="32239"/>
                  <a:pt x="64320" y="33189"/>
                  <a:pt x="67075" y="33696"/>
                </a:cubicBezTo>
                <a:cubicBezTo>
                  <a:pt x="70337" y="34329"/>
                  <a:pt x="73662" y="34424"/>
                  <a:pt x="76988" y="34456"/>
                </a:cubicBezTo>
                <a:cubicBezTo>
                  <a:pt x="80313" y="34488"/>
                  <a:pt x="83638" y="34488"/>
                  <a:pt x="86932" y="34931"/>
                </a:cubicBezTo>
                <a:cubicBezTo>
                  <a:pt x="89750" y="35343"/>
                  <a:pt x="92569" y="36071"/>
                  <a:pt x="95261" y="37021"/>
                </a:cubicBezTo>
                <a:cubicBezTo>
                  <a:pt x="100676" y="38921"/>
                  <a:pt x="105743" y="41835"/>
                  <a:pt x="110430" y="45224"/>
                </a:cubicBezTo>
                <a:cubicBezTo>
                  <a:pt x="115244" y="48739"/>
                  <a:pt x="119709" y="52824"/>
                  <a:pt x="123921" y="57131"/>
                </a:cubicBezTo>
                <a:cubicBezTo>
                  <a:pt x="127677" y="60980"/>
                  <a:pt x="132082" y="66191"/>
                  <a:pt x="137778" y="66191"/>
                </a:cubicBezTo>
                <a:cubicBezTo>
                  <a:pt x="137846" y="66191"/>
                  <a:pt x="137914" y="66190"/>
                  <a:pt x="137982" y="66188"/>
                </a:cubicBezTo>
                <a:cubicBezTo>
                  <a:pt x="143334" y="66062"/>
                  <a:pt x="146596" y="61153"/>
                  <a:pt x="148085" y="56213"/>
                </a:cubicBezTo>
                <a:cubicBezTo>
                  <a:pt x="148971" y="53299"/>
                  <a:pt x="149288" y="50196"/>
                  <a:pt x="149541" y="47124"/>
                </a:cubicBezTo>
                <a:cubicBezTo>
                  <a:pt x="149826" y="43577"/>
                  <a:pt x="149890" y="39967"/>
                  <a:pt x="149985" y="36388"/>
                </a:cubicBezTo>
                <a:cubicBezTo>
                  <a:pt x="150111" y="29927"/>
                  <a:pt x="150333" y="23404"/>
                  <a:pt x="152138" y="17165"/>
                </a:cubicBezTo>
                <a:cubicBezTo>
                  <a:pt x="153627" y="12035"/>
                  <a:pt x="156192" y="6999"/>
                  <a:pt x="160309" y="3674"/>
                </a:cubicBezTo>
                <a:cubicBezTo>
                  <a:pt x="162241" y="2122"/>
                  <a:pt x="164521" y="1077"/>
                  <a:pt x="166801" y="0"/>
                </a:cubicBez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2" name="Google Shape;642;p18"/>
          <p:cNvGrpSpPr/>
          <p:nvPr/>
        </p:nvGrpSpPr>
        <p:grpSpPr>
          <a:xfrm>
            <a:off x="217576" y="3994324"/>
            <a:ext cx="1000738" cy="777644"/>
            <a:chOff x="217576" y="3994324"/>
            <a:chExt cx="1000738" cy="777644"/>
          </a:xfrm>
        </p:grpSpPr>
        <p:sp>
          <p:nvSpPr>
            <p:cNvPr id="643" name="Google Shape;643;p18"/>
            <p:cNvSpPr/>
            <p:nvPr/>
          </p:nvSpPr>
          <p:spPr>
            <a:xfrm rot="6201555">
              <a:off x="629030" y="3992941"/>
              <a:ext cx="89193" cy="116452"/>
            </a:xfrm>
            <a:custGeom>
              <a:avLst/>
              <a:gdLst/>
              <a:ahLst/>
              <a:cxnLst/>
              <a:rect l="l" t="t" r="r" b="b"/>
              <a:pathLst>
                <a:path w="2598" h="3392" extrusionOk="0">
                  <a:moveTo>
                    <a:pt x="916" y="0"/>
                  </a:moveTo>
                  <a:cubicBezTo>
                    <a:pt x="766" y="0"/>
                    <a:pt x="621" y="36"/>
                    <a:pt x="507" y="108"/>
                  </a:cubicBezTo>
                  <a:cubicBezTo>
                    <a:pt x="64" y="362"/>
                    <a:pt x="0" y="868"/>
                    <a:pt x="190" y="1280"/>
                  </a:cubicBezTo>
                  <a:cubicBezTo>
                    <a:pt x="444" y="1850"/>
                    <a:pt x="697" y="2420"/>
                    <a:pt x="950" y="2990"/>
                  </a:cubicBezTo>
                  <a:cubicBezTo>
                    <a:pt x="1074" y="3258"/>
                    <a:pt x="1371" y="3392"/>
                    <a:pt x="1669" y="3392"/>
                  </a:cubicBezTo>
                  <a:cubicBezTo>
                    <a:pt x="1829" y="3392"/>
                    <a:pt x="1989" y="3353"/>
                    <a:pt x="2122" y="3275"/>
                  </a:cubicBezTo>
                  <a:cubicBezTo>
                    <a:pt x="2566" y="3022"/>
                    <a:pt x="2597" y="2547"/>
                    <a:pt x="2407" y="2103"/>
                  </a:cubicBezTo>
                  <a:cubicBezTo>
                    <a:pt x="2154" y="1533"/>
                    <a:pt x="1932" y="995"/>
                    <a:pt x="1679" y="425"/>
                  </a:cubicBezTo>
                  <a:cubicBezTo>
                    <a:pt x="1551" y="148"/>
                    <a:pt x="1223" y="0"/>
                    <a:pt x="916"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8"/>
            <p:cNvSpPr/>
            <p:nvPr/>
          </p:nvSpPr>
          <p:spPr>
            <a:xfrm rot="6201555">
              <a:off x="659602" y="4106474"/>
              <a:ext cx="97879" cy="131696"/>
            </a:xfrm>
            <a:custGeom>
              <a:avLst/>
              <a:gdLst/>
              <a:ahLst/>
              <a:cxnLst/>
              <a:rect l="l" t="t" r="r" b="b"/>
              <a:pathLst>
                <a:path w="2851" h="3836" extrusionOk="0">
                  <a:moveTo>
                    <a:pt x="908" y="0"/>
                  </a:moveTo>
                  <a:cubicBezTo>
                    <a:pt x="763" y="0"/>
                    <a:pt x="621" y="36"/>
                    <a:pt x="507" y="108"/>
                  </a:cubicBezTo>
                  <a:cubicBezTo>
                    <a:pt x="64" y="362"/>
                    <a:pt x="0" y="868"/>
                    <a:pt x="190" y="1280"/>
                  </a:cubicBezTo>
                  <a:cubicBezTo>
                    <a:pt x="507" y="2009"/>
                    <a:pt x="855" y="2705"/>
                    <a:pt x="1172" y="3434"/>
                  </a:cubicBezTo>
                  <a:cubicBezTo>
                    <a:pt x="1316" y="3701"/>
                    <a:pt x="1621" y="3835"/>
                    <a:pt x="1912" y="3835"/>
                  </a:cubicBezTo>
                  <a:cubicBezTo>
                    <a:pt x="2069" y="3835"/>
                    <a:pt x="2222" y="3796"/>
                    <a:pt x="2344" y="3719"/>
                  </a:cubicBezTo>
                  <a:cubicBezTo>
                    <a:pt x="2787" y="3465"/>
                    <a:pt x="2850" y="2990"/>
                    <a:pt x="2660" y="2547"/>
                  </a:cubicBezTo>
                  <a:cubicBezTo>
                    <a:pt x="2312" y="1850"/>
                    <a:pt x="1995" y="1122"/>
                    <a:pt x="1647" y="425"/>
                  </a:cubicBezTo>
                  <a:cubicBezTo>
                    <a:pt x="1519" y="148"/>
                    <a:pt x="1206" y="0"/>
                    <a:pt x="908"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8"/>
            <p:cNvSpPr/>
            <p:nvPr/>
          </p:nvSpPr>
          <p:spPr>
            <a:xfrm rot="6201555">
              <a:off x="748788" y="4246596"/>
              <a:ext cx="95716" cy="136880"/>
            </a:xfrm>
            <a:custGeom>
              <a:avLst/>
              <a:gdLst/>
              <a:ahLst/>
              <a:cxnLst/>
              <a:rect l="l" t="t" r="r" b="b"/>
              <a:pathLst>
                <a:path w="2788" h="3987" extrusionOk="0">
                  <a:moveTo>
                    <a:pt x="987" y="1"/>
                  </a:moveTo>
                  <a:cubicBezTo>
                    <a:pt x="914" y="1"/>
                    <a:pt x="838" y="11"/>
                    <a:pt x="761" y="31"/>
                  </a:cubicBezTo>
                  <a:cubicBezTo>
                    <a:pt x="349" y="126"/>
                    <a:pt x="1" y="633"/>
                    <a:pt x="159" y="1076"/>
                  </a:cubicBezTo>
                  <a:cubicBezTo>
                    <a:pt x="444" y="1836"/>
                    <a:pt x="729" y="2596"/>
                    <a:pt x="983" y="3356"/>
                  </a:cubicBezTo>
                  <a:cubicBezTo>
                    <a:pt x="1117" y="3706"/>
                    <a:pt x="1456" y="3986"/>
                    <a:pt x="1846" y="3986"/>
                  </a:cubicBezTo>
                  <a:cubicBezTo>
                    <a:pt x="1916" y="3986"/>
                    <a:pt x="1987" y="3977"/>
                    <a:pt x="2059" y="3958"/>
                  </a:cubicBezTo>
                  <a:cubicBezTo>
                    <a:pt x="2471" y="3831"/>
                    <a:pt x="2788" y="3325"/>
                    <a:pt x="2629" y="2913"/>
                  </a:cubicBezTo>
                  <a:cubicBezTo>
                    <a:pt x="2376" y="2153"/>
                    <a:pt x="2091" y="1361"/>
                    <a:pt x="1806" y="601"/>
                  </a:cubicBezTo>
                  <a:cubicBezTo>
                    <a:pt x="1673" y="257"/>
                    <a:pt x="1363" y="1"/>
                    <a:pt x="987"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8"/>
            <p:cNvSpPr/>
            <p:nvPr/>
          </p:nvSpPr>
          <p:spPr>
            <a:xfrm rot="6201555">
              <a:off x="861131" y="4389528"/>
              <a:ext cx="105501" cy="88884"/>
            </a:xfrm>
            <a:custGeom>
              <a:avLst/>
              <a:gdLst/>
              <a:ahLst/>
              <a:cxnLst/>
              <a:rect l="l" t="t" r="r" b="b"/>
              <a:pathLst>
                <a:path w="3073" h="2589" extrusionOk="0">
                  <a:moveTo>
                    <a:pt x="1002" y="1"/>
                  </a:moveTo>
                  <a:cubicBezTo>
                    <a:pt x="690" y="1"/>
                    <a:pt x="352" y="186"/>
                    <a:pt x="222" y="447"/>
                  </a:cubicBezTo>
                  <a:cubicBezTo>
                    <a:pt x="0" y="890"/>
                    <a:pt x="159" y="1302"/>
                    <a:pt x="539" y="1618"/>
                  </a:cubicBezTo>
                  <a:cubicBezTo>
                    <a:pt x="919" y="1903"/>
                    <a:pt x="1299" y="2188"/>
                    <a:pt x="1679" y="2473"/>
                  </a:cubicBezTo>
                  <a:cubicBezTo>
                    <a:pt x="1788" y="2553"/>
                    <a:pt x="1922" y="2589"/>
                    <a:pt x="2061" y="2589"/>
                  </a:cubicBezTo>
                  <a:cubicBezTo>
                    <a:pt x="2364" y="2589"/>
                    <a:pt x="2689" y="2418"/>
                    <a:pt x="2819" y="2157"/>
                  </a:cubicBezTo>
                  <a:cubicBezTo>
                    <a:pt x="3072" y="1713"/>
                    <a:pt x="2914" y="1270"/>
                    <a:pt x="2534" y="985"/>
                  </a:cubicBezTo>
                  <a:cubicBezTo>
                    <a:pt x="2154" y="700"/>
                    <a:pt x="1774" y="415"/>
                    <a:pt x="1394" y="130"/>
                  </a:cubicBezTo>
                  <a:cubicBezTo>
                    <a:pt x="1284" y="40"/>
                    <a:pt x="1146" y="1"/>
                    <a:pt x="100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8"/>
            <p:cNvSpPr/>
            <p:nvPr/>
          </p:nvSpPr>
          <p:spPr>
            <a:xfrm rot="6201555">
              <a:off x="962056" y="4504481"/>
              <a:ext cx="128331" cy="58741"/>
            </a:xfrm>
            <a:custGeom>
              <a:avLst/>
              <a:gdLst/>
              <a:ahLst/>
              <a:cxnLst/>
              <a:rect l="l" t="t" r="r" b="b"/>
              <a:pathLst>
                <a:path w="3738" h="1711" extrusionOk="0">
                  <a:moveTo>
                    <a:pt x="1077" y="0"/>
                  </a:moveTo>
                  <a:cubicBezTo>
                    <a:pt x="0" y="0"/>
                    <a:pt x="0" y="1710"/>
                    <a:pt x="1077" y="1710"/>
                  </a:cubicBezTo>
                  <a:lnTo>
                    <a:pt x="2660" y="1710"/>
                  </a:lnTo>
                  <a:cubicBezTo>
                    <a:pt x="3737" y="1710"/>
                    <a:pt x="3737" y="0"/>
                    <a:pt x="2660"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8"/>
            <p:cNvSpPr/>
            <p:nvPr/>
          </p:nvSpPr>
          <p:spPr>
            <a:xfrm rot="6201555">
              <a:off x="1115833" y="4602958"/>
              <a:ext cx="113122" cy="67530"/>
            </a:xfrm>
            <a:custGeom>
              <a:avLst/>
              <a:gdLst/>
              <a:ahLst/>
              <a:cxnLst/>
              <a:rect l="l" t="t" r="r" b="b"/>
              <a:pathLst>
                <a:path w="3295" h="1967" extrusionOk="0">
                  <a:moveTo>
                    <a:pt x="2328" y="1"/>
                  </a:moveTo>
                  <a:cubicBezTo>
                    <a:pt x="2259" y="1"/>
                    <a:pt x="2191" y="8"/>
                    <a:pt x="2123" y="23"/>
                  </a:cubicBezTo>
                  <a:cubicBezTo>
                    <a:pt x="1647" y="118"/>
                    <a:pt x="1172" y="213"/>
                    <a:pt x="697" y="308"/>
                  </a:cubicBezTo>
                  <a:cubicBezTo>
                    <a:pt x="254" y="371"/>
                    <a:pt x="1" y="909"/>
                    <a:pt x="96" y="1353"/>
                  </a:cubicBezTo>
                  <a:cubicBezTo>
                    <a:pt x="207" y="1769"/>
                    <a:pt x="585" y="1966"/>
                    <a:pt x="975" y="1966"/>
                  </a:cubicBezTo>
                  <a:cubicBezTo>
                    <a:pt x="1030" y="1966"/>
                    <a:pt x="1086" y="1962"/>
                    <a:pt x="1141" y="1954"/>
                  </a:cubicBezTo>
                  <a:cubicBezTo>
                    <a:pt x="1616" y="1859"/>
                    <a:pt x="2091" y="1764"/>
                    <a:pt x="2566" y="1669"/>
                  </a:cubicBezTo>
                  <a:cubicBezTo>
                    <a:pt x="3009" y="1574"/>
                    <a:pt x="3294" y="1036"/>
                    <a:pt x="3168" y="593"/>
                  </a:cubicBezTo>
                  <a:cubicBezTo>
                    <a:pt x="3060" y="217"/>
                    <a:pt x="2704" y="1"/>
                    <a:pt x="2328"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8"/>
            <p:cNvSpPr/>
            <p:nvPr/>
          </p:nvSpPr>
          <p:spPr>
            <a:xfrm rot="6201555">
              <a:off x="433326" y="4087282"/>
              <a:ext cx="118547" cy="106599"/>
            </a:xfrm>
            <a:custGeom>
              <a:avLst/>
              <a:gdLst/>
              <a:ahLst/>
              <a:cxnLst/>
              <a:rect l="l" t="t" r="r" b="b"/>
              <a:pathLst>
                <a:path w="3453" h="3105" extrusionOk="0">
                  <a:moveTo>
                    <a:pt x="947" y="0"/>
                  </a:moveTo>
                  <a:cubicBezTo>
                    <a:pt x="734" y="0"/>
                    <a:pt x="519" y="80"/>
                    <a:pt x="349" y="250"/>
                  </a:cubicBezTo>
                  <a:cubicBezTo>
                    <a:pt x="32" y="567"/>
                    <a:pt x="1" y="1137"/>
                    <a:pt x="349" y="1453"/>
                  </a:cubicBezTo>
                  <a:cubicBezTo>
                    <a:pt x="887" y="1928"/>
                    <a:pt x="1394" y="2403"/>
                    <a:pt x="1932" y="2878"/>
                  </a:cubicBezTo>
                  <a:cubicBezTo>
                    <a:pt x="2095" y="3025"/>
                    <a:pt x="2316" y="3104"/>
                    <a:pt x="2539" y="3104"/>
                  </a:cubicBezTo>
                  <a:cubicBezTo>
                    <a:pt x="2752" y="3104"/>
                    <a:pt x="2966" y="3033"/>
                    <a:pt x="3136" y="2878"/>
                  </a:cubicBezTo>
                  <a:cubicBezTo>
                    <a:pt x="3453" y="2562"/>
                    <a:pt x="3453" y="1960"/>
                    <a:pt x="3136" y="1675"/>
                  </a:cubicBezTo>
                  <a:cubicBezTo>
                    <a:pt x="2597" y="1200"/>
                    <a:pt x="2091" y="725"/>
                    <a:pt x="1552" y="250"/>
                  </a:cubicBezTo>
                  <a:cubicBezTo>
                    <a:pt x="1390" y="88"/>
                    <a:pt x="1170" y="0"/>
                    <a:pt x="947"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8"/>
            <p:cNvSpPr/>
            <p:nvPr/>
          </p:nvSpPr>
          <p:spPr>
            <a:xfrm rot="6201555">
              <a:off x="500806" y="4234901"/>
              <a:ext cx="89193" cy="87854"/>
            </a:xfrm>
            <a:custGeom>
              <a:avLst/>
              <a:gdLst/>
              <a:ahLst/>
              <a:cxnLst/>
              <a:rect l="l" t="t" r="r" b="b"/>
              <a:pathLst>
                <a:path w="2598" h="2559" extrusionOk="0">
                  <a:moveTo>
                    <a:pt x="967" y="1"/>
                  </a:moveTo>
                  <a:cubicBezTo>
                    <a:pt x="732" y="1"/>
                    <a:pt x="495" y="88"/>
                    <a:pt x="349" y="250"/>
                  </a:cubicBezTo>
                  <a:cubicBezTo>
                    <a:pt x="1" y="630"/>
                    <a:pt x="33" y="1105"/>
                    <a:pt x="349" y="1454"/>
                  </a:cubicBezTo>
                  <a:lnTo>
                    <a:pt x="1046" y="2309"/>
                  </a:lnTo>
                  <a:cubicBezTo>
                    <a:pt x="1185" y="2479"/>
                    <a:pt x="1407" y="2558"/>
                    <a:pt x="1635" y="2558"/>
                  </a:cubicBezTo>
                  <a:cubicBezTo>
                    <a:pt x="1874" y="2558"/>
                    <a:pt x="2119" y="2471"/>
                    <a:pt x="2281" y="2309"/>
                  </a:cubicBezTo>
                  <a:cubicBezTo>
                    <a:pt x="2598" y="1961"/>
                    <a:pt x="2566" y="1486"/>
                    <a:pt x="2281" y="1105"/>
                  </a:cubicBezTo>
                  <a:lnTo>
                    <a:pt x="1553" y="250"/>
                  </a:lnTo>
                  <a:cubicBezTo>
                    <a:pt x="1414" y="80"/>
                    <a:pt x="1191" y="1"/>
                    <a:pt x="967"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8"/>
            <p:cNvSpPr/>
            <p:nvPr/>
          </p:nvSpPr>
          <p:spPr>
            <a:xfrm rot="6201555">
              <a:off x="569825" y="4371267"/>
              <a:ext cx="104436" cy="97398"/>
            </a:xfrm>
            <a:custGeom>
              <a:avLst/>
              <a:gdLst/>
              <a:ahLst/>
              <a:cxnLst/>
              <a:rect l="l" t="t" r="r" b="b"/>
              <a:pathLst>
                <a:path w="3042" h="2837" extrusionOk="0">
                  <a:moveTo>
                    <a:pt x="942" y="1"/>
                  </a:moveTo>
                  <a:cubicBezTo>
                    <a:pt x="795" y="1"/>
                    <a:pt x="654" y="40"/>
                    <a:pt x="539" y="123"/>
                  </a:cubicBezTo>
                  <a:cubicBezTo>
                    <a:pt x="128" y="376"/>
                    <a:pt x="1" y="851"/>
                    <a:pt x="223" y="1295"/>
                  </a:cubicBezTo>
                  <a:cubicBezTo>
                    <a:pt x="539" y="1896"/>
                    <a:pt x="1046" y="2403"/>
                    <a:pt x="1679" y="2720"/>
                  </a:cubicBezTo>
                  <a:cubicBezTo>
                    <a:pt x="1812" y="2797"/>
                    <a:pt x="1965" y="2836"/>
                    <a:pt x="2118" y="2836"/>
                  </a:cubicBezTo>
                  <a:cubicBezTo>
                    <a:pt x="2401" y="2836"/>
                    <a:pt x="2686" y="2702"/>
                    <a:pt x="2851" y="2435"/>
                  </a:cubicBezTo>
                  <a:cubicBezTo>
                    <a:pt x="3041" y="2023"/>
                    <a:pt x="2946" y="1485"/>
                    <a:pt x="2534" y="1263"/>
                  </a:cubicBezTo>
                  <a:cubicBezTo>
                    <a:pt x="2439" y="1200"/>
                    <a:pt x="2313" y="1136"/>
                    <a:pt x="2218" y="1073"/>
                  </a:cubicBezTo>
                  <a:cubicBezTo>
                    <a:pt x="2217" y="1072"/>
                    <a:pt x="2216" y="1072"/>
                    <a:pt x="2215" y="1071"/>
                  </a:cubicBezTo>
                  <a:lnTo>
                    <a:pt x="2215" y="1071"/>
                  </a:lnTo>
                  <a:cubicBezTo>
                    <a:pt x="2208" y="1063"/>
                    <a:pt x="2198" y="1053"/>
                    <a:pt x="2186" y="1041"/>
                  </a:cubicBezTo>
                  <a:cubicBezTo>
                    <a:pt x="2123" y="1010"/>
                    <a:pt x="2091" y="946"/>
                    <a:pt x="2028" y="915"/>
                  </a:cubicBezTo>
                  <a:cubicBezTo>
                    <a:pt x="1996" y="883"/>
                    <a:pt x="1964" y="820"/>
                    <a:pt x="1933" y="788"/>
                  </a:cubicBezTo>
                  <a:cubicBezTo>
                    <a:pt x="1920" y="775"/>
                    <a:pt x="1910" y="766"/>
                    <a:pt x="1903" y="759"/>
                  </a:cubicBezTo>
                  <a:lnTo>
                    <a:pt x="1903" y="759"/>
                  </a:lnTo>
                  <a:cubicBezTo>
                    <a:pt x="1902" y="758"/>
                    <a:pt x="1902" y="757"/>
                    <a:pt x="1901" y="756"/>
                  </a:cubicBezTo>
                  <a:cubicBezTo>
                    <a:pt x="1838" y="661"/>
                    <a:pt x="1774" y="535"/>
                    <a:pt x="1711" y="440"/>
                  </a:cubicBezTo>
                  <a:cubicBezTo>
                    <a:pt x="1562" y="163"/>
                    <a:pt x="1242" y="1"/>
                    <a:pt x="94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8"/>
            <p:cNvSpPr/>
            <p:nvPr/>
          </p:nvSpPr>
          <p:spPr>
            <a:xfrm rot="6201555">
              <a:off x="741967" y="4494943"/>
              <a:ext cx="89193" cy="82396"/>
            </a:xfrm>
            <a:custGeom>
              <a:avLst/>
              <a:gdLst/>
              <a:ahLst/>
              <a:cxnLst/>
              <a:rect l="l" t="t" r="r" b="b"/>
              <a:pathLst>
                <a:path w="2598" h="2400" extrusionOk="0">
                  <a:moveTo>
                    <a:pt x="935" y="1"/>
                  </a:moveTo>
                  <a:cubicBezTo>
                    <a:pt x="719" y="1"/>
                    <a:pt x="504" y="80"/>
                    <a:pt x="349" y="250"/>
                  </a:cubicBezTo>
                  <a:cubicBezTo>
                    <a:pt x="32" y="567"/>
                    <a:pt x="1" y="1105"/>
                    <a:pt x="349" y="1454"/>
                  </a:cubicBezTo>
                  <a:cubicBezTo>
                    <a:pt x="571" y="1675"/>
                    <a:pt x="824" y="1929"/>
                    <a:pt x="1046" y="2150"/>
                  </a:cubicBezTo>
                  <a:cubicBezTo>
                    <a:pt x="1224" y="2312"/>
                    <a:pt x="1460" y="2400"/>
                    <a:pt x="1691" y="2400"/>
                  </a:cubicBezTo>
                  <a:cubicBezTo>
                    <a:pt x="1911" y="2400"/>
                    <a:pt x="2126" y="2320"/>
                    <a:pt x="2281" y="2150"/>
                  </a:cubicBezTo>
                  <a:cubicBezTo>
                    <a:pt x="2566" y="1802"/>
                    <a:pt x="2598" y="1264"/>
                    <a:pt x="2281" y="947"/>
                  </a:cubicBezTo>
                  <a:cubicBezTo>
                    <a:pt x="2028" y="694"/>
                    <a:pt x="1774" y="472"/>
                    <a:pt x="1552" y="250"/>
                  </a:cubicBezTo>
                  <a:cubicBezTo>
                    <a:pt x="1390" y="88"/>
                    <a:pt x="1162" y="1"/>
                    <a:pt x="935"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8"/>
            <p:cNvSpPr/>
            <p:nvPr/>
          </p:nvSpPr>
          <p:spPr>
            <a:xfrm rot="6201555">
              <a:off x="849804" y="4618112"/>
              <a:ext cx="107664" cy="73813"/>
            </a:xfrm>
            <a:custGeom>
              <a:avLst/>
              <a:gdLst/>
              <a:ahLst/>
              <a:cxnLst/>
              <a:rect l="l" t="t" r="r" b="b"/>
              <a:pathLst>
                <a:path w="3136" h="2150" extrusionOk="0">
                  <a:moveTo>
                    <a:pt x="933" y="1"/>
                  </a:moveTo>
                  <a:cubicBezTo>
                    <a:pt x="566" y="1"/>
                    <a:pt x="175" y="261"/>
                    <a:pt x="96" y="633"/>
                  </a:cubicBezTo>
                  <a:cubicBezTo>
                    <a:pt x="1" y="1108"/>
                    <a:pt x="254" y="1520"/>
                    <a:pt x="697" y="1678"/>
                  </a:cubicBezTo>
                  <a:cubicBezTo>
                    <a:pt x="1109" y="1836"/>
                    <a:pt x="1552" y="1963"/>
                    <a:pt x="1964" y="2121"/>
                  </a:cubicBezTo>
                  <a:cubicBezTo>
                    <a:pt x="2031" y="2141"/>
                    <a:pt x="2100" y="2150"/>
                    <a:pt x="2169" y="2150"/>
                  </a:cubicBezTo>
                  <a:cubicBezTo>
                    <a:pt x="2553" y="2150"/>
                    <a:pt x="2933" y="1869"/>
                    <a:pt x="3041" y="1520"/>
                  </a:cubicBezTo>
                  <a:cubicBezTo>
                    <a:pt x="3136" y="1045"/>
                    <a:pt x="2882" y="601"/>
                    <a:pt x="2439" y="475"/>
                  </a:cubicBezTo>
                  <a:cubicBezTo>
                    <a:pt x="1996" y="316"/>
                    <a:pt x="1584" y="190"/>
                    <a:pt x="1141" y="31"/>
                  </a:cubicBezTo>
                  <a:cubicBezTo>
                    <a:pt x="1074" y="11"/>
                    <a:pt x="1004" y="1"/>
                    <a:pt x="933"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8"/>
            <p:cNvSpPr/>
            <p:nvPr/>
          </p:nvSpPr>
          <p:spPr>
            <a:xfrm rot="6201555">
              <a:off x="976936" y="4679302"/>
              <a:ext cx="91356" cy="78344"/>
            </a:xfrm>
            <a:custGeom>
              <a:avLst/>
              <a:gdLst/>
              <a:ahLst/>
              <a:cxnLst/>
              <a:rect l="l" t="t" r="r" b="b"/>
              <a:pathLst>
                <a:path w="2661" h="2282" extrusionOk="0">
                  <a:moveTo>
                    <a:pt x="982" y="1"/>
                  </a:moveTo>
                  <a:cubicBezTo>
                    <a:pt x="761" y="1"/>
                    <a:pt x="507" y="96"/>
                    <a:pt x="381" y="254"/>
                  </a:cubicBezTo>
                  <a:cubicBezTo>
                    <a:pt x="96" y="571"/>
                    <a:pt x="1" y="1173"/>
                    <a:pt x="381" y="1458"/>
                  </a:cubicBezTo>
                  <a:cubicBezTo>
                    <a:pt x="602" y="1648"/>
                    <a:pt x="856" y="1838"/>
                    <a:pt x="1077" y="2028"/>
                  </a:cubicBezTo>
                  <a:cubicBezTo>
                    <a:pt x="1267" y="2186"/>
                    <a:pt x="1426" y="2281"/>
                    <a:pt x="1679" y="2281"/>
                  </a:cubicBezTo>
                  <a:cubicBezTo>
                    <a:pt x="1901" y="2281"/>
                    <a:pt x="2122" y="2186"/>
                    <a:pt x="2281" y="2028"/>
                  </a:cubicBezTo>
                  <a:cubicBezTo>
                    <a:pt x="2566" y="1743"/>
                    <a:pt x="2661" y="1141"/>
                    <a:pt x="2281" y="824"/>
                  </a:cubicBezTo>
                  <a:cubicBezTo>
                    <a:pt x="2027" y="634"/>
                    <a:pt x="1806" y="444"/>
                    <a:pt x="1584" y="254"/>
                  </a:cubicBezTo>
                  <a:cubicBezTo>
                    <a:pt x="1394" y="128"/>
                    <a:pt x="1204" y="1"/>
                    <a:pt x="98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8"/>
            <p:cNvSpPr/>
            <p:nvPr/>
          </p:nvSpPr>
          <p:spPr>
            <a:xfrm rot="6201555">
              <a:off x="224365" y="4138656"/>
              <a:ext cx="98978" cy="92180"/>
            </a:xfrm>
            <a:custGeom>
              <a:avLst/>
              <a:gdLst/>
              <a:ahLst/>
              <a:cxnLst/>
              <a:rect l="l" t="t" r="r" b="b"/>
              <a:pathLst>
                <a:path w="2883" h="2685" extrusionOk="0">
                  <a:moveTo>
                    <a:pt x="922" y="0"/>
                  </a:moveTo>
                  <a:cubicBezTo>
                    <a:pt x="702" y="0"/>
                    <a:pt x="488" y="80"/>
                    <a:pt x="349" y="250"/>
                  </a:cubicBezTo>
                  <a:cubicBezTo>
                    <a:pt x="32" y="598"/>
                    <a:pt x="0" y="1105"/>
                    <a:pt x="349" y="1453"/>
                  </a:cubicBezTo>
                  <a:lnTo>
                    <a:pt x="1330" y="2435"/>
                  </a:lnTo>
                  <a:cubicBezTo>
                    <a:pt x="1492" y="2597"/>
                    <a:pt x="1721" y="2685"/>
                    <a:pt x="1948" y="2685"/>
                  </a:cubicBezTo>
                  <a:cubicBezTo>
                    <a:pt x="2164" y="2685"/>
                    <a:pt x="2379" y="2605"/>
                    <a:pt x="2534" y="2435"/>
                  </a:cubicBezTo>
                  <a:cubicBezTo>
                    <a:pt x="2850" y="2118"/>
                    <a:pt x="2882" y="1580"/>
                    <a:pt x="2534" y="1232"/>
                  </a:cubicBezTo>
                  <a:lnTo>
                    <a:pt x="1552" y="250"/>
                  </a:lnTo>
                  <a:cubicBezTo>
                    <a:pt x="1390" y="88"/>
                    <a:pt x="1153" y="0"/>
                    <a:pt x="922"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8"/>
            <p:cNvSpPr/>
            <p:nvPr/>
          </p:nvSpPr>
          <p:spPr>
            <a:xfrm rot="6201555">
              <a:off x="321374" y="4274254"/>
              <a:ext cx="72886" cy="106668"/>
            </a:xfrm>
            <a:custGeom>
              <a:avLst/>
              <a:gdLst/>
              <a:ahLst/>
              <a:cxnLst/>
              <a:rect l="l" t="t" r="r" b="b"/>
              <a:pathLst>
                <a:path w="2123" h="3107" extrusionOk="0">
                  <a:moveTo>
                    <a:pt x="921" y="1"/>
                  </a:moveTo>
                  <a:cubicBezTo>
                    <a:pt x="845" y="1"/>
                    <a:pt x="769" y="11"/>
                    <a:pt x="698" y="33"/>
                  </a:cubicBezTo>
                  <a:cubicBezTo>
                    <a:pt x="222" y="160"/>
                    <a:pt x="1" y="603"/>
                    <a:pt x="96" y="1078"/>
                  </a:cubicBezTo>
                  <a:cubicBezTo>
                    <a:pt x="191" y="1554"/>
                    <a:pt x="286" y="2029"/>
                    <a:pt x="381" y="2504"/>
                  </a:cubicBezTo>
                  <a:cubicBezTo>
                    <a:pt x="459" y="2870"/>
                    <a:pt x="840" y="3106"/>
                    <a:pt x="1202" y="3106"/>
                  </a:cubicBezTo>
                  <a:cubicBezTo>
                    <a:pt x="1279" y="3106"/>
                    <a:pt x="1354" y="3096"/>
                    <a:pt x="1426" y="3074"/>
                  </a:cubicBezTo>
                  <a:cubicBezTo>
                    <a:pt x="1901" y="2947"/>
                    <a:pt x="2123" y="2504"/>
                    <a:pt x="2028" y="2029"/>
                  </a:cubicBezTo>
                  <a:cubicBezTo>
                    <a:pt x="1933" y="1554"/>
                    <a:pt x="1838" y="1078"/>
                    <a:pt x="1743" y="603"/>
                  </a:cubicBezTo>
                  <a:cubicBezTo>
                    <a:pt x="1664" y="237"/>
                    <a:pt x="1283" y="1"/>
                    <a:pt x="921"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8"/>
            <p:cNvSpPr/>
            <p:nvPr/>
          </p:nvSpPr>
          <p:spPr>
            <a:xfrm rot="6201555">
              <a:off x="369967" y="4381714"/>
              <a:ext cx="111200" cy="116521"/>
            </a:xfrm>
            <a:custGeom>
              <a:avLst/>
              <a:gdLst/>
              <a:ahLst/>
              <a:cxnLst/>
              <a:rect l="l" t="t" r="r" b="b"/>
              <a:pathLst>
                <a:path w="3239" h="3394" extrusionOk="0">
                  <a:moveTo>
                    <a:pt x="1172" y="1"/>
                  </a:moveTo>
                  <a:cubicBezTo>
                    <a:pt x="592" y="1"/>
                    <a:pt x="1" y="613"/>
                    <a:pt x="395" y="1270"/>
                  </a:cubicBezTo>
                  <a:cubicBezTo>
                    <a:pt x="712" y="1840"/>
                    <a:pt x="1060" y="2410"/>
                    <a:pt x="1377" y="2980"/>
                  </a:cubicBezTo>
                  <a:cubicBezTo>
                    <a:pt x="1552" y="3272"/>
                    <a:pt x="1810" y="3393"/>
                    <a:pt x="2069" y="3393"/>
                  </a:cubicBezTo>
                  <a:cubicBezTo>
                    <a:pt x="2653" y="3393"/>
                    <a:pt x="3238" y="2774"/>
                    <a:pt x="2865" y="2093"/>
                  </a:cubicBezTo>
                  <a:cubicBezTo>
                    <a:pt x="2517" y="1555"/>
                    <a:pt x="2200" y="985"/>
                    <a:pt x="1852" y="415"/>
                  </a:cubicBezTo>
                  <a:cubicBezTo>
                    <a:pt x="1686" y="122"/>
                    <a:pt x="1430" y="1"/>
                    <a:pt x="117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8"/>
            <p:cNvSpPr/>
            <p:nvPr/>
          </p:nvSpPr>
          <p:spPr>
            <a:xfrm rot="6201555">
              <a:off x="506925" y="4509297"/>
              <a:ext cx="92455" cy="122735"/>
            </a:xfrm>
            <a:custGeom>
              <a:avLst/>
              <a:gdLst/>
              <a:ahLst/>
              <a:cxnLst/>
              <a:rect l="l" t="t" r="r" b="b"/>
              <a:pathLst>
                <a:path w="2693" h="3575" extrusionOk="0">
                  <a:moveTo>
                    <a:pt x="972" y="1"/>
                  </a:moveTo>
                  <a:cubicBezTo>
                    <a:pt x="903" y="1"/>
                    <a:pt x="833" y="10"/>
                    <a:pt x="761" y="29"/>
                  </a:cubicBezTo>
                  <a:cubicBezTo>
                    <a:pt x="349" y="156"/>
                    <a:pt x="1" y="662"/>
                    <a:pt x="191" y="1106"/>
                  </a:cubicBezTo>
                  <a:cubicBezTo>
                    <a:pt x="412" y="1707"/>
                    <a:pt x="634" y="2341"/>
                    <a:pt x="887" y="2942"/>
                  </a:cubicBezTo>
                  <a:cubicBezTo>
                    <a:pt x="1020" y="3314"/>
                    <a:pt x="1331" y="3574"/>
                    <a:pt x="1707" y="3574"/>
                  </a:cubicBezTo>
                  <a:cubicBezTo>
                    <a:pt x="1780" y="3574"/>
                    <a:pt x="1855" y="3565"/>
                    <a:pt x="1932" y="3544"/>
                  </a:cubicBezTo>
                  <a:cubicBezTo>
                    <a:pt x="2344" y="3417"/>
                    <a:pt x="2692" y="2911"/>
                    <a:pt x="2534" y="2499"/>
                  </a:cubicBezTo>
                  <a:cubicBezTo>
                    <a:pt x="2281" y="1866"/>
                    <a:pt x="2059" y="1264"/>
                    <a:pt x="1837" y="631"/>
                  </a:cubicBezTo>
                  <a:cubicBezTo>
                    <a:pt x="1676" y="281"/>
                    <a:pt x="1356" y="1"/>
                    <a:pt x="97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8"/>
            <p:cNvSpPr/>
            <p:nvPr/>
          </p:nvSpPr>
          <p:spPr>
            <a:xfrm rot="6201555">
              <a:off x="636277" y="4616169"/>
              <a:ext cx="88095" cy="87854"/>
            </a:xfrm>
            <a:custGeom>
              <a:avLst/>
              <a:gdLst/>
              <a:ahLst/>
              <a:cxnLst/>
              <a:rect l="l" t="t" r="r" b="b"/>
              <a:pathLst>
                <a:path w="2566" h="2559" extrusionOk="0">
                  <a:moveTo>
                    <a:pt x="981" y="0"/>
                  </a:moveTo>
                  <a:cubicBezTo>
                    <a:pt x="842" y="0"/>
                    <a:pt x="701" y="36"/>
                    <a:pt x="570" y="117"/>
                  </a:cubicBezTo>
                  <a:cubicBezTo>
                    <a:pt x="190" y="338"/>
                    <a:pt x="0" y="877"/>
                    <a:pt x="254" y="1288"/>
                  </a:cubicBezTo>
                  <a:lnTo>
                    <a:pt x="824" y="2143"/>
                  </a:lnTo>
                  <a:cubicBezTo>
                    <a:pt x="996" y="2380"/>
                    <a:pt x="1286" y="2559"/>
                    <a:pt x="1583" y="2559"/>
                  </a:cubicBezTo>
                  <a:cubicBezTo>
                    <a:pt x="1723" y="2559"/>
                    <a:pt x="1864" y="2520"/>
                    <a:pt x="1995" y="2428"/>
                  </a:cubicBezTo>
                  <a:cubicBezTo>
                    <a:pt x="2376" y="2207"/>
                    <a:pt x="2566" y="1668"/>
                    <a:pt x="2312" y="1257"/>
                  </a:cubicBezTo>
                  <a:lnTo>
                    <a:pt x="1742" y="402"/>
                  </a:lnTo>
                  <a:cubicBezTo>
                    <a:pt x="1569" y="164"/>
                    <a:pt x="1279" y="0"/>
                    <a:pt x="981"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0" name="Google Shape;660;p18"/>
          <p:cNvSpPr/>
          <p:nvPr/>
        </p:nvSpPr>
        <p:spPr>
          <a:xfrm>
            <a:off x="6526661" y="2664495"/>
            <a:ext cx="2630144" cy="2479012"/>
          </a:xfrm>
          <a:custGeom>
            <a:avLst/>
            <a:gdLst/>
            <a:ahLst/>
            <a:cxnLst/>
            <a:rect l="l" t="t" r="r" b="b"/>
            <a:pathLst>
              <a:path w="76608" h="72206" extrusionOk="0">
                <a:moveTo>
                  <a:pt x="76608" y="1"/>
                </a:moveTo>
                <a:cubicBezTo>
                  <a:pt x="69419" y="571"/>
                  <a:pt x="62262" y="1806"/>
                  <a:pt x="56181" y="5859"/>
                </a:cubicBezTo>
                <a:cubicBezTo>
                  <a:pt x="48676" y="10926"/>
                  <a:pt x="46300" y="19097"/>
                  <a:pt x="44559" y="27521"/>
                </a:cubicBezTo>
                <a:cubicBezTo>
                  <a:pt x="42817" y="35945"/>
                  <a:pt x="40695" y="45319"/>
                  <a:pt x="32144" y="49309"/>
                </a:cubicBezTo>
                <a:cubicBezTo>
                  <a:pt x="24480" y="52888"/>
                  <a:pt x="15360" y="51843"/>
                  <a:pt x="7981" y="56340"/>
                </a:cubicBezTo>
                <a:cubicBezTo>
                  <a:pt x="1995" y="59982"/>
                  <a:pt x="190" y="65935"/>
                  <a:pt x="0" y="72206"/>
                </a:cubicBezTo>
                <a:lnTo>
                  <a:pt x="76608" y="72206"/>
                </a:lnTo>
                <a:lnTo>
                  <a:pt x="76608" y="1"/>
                </a:ln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8"/>
          <p:cNvSpPr/>
          <p:nvPr/>
        </p:nvSpPr>
        <p:spPr>
          <a:xfrm rot="2375431" flipH="1">
            <a:off x="7932276" y="3826078"/>
            <a:ext cx="996995" cy="1400359"/>
          </a:xfrm>
          <a:custGeom>
            <a:avLst/>
            <a:gdLst/>
            <a:ahLst/>
            <a:cxnLst/>
            <a:rect l="l" t="t" r="r" b="b"/>
            <a:pathLst>
              <a:path w="33887" h="47597" extrusionOk="0">
                <a:moveTo>
                  <a:pt x="33886" y="0"/>
                </a:moveTo>
                <a:cubicBezTo>
                  <a:pt x="33886" y="0"/>
                  <a:pt x="33538" y="64"/>
                  <a:pt x="32968" y="222"/>
                </a:cubicBezTo>
                <a:cubicBezTo>
                  <a:pt x="32683" y="285"/>
                  <a:pt x="32334" y="380"/>
                  <a:pt x="31986" y="539"/>
                </a:cubicBezTo>
                <a:cubicBezTo>
                  <a:pt x="31606" y="665"/>
                  <a:pt x="31194" y="824"/>
                  <a:pt x="30782" y="1014"/>
                </a:cubicBezTo>
                <a:cubicBezTo>
                  <a:pt x="30371" y="1204"/>
                  <a:pt x="29896" y="1425"/>
                  <a:pt x="29452" y="1679"/>
                </a:cubicBezTo>
                <a:cubicBezTo>
                  <a:pt x="29009" y="1932"/>
                  <a:pt x="28534" y="2217"/>
                  <a:pt x="28059" y="2534"/>
                </a:cubicBezTo>
                <a:cubicBezTo>
                  <a:pt x="27141" y="3167"/>
                  <a:pt x="26222" y="3895"/>
                  <a:pt x="25367" y="4687"/>
                </a:cubicBezTo>
                <a:cubicBezTo>
                  <a:pt x="24512" y="5511"/>
                  <a:pt x="23689" y="6366"/>
                  <a:pt x="23024" y="7252"/>
                </a:cubicBezTo>
                <a:cubicBezTo>
                  <a:pt x="22327" y="8139"/>
                  <a:pt x="21757" y="9026"/>
                  <a:pt x="21313" y="9849"/>
                </a:cubicBezTo>
                <a:cubicBezTo>
                  <a:pt x="20933" y="10546"/>
                  <a:pt x="20680" y="11148"/>
                  <a:pt x="20490" y="11654"/>
                </a:cubicBezTo>
                <a:cubicBezTo>
                  <a:pt x="19033" y="13269"/>
                  <a:pt x="17640" y="14948"/>
                  <a:pt x="16310" y="16626"/>
                </a:cubicBezTo>
                <a:cubicBezTo>
                  <a:pt x="16658" y="15803"/>
                  <a:pt x="17006" y="14790"/>
                  <a:pt x="17260" y="13745"/>
                </a:cubicBezTo>
                <a:cubicBezTo>
                  <a:pt x="17513" y="12636"/>
                  <a:pt x="17703" y="11464"/>
                  <a:pt x="17767" y="10293"/>
                </a:cubicBezTo>
                <a:cubicBezTo>
                  <a:pt x="17862" y="9121"/>
                  <a:pt x="17862" y="7949"/>
                  <a:pt x="17767" y="6841"/>
                </a:cubicBezTo>
                <a:cubicBezTo>
                  <a:pt x="17735" y="6271"/>
                  <a:pt x="17640" y="5732"/>
                  <a:pt x="17576" y="5226"/>
                </a:cubicBezTo>
                <a:cubicBezTo>
                  <a:pt x="17481" y="4687"/>
                  <a:pt x="17386" y="4212"/>
                  <a:pt x="17260" y="3769"/>
                </a:cubicBezTo>
                <a:cubicBezTo>
                  <a:pt x="17133" y="3294"/>
                  <a:pt x="17006" y="2882"/>
                  <a:pt x="16880" y="2534"/>
                </a:cubicBezTo>
                <a:cubicBezTo>
                  <a:pt x="16753" y="2154"/>
                  <a:pt x="16626" y="1837"/>
                  <a:pt x="16531" y="1552"/>
                </a:cubicBezTo>
                <a:cubicBezTo>
                  <a:pt x="16278" y="1014"/>
                  <a:pt x="16088" y="729"/>
                  <a:pt x="16088" y="729"/>
                </a:cubicBezTo>
                <a:cubicBezTo>
                  <a:pt x="16088" y="729"/>
                  <a:pt x="15866" y="982"/>
                  <a:pt x="15550" y="1489"/>
                </a:cubicBezTo>
                <a:cubicBezTo>
                  <a:pt x="15391" y="1742"/>
                  <a:pt x="15233" y="2027"/>
                  <a:pt x="15043" y="2375"/>
                </a:cubicBezTo>
                <a:cubicBezTo>
                  <a:pt x="14853" y="2724"/>
                  <a:pt x="14663" y="3135"/>
                  <a:pt x="14473" y="3547"/>
                </a:cubicBezTo>
                <a:cubicBezTo>
                  <a:pt x="14315" y="3990"/>
                  <a:pt x="14125" y="4466"/>
                  <a:pt x="13966" y="4941"/>
                </a:cubicBezTo>
                <a:cubicBezTo>
                  <a:pt x="13808" y="5447"/>
                  <a:pt x="13650" y="5954"/>
                  <a:pt x="13523" y="6524"/>
                </a:cubicBezTo>
                <a:cubicBezTo>
                  <a:pt x="13269" y="7601"/>
                  <a:pt x="13079" y="8773"/>
                  <a:pt x="13016" y="9944"/>
                </a:cubicBezTo>
                <a:cubicBezTo>
                  <a:pt x="12921" y="11116"/>
                  <a:pt x="12921" y="12288"/>
                  <a:pt x="13016" y="13428"/>
                </a:cubicBezTo>
                <a:cubicBezTo>
                  <a:pt x="13111" y="14536"/>
                  <a:pt x="13301" y="15581"/>
                  <a:pt x="13523" y="16468"/>
                </a:cubicBezTo>
                <a:cubicBezTo>
                  <a:pt x="13776" y="17386"/>
                  <a:pt x="14030" y="18146"/>
                  <a:pt x="14283" y="18685"/>
                </a:cubicBezTo>
                <a:cubicBezTo>
                  <a:pt x="14346" y="18843"/>
                  <a:pt x="14410" y="18970"/>
                  <a:pt x="14473" y="19097"/>
                </a:cubicBezTo>
                <a:cubicBezTo>
                  <a:pt x="12953" y="21155"/>
                  <a:pt x="11528" y="23309"/>
                  <a:pt x="10229" y="25525"/>
                </a:cubicBezTo>
                <a:cubicBezTo>
                  <a:pt x="10293" y="25145"/>
                  <a:pt x="10388" y="24702"/>
                  <a:pt x="10419" y="24195"/>
                </a:cubicBezTo>
                <a:cubicBezTo>
                  <a:pt x="10514" y="23277"/>
                  <a:pt x="10514" y="22200"/>
                  <a:pt x="10451" y="21092"/>
                </a:cubicBezTo>
                <a:cubicBezTo>
                  <a:pt x="10356" y="19983"/>
                  <a:pt x="10166" y="18812"/>
                  <a:pt x="9913" y="17671"/>
                </a:cubicBezTo>
                <a:cubicBezTo>
                  <a:pt x="9628" y="16500"/>
                  <a:pt x="9279" y="15391"/>
                  <a:pt x="8836" y="14346"/>
                </a:cubicBezTo>
                <a:cubicBezTo>
                  <a:pt x="8646" y="13840"/>
                  <a:pt x="8392" y="13333"/>
                  <a:pt x="8171" y="12889"/>
                </a:cubicBezTo>
                <a:cubicBezTo>
                  <a:pt x="7917" y="12414"/>
                  <a:pt x="7664" y="11971"/>
                  <a:pt x="7442" y="11591"/>
                </a:cubicBezTo>
                <a:cubicBezTo>
                  <a:pt x="7189" y="11179"/>
                  <a:pt x="6936" y="10831"/>
                  <a:pt x="6714" y="10514"/>
                </a:cubicBezTo>
                <a:cubicBezTo>
                  <a:pt x="6461" y="10198"/>
                  <a:pt x="6239" y="9944"/>
                  <a:pt x="6049" y="9723"/>
                </a:cubicBezTo>
                <a:cubicBezTo>
                  <a:pt x="5669" y="9279"/>
                  <a:pt x="5384" y="9026"/>
                  <a:pt x="5384" y="9026"/>
                </a:cubicBezTo>
                <a:cubicBezTo>
                  <a:pt x="5384" y="9026"/>
                  <a:pt x="5257" y="9374"/>
                  <a:pt x="5131" y="9944"/>
                </a:cubicBezTo>
                <a:cubicBezTo>
                  <a:pt x="5036" y="10229"/>
                  <a:pt x="4972" y="10546"/>
                  <a:pt x="4909" y="10958"/>
                </a:cubicBezTo>
                <a:cubicBezTo>
                  <a:pt x="4846" y="11338"/>
                  <a:pt x="4782" y="11749"/>
                  <a:pt x="4719" y="12224"/>
                </a:cubicBezTo>
                <a:cubicBezTo>
                  <a:pt x="4687" y="12699"/>
                  <a:pt x="4656" y="13174"/>
                  <a:pt x="4656" y="13713"/>
                </a:cubicBezTo>
                <a:cubicBezTo>
                  <a:pt x="4656" y="14220"/>
                  <a:pt x="4656" y="14790"/>
                  <a:pt x="4719" y="15328"/>
                </a:cubicBezTo>
                <a:cubicBezTo>
                  <a:pt x="4782" y="16436"/>
                  <a:pt x="4972" y="17608"/>
                  <a:pt x="5257" y="18748"/>
                </a:cubicBezTo>
                <a:cubicBezTo>
                  <a:pt x="5511" y="19920"/>
                  <a:pt x="5891" y="21028"/>
                  <a:pt x="6302" y="22073"/>
                </a:cubicBezTo>
                <a:cubicBezTo>
                  <a:pt x="6746" y="23087"/>
                  <a:pt x="7252" y="24037"/>
                  <a:pt x="7727" y="24829"/>
                </a:cubicBezTo>
                <a:cubicBezTo>
                  <a:pt x="8234" y="25620"/>
                  <a:pt x="8709" y="26254"/>
                  <a:pt x="9121" y="26697"/>
                </a:cubicBezTo>
                <a:cubicBezTo>
                  <a:pt x="9216" y="26824"/>
                  <a:pt x="9311" y="26919"/>
                  <a:pt x="9374" y="27014"/>
                </a:cubicBezTo>
                <a:cubicBezTo>
                  <a:pt x="8107" y="29326"/>
                  <a:pt x="6936" y="31701"/>
                  <a:pt x="5922" y="34139"/>
                </a:cubicBezTo>
                <a:cubicBezTo>
                  <a:pt x="5796" y="34393"/>
                  <a:pt x="5701" y="34646"/>
                  <a:pt x="5606" y="34899"/>
                </a:cubicBezTo>
                <a:cubicBezTo>
                  <a:pt x="5669" y="34519"/>
                  <a:pt x="5732" y="34076"/>
                  <a:pt x="5764" y="33633"/>
                </a:cubicBezTo>
                <a:cubicBezTo>
                  <a:pt x="5859" y="32683"/>
                  <a:pt x="5891" y="31637"/>
                  <a:pt x="5796" y="30529"/>
                </a:cubicBezTo>
                <a:cubicBezTo>
                  <a:pt x="5701" y="29389"/>
                  <a:pt x="5511" y="28217"/>
                  <a:pt x="5257" y="27077"/>
                </a:cubicBezTo>
                <a:cubicBezTo>
                  <a:pt x="4972" y="25937"/>
                  <a:pt x="4624" y="24797"/>
                  <a:pt x="4212" y="23784"/>
                </a:cubicBezTo>
                <a:cubicBezTo>
                  <a:pt x="3990" y="23245"/>
                  <a:pt x="3769" y="22770"/>
                  <a:pt x="3515" y="22295"/>
                </a:cubicBezTo>
                <a:cubicBezTo>
                  <a:pt x="3294" y="21820"/>
                  <a:pt x="3009" y="21408"/>
                  <a:pt x="2787" y="20997"/>
                </a:cubicBezTo>
                <a:cubicBezTo>
                  <a:pt x="2534" y="20617"/>
                  <a:pt x="2280" y="20268"/>
                  <a:pt x="2059" y="19952"/>
                </a:cubicBezTo>
                <a:cubicBezTo>
                  <a:pt x="1805" y="19635"/>
                  <a:pt x="1584" y="19350"/>
                  <a:pt x="1394" y="19128"/>
                </a:cubicBezTo>
                <a:cubicBezTo>
                  <a:pt x="1014" y="18685"/>
                  <a:pt x="760" y="18463"/>
                  <a:pt x="760" y="18463"/>
                </a:cubicBezTo>
                <a:cubicBezTo>
                  <a:pt x="760" y="18463"/>
                  <a:pt x="602" y="18812"/>
                  <a:pt x="475" y="19350"/>
                </a:cubicBezTo>
                <a:cubicBezTo>
                  <a:pt x="380" y="19635"/>
                  <a:pt x="317" y="19983"/>
                  <a:pt x="254" y="20363"/>
                </a:cubicBezTo>
                <a:cubicBezTo>
                  <a:pt x="190" y="20775"/>
                  <a:pt x="127" y="21187"/>
                  <a:pt x="63" y="21662"/>
                </a:cubicBezTo>
                <a:cubicBezTo>
                  <a:pt x="32" y="22105"/>
                  <a:pt x="0" y="22612"/>
                  <a:pt x="0" y="23150"/>
                </a:cubicBezTo>
                <a:cubicBezTo>
                  <a:pt x="0" y="23657"/>
                  <a:pt x="0" y="24195"/>
                  <a:pt x="63" y="24765"/>
                </a:cubicBezTo>
                <a:cubicBezTo>
                  <a:pt x="127" y="25874"/>
                  <a:pt x="317" y="27045"/>
                  <a:pt x="602" y="28186"/>
                </a:cubicBezTo>
                <a:cubicBezTo>
                  <a:pt x="855" y="29357"/>
                  <a:pt x="1235" y="30466"/>
                  <a:pt x="1647" y="31511"/>
                </a:cubicBezTo>
                <a:cubicBezTo>
                  <a:pt x="2090" y="32524"/>
                  <a:pt x="2565" y="33474"/>
                  <a:pt x="3072" y="34266"/>
                </a:cubicBezTo>
                <a:cubicBezTo>
                  <a:pt x="3579" y="35058"/>
                  <a:pt x="4054" y="35691"/>
                  <a:pt x="4434" y="36134"/>
                </a:cubicBezTo>
                <a:cubicBezTo>
                  <a:pt x="4624" y="36356"/>
                  <a:pt x="4782" y="36514"/>
                  <a:pt x="4909" y="36641"/>
                </a:cubicBezTo>
                <a:cubicBezTo>
                  <a:pt x="3610" y="39998"/>
                  <a:pt x="2534" y="43608"/>
                  <a:pt x="2280" y="47155"/>
                </a:cubicBezTo>
                <a:cubicBezTo>
                  <a:pt x="2263" y="47445"/>
                  <a:pt x="2494" y="47597"/>
                  <a:pt x="2710" y="47597"/>
                </a:cubicBezTo>
                <a:cubicBezTo>
                  <a:pt x="2896" y="47597"/>
                  <a:pt x="3072" y="47484"/>
                  <a:pt x="3072" y="47250"/>
                </a:cubicBezTo>
                <a:cubicBezTo>
                  <a:pt x="3230" y="44843"/>
                  <a:pt x="3800" y="42437"/>
                  <a:pt x="4561" y="40093"/>
                </a:cubicBezTo>
                <a:cubicBezTo>
                  <a:pt x="4687" y="40156"/>
                  <a:pt x="4909" y="40251"/>
                  <a:pt x="5194" y="40346"/>
                </a:cubicBezTo>
                <a:cubicBezTo>
                  <a:pt x="5732" y="40568"/>
                  <a:pt x="6492" y="40821"/>
                  <a:pt x="7411" y="41011"/>
                </a:cubicBezTo>
                <a:cubicBezTo>
                  <a:pt x="8329" y="41201"/>
                  <a:pt x="9374" y="41360"/>
                  <a:pt x="10514" y="41391"/>
                </a:cubicBezTo>
                <a:cubicBezTo>
                  <a:pt x="10811" y="41408"/>
                  <a:pt x="11113" y="41416"/>
                  <a:pt x="11418" y="41416"/>
                </a:cubicBezTo>
                <a:cubicBezTo>
                  <a:pt x="12251" y="41416"/>
                  <a:pt x="13108" y="41358"/>
                  <a:pt x="13966" y="41265"/>
                </a:cubicBezTo>
                <a:cubicBezTo>
                  <a:pt x="15138" y="41138"/>
                  <a:pt x="16310" y="40916"/>
                  <a:pt x="17386" y="40600"/>
                </a:cubicBezTo>
                <a:cubicBezTo>
                  <a:pt x="17925" y="40473"/>
                  <a:pt x="18432" y="40283"/>
                  <a:pt x="18938" y="40093"/>
                </a:cubicBezTo>
                <a:cubicBezTo>
                  <a:pt x="19413" y="39935"/>
                  <a:pt x="19857" y="39713"/>
                  <a:pt x="20300" y="39523"/>
                </a:cubicBezTo>
                <a:cubicBezTo>
                  <a:pt x="20712" y="39333"/>
                  <a:pt x="21092" y="39111"/>
                  <a:pt x="21440" y="38921"/>
                </a:cubicBezTo>
                <a:cubicBezTo>
                  <a:pt x="21788" y="38731"/>
                  <a:pt x="22073" y="38541"/>
                  <a:pt x="22327" y="38383"/>
                </a:cubicBezTo>
                <a:cubicBezTo>
                  <a:pt x="22802" y="38035"/>
                  <a:pt x="23055" y="37813"/>
                  <a:pt x="23055" y="37813"/>
                </a:cubicBezTo>
                <a:cubicBezTo>
                  <a:pt x="23055" y="37813"/>
                  <a:pt x="22739" y="37623"/>
                  <a:pt x="22200" y="37433"/>
                </a:cubicBezTo>
                <a:cubicBezTo>
                  <a:pt x="21947" y="37306"/>
                  <a:pt x="21598" y="37211"/>
                  <a:pt x="21218" y="37084"/>
                </a:cubicBezTo>
                <a:cubicBezTo>
                  <a:pt x="20838" y="36989"/>
                  <a:pt x="20427" y="36863"/>
                  <a:pt x="19983" y="36768"/>
                </a:cubicBezTo>
                <a:cubicBezTo>
                  <a:pt x="19508" y="36673"/>
                  <a:pt x="19033" y="36578"/>
                  <a:pt x="18527" y="36514"/>
                </a:cubicBezTo>
                <a:cubicBezTo>
                  <a:pt x="17988" y="36451"/>
                  <a:pt x="17450" y="36419"/>
                  <a:pt x="16880" y="36388"/>
                </a:cubicBezTo>
                <a:cubicBezTo>
                  <a:pt x="16583" y="36371"/>
                  <a:pt x="16281" y="36363"/>
                  <a:pt x="15976" y="36363"/>
                </a:cubicBezTo>
                <a:cubicBezTo>
                  <a:pt x="15143" y="36363"/>
                  <a:pt x="14286" y="36422"/>
                  <a:pt x="13428" y="36514"/>
                </a:cubicBezTo>
                <a:cubicBezTo>
                  <a:pt x="12256" y="36641"/>
                  <a:pt x="11084" y="36863"/>
                  <a:pt x="10008" y="37179"/>
                </a:cubicBezTo>
                <a:cubicBezTo>
                  <a:pt x="8931" y="37496"/>
                  <a:pt x="7949" y="37876"/>
                  <a:pt x="7094" y="38256"/>
                </a:cubicBezTo>
                <a:cubicBezTo>
                  <a:pt x="6239" y="38668"/>
                  <a:pt x="5574" y="39080"/>
                  <a:pt x="5067" y="39396"/>
                </a:cubicBezTo>
                <a:cubicBezTo>
                  <a:pt x="4909" y="39523"/>
                  <a:pt x="4782" y="39618"/>
                  <a:pt x="4656" y="39713"/>
                </a:cubicBezTo>
                <a:cubicBezTo>
                  <a:pt x="5194" y="38098"/>
                  <a:pt x="5796" y="36514"/>
                  <a:pt x="6397" y="35026"/>
                </a:cubicBezTo>
                <a:cubicBezTo>
                  <a:pt x="6904" y="33791"/>
                  <a:pt x="7442" y="32556"/>
                  <a:pt x="8012" y="31352"/>
                </a:cubicBezTo>
                <a:cubicBezTo>
                  <a:pt x="8171" y="31447"/>
                  <a:pt x="8361" y="31542"/>
                  <a:pt x="8646" y="31637"/>
                </a:cubicBezTo>
                <a:cubicBezTo>
                  <a:pt x="9184" y="31827"/>
                  <a:pt x="9944" y="32081"/>
                  <a:pt x="10863" y="32271"/>
                </a:cubicBezTo>
                <a:cubicBezTo>
                  <a:pt x="11781" y="32493"/>
                  <a:pt x="12826" y="32619"/>
                  <a:pt x="13966" y="32683"/>
                </a:cubicBezTo>
                <a:cubicBezTo>
                  <a:pt x="14228" y="32690"/>
                  <a:pt x="14493" y="32694"/>
                  <a:pt x="14761" y="32694"/>
                </a:cubicBezTo>
                <a:cubicBezTo>
                  <a:pt x="15628" y="32694"/>
                  <a:pt x="16523" y="32653"/>
                  <a:pt x="17418" y="32556"/>
                </a:cubicBezTo>
                <a:cubicBezTo>
                  <a:pt x="18590" y="32429"/>
                  <a:pt x="19762" y="32207"/>
                  <a:pt x="20838" y="31891"/>
                </a:cubicBezTo>
                <a:cubicBezTo>
                  <a:pt x="21377" y="31732"/>
                  <a:pt x="21883" y="31574"/>
                  <a:pt x="22390" y="31384"/>
                </a:cubicBezTo>
                <a:cubicBezTo>
                  <a:pt x="22865" y="31194"/>
                  <a:pt x="23340" y="31004"/>
                  <a:pt x="23752" y="30814"/>
                </a:cubicBezTo>
                <a:cubicBezTo>
                  <a:pt x="24164" y="30592"/>
                  <a:pt x="24544" y="30402"/>
                  <a:pt x="24892" y="30212"/>
                </a:cubicBezTo>
                <a:cubicBezTo>
                  <a:pt x="25240" y="30022"/>
                  <a:pt x="25525" y="29832"/>
                  <a:pt x="25779" y="29642"/>
                </a:cubicBezTo>
                <a:cubicBezTo>
                  <a:pt x="26254" y="29326"/>
                  <a:pt x="26507" y="29072"/>
                  <a:pt x="26507" y="29072"/>
                </a:cubicBezTo>
                <a:cubicBezTo>
                  <a:pt x="26507" y="29072"/>
                  <a:pt x="26190" y="28914"/>
                  <a:pt x="25652" y="28692"/>
                </a:cubicBezTo>
                <a:cubicBezTo>
                  <a:pt x="25367" y="28597"/>
                  <a:pt x="25050" y="28471"/>
                  <a:pt x="24670" y="28376"/>
                </a:cubicBezTo>
                <a:cubicBezTo>
                  <a:pt x="24322" y="28249"/>
                  <a:pt x="23879" y="28154"/>
                  <a:pt x="23435" y="28059"/>
                </a:cubicBezTo>
                <a:cubicBezTo>
                  <a:pt x="22960" y="27964"/>
                  <a:pt x="22485" y="27869"/>
                  <a:pt x="21978" y="27806"/>
                </a:cubicBezTo>
                <a:cubicBezTo>
                  <a:pt x="21440" y="27742"/>
                  <a:pt x="20902" y="27679"/>
                  <a:pt x="20332" y="27647"/>
                </a:cubicBezTo>
                <a:cubicBezTo>
                  <a:pt x="20070" y="27640"/>
                  <a:pt x="19805" y="27636"/>
                  <a:pt x="19537" y="27636"/>
                </a:cubicBezTo>
                <a:cubicBezTo>
                  <a:pt x="18670" y="27636"/>
                  <a:pt x="17775" y="27677"/>
                  <a:pt x="16880" y="27774"/>
                </a:cubicBezTo>
                <a:cubicBezTo>
                  <a:pt x="15708" y="27932"/>
                  <a:pt x="14536" y="28154"/>
                  <a:pt x="13460" y="28471"/>
                </a:cubicBezTo>
                <a:cubicBezTo>
                  <a:pt x="12383" y="28756"/>
                  <a:pt x="11401" y="29136"/>
                  <a:pt x="10546" y="29547"/>
                </a:cubicBezTo>
                <a:cubicBezTo>
                  <a:pt x="9723" y="29927"/>
                  <a:pt x="9026" y="30339"/>
                  <a:pt x="8519" y="30687"/>
                </a:cubicBezTo>
                <a:cubicBezTo>
                  <a:pt x="8424" y="30751"/>
                  <a:pt x="8329" y="30846"/>
                  <a:pt x="8234" y="30909"/>
                </a:cubicBezTo>
                <a:cubicBezTo>
                  <a:pt x="9754" y="27774"/>
                  <a:pt x="11496" y="24765"/>
                  <a:pt x="13460" y="21883"/>
                </a:cubicBezTo>
                <a:cubicBezTo>
                  <a:pt x="13586" y="21947"/>
                  <a:pt x="13745" y="22010"/>
                  <a:pt x="13935" y="22105"/>
                </a:cubicBezTo>
                <a:cubicBezTo>
                  <a:pt x="14473" y="22295"/>
                  <a:pt x="15265" y="22548"/>
                  <a:pt x="16151" y="22738"/>
                </a:cubicBezTo>
                <a:cubicBezTo>
                  <a:pt x="17070" y="22960"/>
                  <a:pt x="18147" y="23087"/>
                  <a:pt x="19255" y="23150"/>
                </a:cubicBezTo>
                <a:cubicBezTo>
                  <a:pt x="19517" y="23158"/>
                  <a:pt x="19782" y="23162"/>
                  <a:pt x="20050" y="23162"/>
                </a:cubicBezTo>
                <a:cubicBezTo>
                  <a:pt x="20917" y="23162"/>
                  <a:pt x="21812" y="23120"/>
                  <a:pt x="22707" y="23024"/>
                </a:cubicBezTo>
                <a:cubicBezTo>
                  <a:pt x="23879" y="22865"/>
                  <a:pt x="25050" y="22643"/>
                  <a:pt x="26127" y="22358"/>
                </a:cubicBezTo>
                <a:cubicBezTo>
                  <a:pt x="26666" y="22200"/>
                  <a:pt x="27172" y="22042"/>
                  <a:pt x="27679" y="21852"/>
                </a:cubicBezTo>
                <a:cubicBezTo>
                  <a:pt x="28154" y="21662"/>
                  <a:pt x="28629" y="21472"/>
                  <a:pt x="29041" y="21282"/>
                </a:cubicBezTo>
                <a:cubicBezTo>
                  <a:pt x="29452" y="21060"/>
                  <a:pt x="29864" y="20870"/>
                  <a:pt x="30181" y="20680"/>
                </a:cubicBezTo>
                <a:cubicBezTo>
                  <a:pt x="30529" y="20458"/>
                  <a:pt x="30814" y="20300"/>
                  <a:pt x="31068" y="20110"/>
                </a:cubicBezTo>
                <a:cubicBezTo>
                  <a:pt x="31543" y="19793"/>
                  <a:pt x="31828" y="19540"/>
                  <a:pt x="31828" y="19540"/>
                </a:cubicBezTo>
                <a:cubicBezTo>
                  <a:pt x="31828" y="19540"/>
                  <a:pt x="31479" y="19382"/>
                  <a:pt x="30941" y="19160"/>
                </a:cubicBezTo>
                <a:cubicBezTo>
                  <a:pt x="30687" y="19065"/>
                  <a:pt x="30339" y="18938"/>
                  <a:pt x="29991" y="18812"/>
                </a:cubicBezTo>
                <a:cubicBezTo>
                  <a:pt x="29611" y="18717"/>
                  <a:pt x="29167" y="18622"/>
                  <a:pt x="28724" y="18495"/>
                </a:cubicBezTo>
                <a:cubicBezTo>
                  <a:pt x="28281" y="18400"/>
                  <a:pt x="27774" y="18305"/>
                  <a:pt x="27267" y="18242"/>
                </a:cubicBezTo>
                <a:cubicBezTo>
                  <a:pt x="26729" y="18178"/>
                  <a:pt x="26190" y="18146"/>
                  <a:pt x="25652" y="18115"/>
                </a:cubicBezTo>
                <a:cubicBezTo>
                  <a:pt x="25347" y="18098"/>
                  <a:pt x="25039" y="18090"/>
                  <a:pt x="24729" y="18090"/>
                </a:cubicBezTo>
                <a:cubicBezTo>
                  <a:pt x="23884" y="18090"/>
                  <a:pt x="23026" y="18149"/>
                  <a:pt x="22169" y="18242"/>
                </a:cubicBezTo>
                <a:cubicBezTo>
                  <a:pt x="20997" y="18400"/>
                  <a:pt x="19825" y="18622"/>
                  <a:pt x="18748" y="18907"/>
                </a:cubicBezTo>
                <a:cubicBezTo>
                  <a:pt x="17671" y="19223"/>
                  <a:pt x="16690" y="19603"/>
                  <a:pt x="15835" y="20015"/>
                </a:cubicBezTo>
                <a:cubicBezTo>
                  <a:pt x="15138" y="20332"/>
                  <a:pt x="14536" y="20680"/>
                  <a:pt x="14061" y="20965"/>
                </a:cubicBezTo>
                <a:cubicBezTo>
                  <a:pt x="16056" y="18146"/>
                  <a:pt x="18210" y="15391"/>
                  <a:pt x="20522" y="12794"/>
                </a:cubicBezTo>
                <a:cubicBezTo>
                  <a:pt x="20648" y="12763"/>
                  <a:pt x="20838" y="12731"/>
                  <a:pt x="21028" y="12699"/>
                </a:cubicBezTo>
                <a:cubicBezTo>
                  <a:pt x="21567" y="12541"/>
                  <a:pt x="22359" y="12256"/>
                  <a:pt x="23182" y="11876"/>
                </a:cubicBezTo>
                <a:cubicBezTo>
                  <a:pt x="24037" y="11496"/>
                  <a:pt x="24987" y="10989"/>
                  <a:pt x="25905" y="10356"/>
                </a:cubicBezTo>
                <a:cubicBezTo>
                  <a:pt x="26856" y="9754"/>
                  <a:pt x="27774" y="8994"/>
                  <a:pt x="28629" y="8202"/>
                </a:cubicBezTo>
                <a:cubicBezTo>
                  <a:pt x="29484" y="7411"/>
                  <a:pt x="30307" y="6524"/>
                  <a:pt x="30973" y="5637"/>
                </a:cubicBezTo>
                <a:cubicBezTo>
                  <a:pt x="31321" y="5194"/>
                  <a:pt x="31638" y="4751"/>
                  <a:pt x="31923" y="4307"/>
                </a:cubicBezTo>
                <a:cubicBezTo>
                  <a:pt x="32208" y="3895"/>
                  <a:pt x="32461" y="3452"/>
                  <a:pt x="32683" y="3040"/>
                </a:cubicBezTo>
                <a:cubicBezTo>
                  <a:pt x="32904" y="2629"/>
                  <a:pt x="33094" y="2249"/>
                  <a:pt x="33253" y="1869"/>
                </a:cubicBezTo>
                <a:cubicBezTo>
                  <a:pt x="33411" y="1520"/>
                  <a:pt x="33538" y="1204"/>
                  <a:pt x="33633" y="919"/>
                </a:cubicBezTo>
                <a:cubicBezTo>
                  <a:pt x="33823" y="380"/>
                  <a:pt x="33886" y="0"/>
                  <a:pt x="338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2" name="Google Shape;662;p18"/>
          <p:cNvGrpSpPr/>
          <p:nvPr/>
        </p:nvGrpSpPr>
        <p:grpSpPr>
          <a:xfrm>
            <a:off x="6708578" y="-297487"/>
            <a:ext cx="1907077" cy="1309069"/>
            <a:chOff x="6708578" y="-297487"/>
            <a:chExt cx="1907077" cy="1309069"/>
          </a:xfrm>
        </p:grpSpPr>
        <p:sp>
          <p:nvSpPr>
            <p:cNvPr id="663" name="Google Shape;663;p18"/>
            <p:cNvSpPr/>
            <p:nvPr/>
          </p:nvSpPr>
          <p:spPr>
            <a:xfrm>
              <a:off x="7932812" y="235531"/>
              <a:ext cx="242490" cy="776052"/>
            </a:xfrm>
            <a:custGeom>
              <a:avLst/>
              <a:gdLst/>
              <a:ahLst/>
              <a:cxnLst/>
              <a:rect l="l" t="t" r="r" b="b"/>
              <a:pathLst>
                <a:path w="7063" h="22604" extrusionOk="0">
                  <a:moveTo>
                    <a:pt x="523" y="0"/>
                  </a:moveTo>
                  <a:cubicBezTo>
                    <a:pt x="262" y="0"/>
                    <a:pt x="0" y="166"/>
                    <a:pt x="0" y="499"/>
                  </a:cubicBezTo>
                  <a:cubicBezTo>
                    <a:pt x="32" y="5471"/>
                    <a:pt x="412" y="10538"/>
                    <a:pt x="1900" y="15288"/>
                  </a:cubicBezTo>
                  <a:cubicBezTo>
                    <a:pt x="2185" y="16175"/>
                    <a:pt x="2502" y="17157"/>
                    <a:pt x="2945" y="18044"/>
                  </a:cubicBezTo>
                  <a:cubicBezTo>
                    <a:pt x="2344" y="18519"/>
                    <a:pt x="1964" y="19247"/>
                    <a:pt x="1964" y="20070"/>
                  </a:cubicBezTo>
                  <a:cubicBezTo>
                    <a:pt x="1964" y="21464"/>
                    <a:pt x="3104" y="22604"/>
                    <a:pt x="4529" y="22604"/>
                  </a:cubicBezTo>
                  <a:cubicBezTo>
                    <a:pt x="5922" y="22604"/>
                    <a:pt x="7062" y="21464"/>
                    <a:pt x="7062" y="20070"/>
                  </a:cubicBezTo>
                  <a:cubicBezTo>
                    <a:pt x="7062" y="18645"/>
                    <a:pt x="5922" y="17505"/>
                    <a:pt x="4529" y="17505"/>
                  </a:cubicBezTo>
                  <a:cubicBezTo>
                    <a:pt x="4307" y="17505"/>
                    <a:pt x="4086" y="17537"/>
                    <a:pt x="3896" y="17600"/>
                  </a:cubicBezTo>
                  <a:cubicBezTo>
                    <a:pt x="3484" y="16777"/>
                    <a:pt x="3136" y="15763"/>
                    <a:pt x="2882" y="15003"/>
                  </a:cubicBezTo>
                  <a:cubicBezTo>
                    <a:pt x="1362" y="10380"/>
                    <a:pt x="1077" y="5344"/>
                    <a:pt x="1045" y="499"/>
                  </a:cubicBezTo>
                  <a:cubicBezTo>
                    <a:pt x="1045" y="166"/>
                    <a:pt x="784" y="0"/>
                    <a:pt x="523"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8"/>
            <p:cNvSpPr/>
            <p:nvPr/>
          </p:nvSpPr>
          <p:spPr>
            <a:xfrm>
              <a:off x="7021709" y="97728"/>
              <a:ext cx="598862" cy="597180"/>
            </a:xfrm>
            <a:custGeom>
              <a:avLst/>
              <a:gdLst/>
              <a:ahLst/>
              <a:cxnLst/>
              <a:rect l="l" t="t" r="r" b="b"/>
              <a:pathLst>
                <a:path w="17443" h="17394" extrusionOk="0">
                  <a:moveTo>
                    <a:pt x="16738" y="1"/>
                  </a:moveTo>
                  <a:cubicBezTo>
                    <a:pt x="16591" y="1"/>
                    <a:pt x="16444" y="70"/>
                    <a:pt x="16342" y="238"/>
                  </a:cubicBezTo>
                  <a:cubicBezTo>
                    <a:pt x="13713" y="4291"/>
                    <a:pt x="10768" y="8377"/>
                    <a:pt x="6999" y="11448"/>
                  </a:cubicBezTo>
                  <a:cubicBezTo>
                    <a:pt x="6398" y="11955"/>
                    <a:pt x="5543" y="12620"/>
                    <a:pt x="4751" y="13095"/>
                  </a:cubicBezTo>
                  <a:cubicBezTo>
                    <a:pt x="4593" y="12937"/>
                    <a:pt x="4434" y="12810"/>
                    <a:pt x="4276" y="12684"/>
                  </a:cubicBezTo>
                  <a:cubicBezTo>
                    <a:pt x="3851" y="12426"/>
                    <a:pt x="3379" y="12304"/>
                    <a:pt x="2913" y="12304"/>
                  </a:cubicBezTo>
                  <a:cubicBezTo>
                    <a:pt x="2057" y="12304"/>
                    <a:pt x="1221" y="12717"/>
                    <a:pt x="729" y="13475"/>
                  </a:cubicBezTo>
                  <a:cubicBezTo>
                    <a:pt x="1" y="14679"/>
                    <a:pt x="349" y="16230"/>
                    <a:pt x="1521" y="16990"/>
                  </a:cubicBezTo>
                  <a:cubicBezTo>
                    <a:pt x="1953" y="17264"/>
                    <a:pt x="2431" y="17394"/>
                    <a:pt x="2901" y="17394"/>
                  </a:cubicBezTo>
                  <a:cubicBezTo>
                    <a:pt x="3737" y="17394"/>
                    <a:pt x="4549" y="16981"/>
                    <a:pt x="5036" y="16230"/>
                  </a:cubicBezTo>
                  <a:cubicBezTo>
                    <a:pt x="5479" y="15534"/>
                    <a:pt x="5543" y="14710"/>
                    <a:pt x="5289" y="13982"/>
                  </a:cubicBezTo>
                  <a:cubicBezTo>
                    <a:pt x="6144" y="13475"/>
                    <a:pt x="6968" y="12842"/>
                    <a:pt x="7696" y="12240"/>
                  </a:cubicBezTo>
                  <a:cubicBezTo>
                    <a:pt x="11496" y="9010"/>
                    <a:pt x="14505" y="4956"/>
                    <a:pt x="17197" y="776"/>
                  </a:cubicBezTo>
                  <a:cubicBezTo>
                    <a:pt x="17443" y="396"/>
                    <a:pt x="17090" y="1"/>
                    <a:pt x="16738"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8"/>
            <p:cNvSpPr/>
            <p:nvPr/>
          </p:nvSpPr>
          <p:spPr>
            <a:xfrm>
              <a:off x="7854813" y="-146363"/>
              <a:ext cx="760843" cy="1048583"/>
            </a:xfrm>
            <a:custGeom>
              <a:avLst/>
              <a:gdLst/>
              <a:ahLst/>
              <a:cxnLst/>
              <a:rect l="l" t="t" r="r" b="b"/>
              <a:pathLst>
                <a:path w="22161" h="30542" extrusionOk="0">
                  <a:moveTo>
                    <a:pt x="8004" y="0"/>
                  </a:moveTo>
                  <a:lnTo>
                    <a:pt x="467" y="634"/>
                  </a:lnTo>
                  <a:cubicBezTo>
                    <a:pt x="1" y="18521"/>
                    <a:pt x="10534" y="30541"/>
                    <a:pt x="16221" y="30541"/>
                  </a:cubicBezTo>
                  <a:cubicBezTo>
                    <a:pt x="16323" y="30541"/>
                    <a:pt x="16424" y="30537"/>
                    <a:pt x="16523" y="30529"/>
                  </a:cubicBezTo>
                  <a:cubicBezTo>
                    <a:pt x="22160" y="30086"/>
                    <a:pt x="21749" y="22770"/>
                    <a:pt x="18962" y="15012"/>
                  </a:cubicBezTo>
                  <a:cubicBezTo>
                    <a:pt x="16175" y="7221"/>
                    <a:pt x="8004" y="0"/>
                    <a:pt x="8004" y="0"/>
                  </a:cubicBezTo>
                  <a:close/>
                </a:path>
              </a:pathLst>
            </a:custGeom>
            <a:solidFill>
              <a:srgbClr val="ED7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8"/>
            <p:cNvSpPr/>
            <p:nvPr/>
          </p:nvSpPr>
          <p:spPr>
            <a:xfrm>
              <a:off x="6708578" y="-297487"/>
              <a:ext cx="1186257" cy="742234"/>
            </a:xfrm>
            <a:custGeom>
              <a:avLst/>
              <a:gdLst/>
              <a:ahLst/>
              <a:cxnLst/>
              <a:rect l="l" t="t" r="r" b="b"/>
              <a:pathLst>
                <a:path w="34552" h="21619" extrusionOk="0">
                  <a:moveTo>
                    <a:pt x="28661" y="0"/>
                  </a:moveTo>
                  <a:cubicBezTo>
                    <a:pt x="28661" y="0"/>
                    <a:pt x="17831" y="1362"/>
                    <a:pt x="11148" y="6176"/>
                  </a:cubicBezTo>
                  <a:cubicBezTo>
                    <a:pt x="4466" y="11021"/>
                    <a:pt x="1" y="16848"/>
                    <a:pt x="4371" y="20395"/>
                  </a:cubicBezTo>
                  <a:cubicBezTo>
                    <a:pt x="5364" y="21195"/>
                    <a:pt x="6941" y="21618"/>
                    <a:pt x="8902" y="21618"/>
                  </a:cubicBezTo>
                  <a:cubicBezTo>
                    <a:pt x="15638" y="21618"/>
                    <a:pt x="26899" y="16629"/>
                    <a:pt x="34552" y="4782"/>
                  </a:cubicBezTo>
                  <a:lnTo>
                    <a:pt x="28661" y="0"/>
                  </a:lnTo>
                  <a:close/>
                </a:path>
              </a:pathLst>
            </a:custGeom>
            <a:solidFill>
              <a:srgbClr val="ED7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8"/>
            <p:cNvSpPr/>
            <p:nvPr/>
          </p:nvSpPr>
          <p:spPr>
            <a:xfrm>
              <a:off x="7139120" y="-264873"/>
              <a:ext cx="861162" cy="1177845"/>
            </a:xfrm>
            <a:custGeom>
              <a:avLst/>
              <a:gdLst/>
              <a:ahLst/>
              <a:cxnLst/>
              <a:rect l="l" t="t" r="r" b="b"/>
              <a:pathLst>
                <a:path w="25083" h="34307" extrusionOk="0">
                  <a:moveTo>
                    <a:pt x="19794" y="1"/>
                  </a:moveTo>
                  <a:cubicBezTo>
                    <a:pt x="15930" y="4308"/>
                    <a:pt x="1" y="30118"/>
                    <a:pt x="12225" y="34013"/>
                  </a:cubicBezTo>
                  <a:cubicBezTo>
                    <a:pt x="12848" y="34212"/>
                    <a:pt x="13441" y="34306"/>
                    <a:pt x="14005" y="34306"/>
                  </a:cubicBezTo>
                  <a:cubicBezTo>
                    <a:pt x="24484" y="34306"/>
                    <a:pt x="25083" y="1742"/>
                    <a:pt x="25083" y="1742"/>
                  </a:cubicBezTo>
                  <a:lnTo>
                    <a:pt x="19794" y="1"/>
                  </a:ln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8"/>
            <p:cNvSpPr/>
            <p:nvPr/>
          </p:nvSpPr>
          <p:spPr>
            <a:xfrm>
              <a:off x="7859722" y="-155632"/>
              <a:ext cx="108113" cy="428092"/>
            </a:xfrm>
            <a:custGeom>
              <a:avLst/>
              <a:gdLst/>
              <a:ahLst/>
              <a:cxnLst/>
              <a:rect l="l" t="t" r="r" b="b"/>
              <a:pathLst>
                <a:path w="3149" h="12469" extrusionOk="0">
                  <a:moveTo>
                    <a:pt x="2831" y="1"/>
                  </a:moveTo>
                  <a:cubicBezTo>
                    <a:pt x="2721" y="1"/>
                    <a:pt x="2612" y="64"/>
                    <a:pt x="2573" y="207"/>
                  </a:cubicBezTo>
                  <a:cubicBezTo>
                    <a:pt x="1749" y="4166"/>
                    <a:pt x="894" y="8156"/>
                    <a:pt x="39" y="12115"/>
                  </a:cubicBezTo>
                  <a:cubicBezTo>
                    <a:pt x="1" y="12327"/>
                    <a:pt x="173" y="12468"/>
                    <a:pt x="335" y="12468"/>
                  </a:cubicBezTo>
                  <a:cubicBezTo>
                    <a:pt x="440" y="12468"/>
                    <a:pt x="540" y="12409"/>
                    <a:pt x="577" y="12273"/>
                  </a:cubicBezTo>
                  <a:cubicBezTo>
                    <a:pt x="1401" y="8283"/>
                    <a:pt x="2256" y="4324"/>
                    <a:pt x="3111" y="334"/>
                  </a:cubicBezTo>
                  <a:cubicBezTo>
                    <a:pt x="3148" y="129"/>
                    <a:pt x="2988" y="1"/>
                    <a:pt x="2831"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8"/>
            <p:cNvSpPr/>
            <p:nvPr/>
          </p:nvSpPr>
          <p:spPr>
            <a:xfrm>
              <a:off x="7769947" y="-176986"/>
              <a:ext cx="135510" cy="428847"/>
            </a:xfrm>
            <a:custGeom>
              <a:avLst/>
              <a:gdLst/>
              <a:ahLst/>
              <a:cxnLst/>
              <a:rect l="l" t="t" r="r" b="b"/>
              <a:pathLst>
                <a:path w="3947" h="12491" extrusionOk="0">
                  <a:moveTo>
                    <a:pt x="3602" y="1"/>
                  </a:moveTo>
                  <a:cubicBezTo>
                    <a:pt x="3493" y="1"/>
                    <a:pt x="3388" y="59"/>
                    <a:pt x="3351" y="196"/>
                  </a:cubicBezTo>
                  <a:cubicBezTo>
                    <a:pt x="2274" y="4186"/>
                    <a:pt x="1166" y="8176"/>
                    <a:pt x="57" y="12167"/>
                  </a:cubicBezTo>
                  <a:cubicBezTo>
                    <a:pt x="0" y="12357"/>
                    <a:pt x="172" y="12490"/>
                    <a:pt x="339" y="12490"/>
                  </a:cubicBezTo>
                  <a:cubicBezTo>
                    <a:pt x="450" y="12490"/>
                    <a:pt x="558" y="12432"/>
                    <a:pt x="596" y="12293"/>
                  </a:cubicBezTo>
                  <a:cubicBezTo>
                    <a:pt x="1704" y="8303"/>
                    <a:pt x="2781" y="4344"/>
                    <a:pt x="3889" y="354"/>
                  </a:cubicBezTo>
                  <a:cubicBezTo>
                    <a:pt x="3947" y="142"/>
                    <a:pt x="3770" y="1"/>
                    <a:pt x="3602"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8"/>
            <p:cNvSpPr/>
            <p:nvPr/>
          </p:nvSpPr>
          <p:spPr>
            <a:xfrm>
              <a:off x="7628985" y="-200022"/>
              <a:ext cx="206853" cy="427028"/>
            </a:xfrm>
            <a:custGeom>
              <a:avLst/>
              <a:gdLst/>
              <a:ahLst/>
              <a:cxnLst/>
              <a:rect l="l" t="t" r="r" b="b"/>
              <a:pathLst>
                <a:path w="6025" h="12438" extrusionOk="0">
                  <a:moveTo>
                    <a:pt x="5640" y="0"/>
                  </a:moveTo>
                  <a:cubicBezTo>
                    <a:pt x="5558" y="0"/>
                    <a:pt x="5479" y="41"/>
                    <a:pt x="5430" y="138"/>
                  </a:cubicBezTo>
                  <a:cubicBezTo>
                    <a:pt x="3657" y="4097"/>
                    <a:pt x="1883" y="8056"/>
                    <a:pt x="110" y="12014"/>
                  </a:cubicBezTo>
                  <a:cubicBezTo>
                    <a:pt x="0" y="12233"/>
                    <a:pt x="194" y="12437"/>
                    <a:pt x="376" y="12437"/>
                  </a:cubicBezTo>
                  <a:cubicBezTo>
                    <a:pt x="457" y="12437"/>
                    <a:pt x="536" y="12397"/>
                    <a:pt x="585" y="12299"/>
                  </a:cubicBezTo>
                  <a:cubicBezTo>
                    <a:pt x="2358" y="8341"/>
                    <a:pt x="4132" y="4382"/>
                    <a:pt x="5937" y="423"/>
                  </a:cubicBezTo>
                  <a:cubicBezTo>
                    <a:pt x="6024" y="204"/>
                    <a:pt x="5824" y="0"/>
                    <a:pt x="5640"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8"/>
            <p:cNvSpPr/>
            <p:nvPr/>
          </p:nvSpPr>
          <p:spPr>
            <a:xfrm>
              <a:off x="8036148" y="-199335"/>
              <a:ext cx="249220" cy="350638"/>
            </a:xfrm>
            <a:custGeom>
              <a:avLst/>
              <a:gdLst/>
              <a:ahLst/>
              <a:cxnLst/>
              <a:rect l="l" t="t" r="r" b="b"/>
              <a:pathLst>
                <a:path w="7259" h="10213" extrusionOk="0">
                  <a:moveTo>
                    <a:pt x="396" y="0"/>
                  </a:moveTo>
                  <a:cubicBezTo>
                    <a:pt x="192" y="0"/>
                    <a:pt x="0" y="202"/>
                    <a:pt x="157" y="403"/>
                  </a:cubicBezTo>
                  <a:cubicBezTo>
                    <a:pt x="2311" y="3634"/>
                    <a:pt x="4464" y="6864"/>
                    <a:pt x="6649" y="10094"/>
                  </a:cubicBezTo>
                  <a:cubicBezTo>
                    <a:pt x="6705" y="10178"/>
                    <a:pt x="6785" y="10212"/>
                    <a:pt x="6866" y="10212"/>
                  </a:cubicBezTo>
                  <a:cubicBezTo>
                    <a:pt x="7061" y="10212"/>
                    <a:pt x="7259" y="10011"/>
                    <a:pt x="7124" y="9809"/>
                  </a:cubicBezTo>
                  <a:cubicBezTo>
                    <a:pt x="4939" y="6579"/>
                    <a:pt x="2786" y="3349"/>
                    <a:pt x="632" y="118"/>
                  </a:cubicBezTo>
                  <a:cubicBezTo>
                    <a:pt x="567" y="35"/>
                    <a:pt x="481" y="0"/>
                    <a:pt x="396"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8"/>
            <p:cNvSpPr/>
            <p:nvPr/>
          </p:nvSpPr>
          <p:spPr>
            <a:xfrm>
              <a:off x="8009095" y="-186770"/>
              <a:ext cx="163423" cy="413569"/>
            </a:xfrm>
            <a:custGeom>
              <a:avLst/>
              <a:gdLst/>
              <a:ahLst/>
              <a:cxnLst/>
              <a:rect l="l" t="t" r="r" b="b"/>
              <a:pathLst>
                <a:path w="4760" h="12046" extrusionOk="0">
                  <a:moveTo>
                    <a:pt x="332" y="1"/>
                  </a:moveTo>
                  <a:cubicBezTo>
                    <a:pt x="166" y="1"/>
                    <a:pt x="1" y="142"/>
                    <a:pt x="58" y="354"/>
                  </a:cubicBezTo>
                  <a:lnTo>
                    <a:pt x="4144" y="11850"/>
                  </a:lnTo>
                  <a:cubicBezTo>
                    <a:pt x="4193" y="11986"/>
                    <a:pt x="4306" y="12045"/>
                    <a:pt x="4417" y="12045"/>
                  </a:cubicBezTo>
                  <a:cubicBezTo>
                    <a:pt x="4590" y="12045"/>
                    <a:pt x="4759" y="11903"/>
                    <a:pt x="4682" y="11692"/>
                  </a:cubicBezTo>
                  <a:lnTo>
                    <a:pt x="597" y="196"/>
                  </a:lnTo>
                  <a:cubicBezTo>
                    <a:pt x="547" y="59"/>
                    <a:pt x="439" y="1"/>
                    <a:pt x="332"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8"/>
            <p:cNvSpPr/>
            <p:nvPr/>
          </p:nvSpPr>
          <p:spPr>
            <a:xfrm>
              <a:off x="7977202" y="-155632"/>
              <a:ext cx="103753" cy="445464"/>
            </a:xfrm>
            <a:custGeom>
              <a:avLst/>
              <a:gdLst/>
              <a:ahLst/>
              <a:cxnLst/>
              <a:rect l="l" t="t" r="r" b="b"/>
              <a:pathLst>
                <a:path w="3022" h="12975" extrusionOk="0">
                  <a:moveTo>
                    <a:pt x="331" y="1"/>
                  </a:moveTo>
                  <a:cubicBezTo>
                    <a:pt x="171" y="1"/>
                    <a:pt x="0" y="129"/>
                    <a:pt x="37" y="334"/>
                  </a:cubicBezTo>
                  <a:cubicBezTo>
                    <a:pt x="829" y="4482"/>
                    <a:pt x="1652" y="8631"/>
                    <a:pt x="2444" y="12780"/>
                  </a:cubicBezTo>
                  <a:cubicBezTo>
                    <a:pt x="2481" y="12916"/>
                    <a:pt x="2582" y="12975"/>
                    <a:pt x="2686" y="12975"/>
                  </a:cubicBezTo>
                  <a:cubicBezTo>
                    <a:pt x="2849" y="12975"/>
                    <a:pt x="3021" y="12833"/>
                    <a:pt x="2983" y="12621"/>
                  </a:cubicBezTo>
                  <a:cubicBezTo>
                    <a:pt x="2191" y="8473"/>
                    <a:pt x="1367" y="4324"/>
                    <a:pt x="576" y="207"/>
                  </a:cubicBezTo>
                  <a:cubicBezTo>
                    <a:pt x="550" y="64"/>
                    <a:pt x="443" y="1"/>
                    <a:pt x="331"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8"/>
            <p:cNvSpPr/>
            <p:nvPr/>
          </p:nvSpPr>
          <p:spPr>
            <a:xfrm>
              <a:off x="7458636" y="-226869"/>
              <a:ext cx="335394" cy="358500"/>
            </a:xfrm>
            <a:custGeom>
              <a:avLst/>
              <a:gdLst/>
              <a:ahLst/>
              <a:cxnLst/>
              <a:rect l="l" t="t" r="r" b="b"/>
              <a:pathLst>
                <a:path w="9769" h="10442" extrusionOk="0">
                  <a:moveTo>
                    <a:pt x="9397" y="0"/>
                  </a:moveTo>
                  <a:cubicBezTo>
                    <a:pt x="9336" y="0"/>
                    <a:pt x="9273" y="29"/>
                    <a:pt x="9220" y="97"/>
                  </a:cubicBezTo>
                  <a:cubicBezTo>
                    <a:pt x="6212" y="3391"/>
                    <a:pt x="3203" y="6684"/>
                    <a:pt x="195" y="9978"/>
                  </a:cubicBezTo>
                  <a:cubicBezTo>
                    <a:pt x="0" y="10172"/>
                    <a:pt x="197" y="10441"/>
                    <a:pt x="400" y="10441"/>
                  </a:cubicBezTo>
                  <a:cubicBezTo>
                    <a:pt x="461" y="10441"/>
                    <a:pt x="523" y="10417"/>
                    <a:pt x="575" y="10358"/>
                  </a:cubicBezTo>
                  <a:cubicBezTo>
                    <a:pt x="3583" y="7064"/>
                    <a:pt x="6592" y="3771"/>
                    <a:pt x="9600" y="477"/>
                  </a:cubicBezTo>
                  <a:cubicBezTo>
                    <a:pt x="9769" y="284"/>
                    <a:pt x="9590" y="0"/>
                    <a:pt x="9397"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5" name="Google Shape;675;p18"/>
          <p:cNvSpPr txBox="1">
            <a:spLocks noGrp="1"/>
          </p:cNvSpPr>
          <p:nvPr>
            <p:ph type="title"/>
          </p:nvPr>
        </p:nvSpPr>
        <p:spPr>
          <a:xfrm>
            <a:off x="713100" y="539500"/>
            <a:ext cx="7717800" cy="615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3 columns 3">
  <p:cSld name="CUSTOM_1_1_1">
    <p:spTree>
      <p:nvGrpSpPr>
        <p:cNvPr id="1" name="Shape 676"/>
        <p:cNvGrpSpPr/>
        <p:nvPr/>
      </p:nvGrpSpPr>
      <p:grpSpPr>
        <a:xfrm>
          <a:off x="0" y="0"/>
          <a:ext cx="0" cy="0"/>
          <a:chOff x="0" y="0"/>
          <a:chExt cx="0" cy="0"/>
        </a:xfrm>
      </p:grpSpPr>
      <p:sp>
        <p:nvSpPr>
          <p:cNvPr id="677" name="Google Shape;677;p19"/>
          <p:cNvSpPr/>
          <p:nvPr/>
        </p:nvSpPr>
        <p:spPr>
          <a:xfrm rot="10800000" flipH="1">
            <a:off x="-76200" y="-152328"/>
            <a:ext cx="5292346" cy="2155203"/>
          </a:xfrm>
          <a:custGeom>
            <a:avLst/>
            <a:gdLst/>
            <a:ahLst/>
            <a:cxnLst/>
            <a:rect l="l" t="t" r="r" b="b"/>
            <a:pathLst>
              <a:path w="165218" h="67287" extrusionOk="0">
                <a:moveTo>
                  <a:pt x="62963" y="1"/>
                </a:moveTo>
                <a:cubicBezTo>
                  <a:pt x="57638" y="1"/>
                  <a:pt x="52317" y="1221"/>
                  <a:pt x="47504" y="3537"/>
                </a:cubicBezTo>
                <a:cubicBezTo>
                  <a:pt x="47504" y="3537"/>
                  <a:pt x="33443" y="10979"/>
                  <a:pt x="25589" y="21557"/>
                </a:cubicBezTo>
                <a:cubicBezTo>
                  <a:pt x="17975" y="31780"/>
                  <a:pt x="10499" y="35581"/>
                  <a:pt x="3606" y="35581"/>
                </a:cubicBezTo>
                <a:cubicBezTo>
                  <a:pt x="2385" y="35581"/>
                  <a:pt x="1182" y="35462"/>
                  <a:pt x="0" y="35238"/>
                </a:cubicBezTo>
                <a:lnTo>
                  <a:pt x="0" y="67287"/>
                </a:lnTo>
                <a:lnTo>
                  <a:pt x="165218" y="67287"/>
                </a:lnTo>
                <a:cubicBezTo>
                  <a:pt x="164109" y="65133"/>
                  <a:pt x="162874" y="63075"/>
                  <a:pt x="161607" y="61016"/>
                </a:cubicBezTo>
                <a:cubicBezTo>
                  <a:pt x="160055" y="58514"/>
                  <a:pt x="158440" y="56044"/>
                  <a:pt x="156730" y="53669"/>
                </a:cubicBezTo>
                <a:cubicBezTo>
                  <a:pt x="153500" y="49140"/>
                  <a:pt x="149826" y="44833"/>
                  <a:pt x="145329" y="41540"/>
                </a:cubicBezTo>
                <a:cubicBezTo>
                  <a:pt x="143144" y="39956"/>
                  <a:pt x="140737" y="38626"/>
                  <a:pt x="138204" y="37708"/>
                </a:cubicBezTo>
                <a:cubicBezTo>
                  <a:pt x="135406" y="36707"/>
                  <a:pt x="132499" y="36308"/>
                  <a:pt x="129532" y="36308"/>
                </a:cubicBezTo>
                <a:cubicBezTo>
                  <a:pt x="129309" y="36308"/>
                  <a:pt x="129085" y="36310"/>
                  <a:pt x="128861" y="36315"/>
                </a:cubicBezTo>
                <a:cubicBezTo>
                  <a:pt x="124096" y="36384"/>
                  <a:pt x="119298" y="37306"/>
                  <a:pt x="114514" y="37306"/>
                </a:cubicBezTo>
                <a:cubicBezTo>
                  <a:pt x="112717" y="37306"/>
                  <a:pt x="110922" y="37176"/>
                  <a:pt x="109132" y="36821"/>
                </a:cubicBezTo>
                <a:cubicBezTo>
                  <a:pt x="106281" y="36251"/>
                  <a:pt x="103495" y="35079"/>
                  <a:pt x="101341" y="33053"/>
                </a:cubicBezTo>
                <a:cubicBezTo>
                  <a:pt x="99219" y="31026"/>
                  <a:pt x="97857" y="28366"/>
                  <a:pt x="96717" y="25674"/>
                </a:cubicBezTo>
                <a:cubicBezTo>
                  <a:pt x="95577" y="23045"/>
                  <a:pt x="94596" y="20322"/>
                  <a:pt x="93170" y="17788"/>
                </a:cubicBezTo>
                <a:cubicBezTo>
                  <a:pt x="91840" y="15413"/>
                  <a:pt x="90225" y="13228"/>
                  <a:pt x="88357" y="11233"/>
                </a:cubicBezTo>
                <a:cubicBezTo>
                  <a:pt x="84588" y="7211"/>
                  <a:pt x="79901" y="4044"/>
                  <a:pt x="74739" y="2112"/>
                </a:cubicBezTo>
                <a:cubicBezTo>
                  <a:pt x="70952" y="687"/>
                  <a:pt x="66956" y="1"/>
                  <a:pt x="62963" y="1"/>
                </a:cubicBez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9"/>
          <p:cNvSpPr/>
          <p:nvPr/>
        </p:nvSpPr>
        <p:spPr>
          <a:xfrm rot="7444317">
            <a:off x="3363788" y="-22932"/>
            <a:ext cx="948289" cy="1331948"/>
          </a:xfrm>
          <a:custGeom>
            <a:avLst/>
            <a:gdLst/>
            <a:ahLst/>
            <a:cxnLst/>
            <a:rect l="l" t="t" r="r" b="b"/>
            <a:pathLst>
              <a:path w="33887" h="47597" extrusionOk="0">
                <a:moveTo>
                  <a:pt x="33886" y="0"/>
                </a:moveTo>
                <a:cubicBezTo>
                  <a:pt x="33886" y="0"/>
                  <a:pt x="33538" y="64"/>
                  <a:pt x="32968" y="222"/>
                </a:cubicBezTo>
                <a:cubicBezTo>
                  <a:pt x="32683" y="285"/>
                  <a:pt x="32334" y="380"/>
                  <a:pt x="31986" y="539"/>
                </a:cubicBezTo>
                <a:cubicBezTo>
                  <a:pt x="31606" y="665"/>
                  <a:pt x="31194" y="824"/>
                  <a:pt x="30782" y="1014"/>
                </a:cubicBezTo>
                <a:cubicBezTo>
                  <a:pt x="30371" y="1204"/>
                  <a:pt x="29896" y="1425"/>
                  <a:pt x="29452" y="1679"/>
                </a:cubicBezTo>
                <a:cubicBezTo>
                  <a:pt x="29009" y="1932"/>
                  <a:pt x="28534" y="2217"/>
                  <a:pt x="28059" y="2534"/>
                </a:cubicBezTo>
                <a:cubicBezTo>
                  <a:pt x="27141" y="3167"/>
                  <a:pt x="26222" y="3895"/>
                  <a:pt x="25367" y="4687"/>
                </a:cubicBezTo>
                <a:cubicBezTo>
                  <a:pt x="24512" y="5511"/>
                  <a:pt x="23689" y="6366"/>
                  <a:pt x="23024" y="7252"/>
                </a:cubicBezTo>
                <a:cubicBezTo>
                  <a:pt x="22327" y="8139"/>
                  <a:pt x="21757" y="9026"/>
                  <a:pt x="21313" y="9849"/>
                </a:cubicBezTo>
                <a:cubicBezTo>
                  <a:pt x="20933" y="10546"/>
                  <a:pt x="20680" y="11148"/>
                  <a:pt x="20490" y="11654"/>
                </a:cubicBezTo>
                <a:cubicBezTo>
                  <a:pt x="19033" y="13269"/>
                  <a:pt x="17640" y="14948"/>
                  <a:pt x="16310" y="16626"/>
                </a:cubicBezTo>
                <a:cubicBezTo>
                  <a:pt x="16658" y="15803"/>
                  <a:pt x="17006" y="14790"/>
                  <a:pt x="17260" y="13745"/>
                </a:cubicBezTo>
                <a:cubicBezTo>
                  <a:pt x="17513" y="12636"/>
                  <a:pt x="17703" y="11464"/>
                  <a:pt x="17767" y="10293"/>
                </a:cubicBezTo>
                <a:cubicBezTo>
                  <a:pt x="17862" y="9121"/>
                  <a:pt x="17862" y="7949"/>
                  <a:pt x="17767" y="6841"/>
                </a:cubicBezTo>
                <a:cubicBezTo>
                  <a:pt x="17735" y="6271"/>
                  <a:pt x="17640" y="5732"/>
                  <a:pt x="17576" y="5226"/>
                </a:cubicBezTo>
                <a:cubicBezTo>
                  <a:pt x="17481" y="4687"/>
                  <a:pt x="17386" y="4212"/>
                  <a:pt x="17260" y="3769"/>
                </a:cubicBezTo>
                <a:cubicBezTo>
                  <a:pt x="17133" y="3294"/>
                  <a:pt x="17006" y="2882"/>
                  <a:pt x="16880" y="2534"/>
                </a:cubicBezTo>
                <a:cubicBezTo>
                  <a:pt x="16753" y="2154"/>
                  <a:pt x="16626" y="1837"/>
                  <a:pt x="16531" y="1552"/>
                </a:cubicBezTo>
                <a:cubicBezTo>
                  <a:pt x="16278" y="1014"/>
                  <a:pt x="16088" y="729"/>
                  <a:pt x="16088" y="729"/>
                </a:cubicBezTo>
                <a:cubicBezTo>
                  <a:pt x="16088" y="729"/>
                  <a:pt x="15866" y="982"/>
                  <a:pt x="15550" y="1489"/>
                </a:cubicBezTo>
                <a:cubicBezTo>
                  <a:pt x="15391" y="1742"/>
                  <a:pt x="15233" y="2027"/>
                  <a:pt x="15043" y="2375"/>
                </a:cubicBezTo>
                <a:cubicBezTo>
                  <a:pt x="14853" y="2724"/>
                  <a:pt x="14663" y="3135"/>
                  <a:pt x="14473" y="3547"/>
                </a:cubicBezTo>
                <a:cubicBezTo>
                  <a:pt x="14315" y="3990"/>
                  <a:pt x="14125" y="4466"/>
                  <a:pt x="13966" y="4941"/>
                </a:cubicBezTo>
                <a:cubicBezTo>
                  <a:pt x="13808" y="5447"/>
                  <a:pt x="13650" y="5954"/>
                  <a:pt x="13523" y="6524"/>
                </a:cubicBezTo>
                <a:cubicBezTo>
                  <a:pt x="13269" y="7601"/>
                  <a:pt x="13079" y="8773"/>
                  <a:pt x="13016" y="9944"/>
                </a:cubicBezTo>
                <a:cubicBezTo>
                  <a:pt x="12921" y="11116"/>
                  <a:pt x="12921" y="12288"/>
                  <a:pt x="13016" y="13428"/>
                </a:cubicBezTo>
                <a:cubicBezTo>
                  <a:pt x="13111" y="14536"/>
                  <a:pt x="13301" y="15581"/>
                  <a:pt x="13523" y="16468"/>
                </a:cubicBezTo>
                <a:cubicBezTo>
                  <a:pt x="13776" y="17386"/>
                  <a:pt x="14030" y="18146"/>
                  <a:pt x="14283" y="18685"/>
                </a:cubicBezTo>
                <a:cubicBezTo>
                  <a:pt x="14346" y="18843"/>
                  <a:pt x="14410" y="18970"/>
                  <a:pt x="14473" y="19097"/>
                </a:cubicBezTo>
                <a:cubicBezTo>
                  <a:pt x="12953" y="21155"/>
                  <a:pt x="11528" y="23309"/>
                  <a:pt x="10229" y="25525"/>
                </a:cubicBezTo>
                <a:cubicBezTo>
                  <a:pt x="10293" y="25145"/>
                  <a:pt x="10388" y="24702"/>
                  <a:pt x="10419" y="24195"/>
                </a:cubicBezTo>
                <a:cubicBezTo>
                  <a:pt x="10514" y="23277"/>
                  <a:pt x="10514" y="22200"/>
                  <a:pt x="10451" y="21092"/>
                </a:cubicBezTo>
                <a:cubicBezTo>
                  <a:pt x="10356" y="19983"/>
                  <a:pt x="10166" y="18812"/>
                  <a:pt x="9913" y="17671"/>
                </a:cubicBezTo>
                <a:cubicBezTo>
                  <a:pt x="9628" y="16500"/>
                  <a:pt x="9279" y="15391"/>
                  <a:pt x="8836" y="14346"/>
                </a:cubicBezTo>
                <a:cubicBezTo>
                  <a:pt x="8646" y="13840"/>
                  <a:pt x="8392" y="13333"/>
                  <a:pt x="8171" y="12889"/>
                </a:cubicBezTo>
                <a:cubicBezTo>
                  <a:pt x="7917" y="12414"/>
                  <a:pt x="7664" y="11971"/>
                  <a:pt x="7442" y="11591"/>
                </a:cubicBezTo>
                <a:cubicBezTo>
                  <a:pt x="7189" y="11179"/>
                  <a:pt x="6936" y="10831"/>
                  <a:pt x="6714" y="10514"/>
                </a:cubicBezTo>
                <a:cubicBezTo>
                  <a:pt x="6461" y="10198"/>
                  <a:pt x="6239" y="9944"/>
                  <a:pt x="6049" y="9723"/>
                </a:cubicBezTo>
                <a:cubicBezTo>
                  <a:pt x="5669" y="9279"/>
                  <a:pt x="5384" y="9026"/>
                  <a:pt x="5384" y="9026"/>
                </a:cubicBezTo>
                <a:cubicBezTo>
                  <a:pt x="5384" y="9026"/>
                  <a:pt x="5257" y="9374"/>
                  <a:pt x="5131" y="9944"/>
                </a:cubicBezTo>
                <a:cubicBezTo>
                  <a:pt x="5036" y="10229"/>
                  <a:pt x="4972" y="10546"/>
                  <a:pt x="4909" y="10958"/>
                </a:cubicBezTo>
                <a:cubicBezTo>
                  <a:pt x="4846" y="11338"/>
                  <a:pt x="4782" y="11749"/>
                  <a:pt x="4719" y="12224"/>
                </a:cubicBezTo>
                <a:cubicBezTo>
                  <a:pt x="4687" y="12699"/>
                  <a:pt x="4656" y="13174"/>
                  <a:pt x="4656" y="13713"/>
                </a:cubicBezTo>
                <a:cubicBezTo>
                  <a:pt x="4656" y="14220"/>
                  <a:pt x="4656" y="14790"/>
                  <a:pt x="4719" y="15328"/>
                </a:cubicBezTo>
                <a:cubicBezTo>
                  <a:pt x="4782" y="16436"/>
                  <a:pt x="4972" y="17608"/>
                  <a:pt x="5257" y="18748"/>
                </a:cubicBezTo>
                <a:cubicBezTo>
                  <a:pt x="5511" y="19920"/>
                  <a:pt x="5891" y="21028"/>
                  <a:pt x="6302" y="22073"/>
                </a:cubicBezTo>
                <a:cubicBezTo>
                  <a:pt x="6746" y="23087"/>
                  <a:pt x="7252" y="24037"/>
                  <a:pt x="7727" y="24829"/>
                </a:cubicBezTo>
                <a:cubicBezTo>
                  <a:pt x="8234" y="25620"/>
                  <a:pt x="8709" y="26254"/>
                  <a:pt x="9121" y="26697"/>
                </a:cubicBezTo>
                <a:cubicBezTo>
                  <a:pt x="9216" y="26824"/>
                  <a:pt x="9311" y="26919"/>
                  <a:pt x="9374" y="27014"/>
                </a:cubicBezTo>
                <a:cubicBezTo>
                  <a:pt x="8107" y="29326"/>
                  <a:pt x="6936" y="31701"/>
                  <a:pt x="5922" y="34139"/>
                </a:cubicBezTo>
                <a:cubicBezTo>
                  <a:pt x="5796" y="34393"/>
                  <a:pt x="5701" y="34646"/>
                  <a:pt x="5606" y="34899"/>
                </a:cubicBezTo>
                <a:cubicBezTo>
                  <a:pt x="5669" y="34519"/>
                  <a:pt x="5732" y="34076"/>
                  <a:pt x="5764" y="33633"/>
                </a:cubicBezTo>
                <a:cubicBezTo>
                  <a:pt x="5859" y="32683"/>
                  <a:pt x="5891" y="31637"/>
                  <a:pt x="5796" y="30529"/>
                </a:cubicBezTo>
                <a:cubicBezTo>
                  <a:pt x="5701" y="29389"/>
                  <a:pt x="5511" y="28217"/>
                  <a:pt x="5257" y="27077"/>
                </a:cubicBezTo>
                <a:cubicBezTo>
                  <a:pt x="4972" y="25937"/>
                  <a:pt x="4624" y="24797"/>
                  <a:pt x="4212" y="23784"/>
                </a:cubicBezTo>
                <a:cubicBezTo>
                  <a:pt x="3990" y="23245"/>
                  <a:pt x="3769" y="22770"/>
                  <a:pt x="3515" y="22295"/>
                </a:cubicBezTo>
                <a:cubicBezTo>
                  <a:pt x="3294" y="21820"/>
                  <a:pt x="3009" y="21408"/>
                  <a:pt x="2787" y="20997"/>
                </a:cubicBezTo>
                <a:cubicBezTo>
                  <a:pt x="2534" y="20617"/>
                  <a:pt x="2280" y="20268"/>
                  <a:pt x="2059" y="19952"/>
                </a:cubicBezTo>
                <a:cubicBezTo>
                  <a:pt x="1805" y="19635"/>
                  <a:pt x="1584" y="19350"/>
                  <a:pt x="1394" y="19128"/>
                </a:cubicBezTo>
                <a:cubicBezTo>
                  <a:pt x="1014" y="18685"/>
                  <a:pt x="760" y="18463"/>
                  <a:pt x="760" y="18463"/>
                </a:cubicBezTo>
                <a:cubicBezTo>
                  <a:pt x="760" y="18463"/>
                  <a:pt x="602" y="18812"/>
                  <a:pt x="475" y="19350"/>
                </a:cubicBezTo>
                <a:cubicBezTo>
                  <a:pt x="380" y="19635"/>
                  <a:pt x="317" y="19983"/>
                  <a:pt x="254" y="20363"/>
                </a:cubicBezTo>
                <a:cubicBezTo>
                  <a:pt x="190" y="20775"/>
                  <a:pt x="127" y="21187"/>
                  <a:pt x="63" y="21662"/>
                </a:cubicBezTo>
                <a:cubicBezTo>
                  <a:pt x="32" y="22105"/>
                  <a:pt x="0" y="22612"/>
                  <a:pt x="0" y="23150"/>
                </a:cubicBezTo>
                <a:cubicBezTo>
                  <a:pt x="0" y="23657"/>
                  <a:pt x="0" y="24195"/>
                  <a:pt x="63" y="24765"/>
                </a:cubicBezTo>
                <a:cubicBezTo>
                  <a:pt x="127" y="25874"/>
                  <a:pt x="317" y="27045"/>
                  <a:pt x="602" y="28186"/>
                </a:cubicBezTo>
                <a:cubicBezTo>
                  <a:pt x="855" y="29357"/>
                  <a:pt x="1235" y="30466"/>
                  <a:pt x="1647" y="31511"/>
                </a:cubicBezTo>
                <a:cubicBezTo>
                  <a:pt x="2090" y="32524"/>
                  <a:pt x="2565" y="33474"/>
                  <a:pt x="3072" y="34266"/>
                </a:cubicBezTo>
                <a:cubicBezTo>
                  <a:pt x="3579" y="35058"/>
                  <a:pt x="4054" y="35691"/>
                  <a:pt x="4434" y="36134"/>
                </a:cubicBezTo>
                <a:cubicBezTo>
                  <a:pt x="4624" y="36356"/>
                  <a:pt x="4782" y="36514"/>
                  <a:pt x="4909" y="36641"/>
                </a:cubicBezTo>
                <a:cubicBezTo>
                  <a:pt x="3610" y="39998"/>
                  <a:pt x="2534" y="43608"/>
                  <a:pt x="2280" y="47155"/>
                </a:cubicBezTo>
                <a:cubicBezTo>
                  <a:pt x="2263" y="47445"/>
                  <a:pt x="2494" y="47597"/>
                  <a:pt x="2710" y="47597"/>
                </a:cubicBezTo>
                <a:cubicBezTo>
                  <a:pt x="2896" y="47597"/>
                  <a:pt x="3072" y="47484"/>
                  <a:pt x="3072" y="47250"/>
                </a:cubicBezTo>
                <a:cubicBezTo>
                  <a:pt x="3230" y="44843"/>
                  <a:pt x="3800" y="42437"/>
                  <a:pt x="4561" y="40093"/>
                </a:cubicBezTo>
                <a:cubicBezTo>
                  <a:pt x="4687" y="40156"/>
                  <a:pt x="4909" y="40251"/>
                  <a:pt x="5194" y="40346"/>
                </a:cubicBezTo>
                <a:cubicBezTo>
                  <a:pt x="5732" y="40568"/>
                  <a:pt x="6492" y="40821"/>
                  <a:pt x="7411" y="41011"/>
                </a:cubicBezTo>
                <a:cubicBezTo>
                  <a:pt x="8329" y="41201"/>
                  <a:pt x="9374" y="41360"/>
                  <a:pt x="10514" y="41391"/>
                </a:cubicBezTo>
                <a:cubicBezTo>
                  <a:pt x="10811" y="41408"/>
                  <a:pt x="11113" y="41416"/>
                  <a:pt x="11418" y="41416"/>
                </a:cubicBezTo>
                <a:cubicBezTo>
                  <a:pt x="12251" y="41416"/>
                  <a:pt x="13108" y="41358"/>
                  <a:pt x="13966" y="41265"/>
                </a:cubicBezTo>
                <a:cubicBezTo>
                  <a:pt x="15138" y="41138"/>
                  <a:pt x="16310" y="40916"/>
                  <a:pt x="17386" y="40600"/>
                </a:cubicBezTo>
                <a:cubicBezTo>
                  <a:pt x="17925" y="40473"/>
                  <a:pt x="18432" y="40283"/>
                  <a:pt x="18938" y="40093"/>
                </a:cubicBezTo>
                <a:cubicBezTo>
                  <a:pt x="19413" y="39935"/>
                  <a:pt x="19857" y="39713"/>
                  <a:pt x="20300" y="39523"/>
                </a:cubicBezTo>
                <a:cubicBezTo>
                  <a:pt x="20712" y="39333"/>
                  <a:pt x="21092" y="39111"/>
                  <a:pt x="21440" y="38921"/>
                </a:cubicBezTo>
                <a:cubicBezTo>
                  <a:pt x="21788" y="38731"/>
                  <a:pt x="22073" y="38541"/>
                  <a:pt x="22327" y="38383"/>
                </a:cubicBezTo>
                <a:cubicBezTo>
                  <a:pt x="22802" y="38035"/>
                  <a:pt x="23055" y="37813"/>
                  <a:pt x="23055" y="37813"/>
                </a:cubicBezTo>
                <a:cubicBezTo>
                  <a:pt x="23055" y="37813"/>
                  <a:pt x="22739" y="37623"/>
                  <a:pt x="22200" y="37433"/>
                </a:cubicBezTo>
                <a:cubicBezTo>
                  <a:pt x="21947" y="37306"/>
                  <a:pt x="21598" y="37211"/>
                  <a:pt x="21218" y="37084"/>
                </a:cubicBezTo>
                <a:cubicBezTo>
                  <a:pt x="20838" y="36989"/>
                  <a:pt x="20427" y="36863"/>
                  <a:pt x="19983" y="36768"/>
                </a:cubicBezTo>
                <a:cubicBezTo>
                  <a:pt x="19508" y="36673"/>
                  <a:pt x="19033" y="36578"/>
                  <a:pt x="18527" y="36514"/>
                </a:cubicBezTo>
                <a:cubicBezTo>
                  <a:pt x="17988" y="36451"/>
                  <a:pt x="17450" y="36419"/>
                  <a:pt x="16880" y="36388"/>
                </a:cubicBezTo>
                <a:cubicBezTo>
                  <a:pt x="16583" y="36371"/>
                  <a:pt x="16281" y="36363"/>
                  <a:pt x="15976" y="36363"/>
                </a:cubicBezTo>
                <a:cubicBezTo>
                  <a:pt x="15143" y="36363"/>
                  <a:pt x="14286" y="36422"/>
                  <a:pt x="13428" y="36514"/>
                </a:cubicBezTo>
                <a:cubicBezTo>
                  <a:pt x="12256" y="36641"/>
                  <a:pt x="11084" y="36863"/>
                  <a:pt x="10008" y="37179"/>
                </a:cubicBezTo>
                <a:cubicBezTo>
                  <a:pt x="8931" y="37496"/>
                  <a:pt x="7949" y="37876"/>
                  <a:pt x="7094" y="38256"/>
                </a:cubicBezTo>
                <a:cubicBezTo>
                  <a:pt x="6239" y="38668"/>
                  <a:pt x="5574" y="39080"/>
                  <a:pt x="5067" y="39396"/>
                </a:cubicBezTo>
                <a:cubicBezTo>
                  <a:pt x="4909" y="39523"/>
                  <a:pt x="4782" y="39618"/>
                  <a:pt x="4656" y="39713"/>
                </a:cubicBezTo>
                <a:cubicBezTo>
                  <a:pt x="5194" y="38098"/>
                  <a:pt x="5796" y="36514"/>
                  <a:pt x="6397" y="35026"/>
                </a:cubicBezTo>
                <a:cubicBezTo>
                  <a:pt x="6904" y="33791"/>
                  <a:pt x="7442" y="32556"/>
                  <a:pt x="8012" y="31352"/>
                </a:cubicBezTo>
                <a:cubicBezTo>
                  <a:pt x="8171" y="31447"/>
                  <a:pt x="8361" y="31542"/>
                  <a:pt x="8646" y="31637"/>
                </a:cubicBezTo>
                <a:cubicBezTo>
                  <a:pt x="9184" y="31827"/>
                  <a:pt x="9944" y="32081"/>
                  <a:pt x="10863" y="32271"/>
                </a:cubicBezTo>
                <a:cubicBezTo>
                  <a:pt x="11781" y="32493"/>
                  <a:pt x="12826" y="32619"/>
                  <a:pt x="13966" y="32683"/>
                </a:cubicBezTo>
                <a:cubicBezTo>
                  <a:pt x="14228" y="32690"/>
                  <a:pt x="14493" y="32694"/>
                  <a:pt x="14761" y="32694"/>
                </a:cubicBezTo>
                <a:cubicBezTo>
                  <a:pt x="15628" y="32694"/>
                  <a:pt x="16523" y="32653"/>
                  <a:pt x="17418" y="32556"/>
                </a:cubicBezTo>
                <a:cubicBezTo>
                  <a:pt x="18590" y="32429"/>
                  <a:pt x="19762" y="32207"/>
                  <a:pt x="20838" y="31891"/>
                </a:cubicBezTo>
                <a:cubicBezTo>
                  <a:pt x="21377" y="31732"/>
                  <a:pt x="21883" y="31574"/>
                  <a:pt x="22390" y="31384"/>
                </a:cubicBezTo>
                <a:cubicBezTo>
                  <a:pt x="22865" y="31194"/>
                  <a:pt x="23340" y="31004"/>
                  <a:pt x="23752" y="30814"/>
                </a:cubicBezTo>
                <a:cubicBezTo>
                  <a:pt x="24164" y="30592"/>
                  <a:pt x="24544" y="30402"/>
                  <a:pt x="24892" y="30212"/>
                </a:cubicBezTo>
                <a:cubicBezTo>
                  <a:pt x="25240" y="30022"/>
                  <a:pt x="25525" y="29832"/>
                  <a:pt x="25779" y="29642"/>
                </a:cubicBezTo>
                <a:cubicBezTo>
                  <a:pt x="26254" y="29326"/>
                  <a:pt x="26507" y="29072"/>
                  <a:pt x="26507" y="29072"/>
                </a:cubicBezTo>
                <a:cubicBezTo>
                  <a:pt x="26507" y="29072"/>
                  <a:pt x="26190" y="28914"/>
                  <a:pt x="25652" y="28692"/>
                </a:cubicBezTo>
                <a:cubicBezTo>
                  <a:pt x="25367" y="28597"/>
                  <a:pt x="25050" y="28471"/>
                  <a:pt x="24670" y="28376"/>
                </a:cubicBezTo>
                <a:cubicBezTo>
                  <a:pt x="24322" y="28249"/>
                  <a:pt x="23879" y="28154"/>
                  <a:pt x="23435" y="28059"/>
                </a:cubicBezTo>
                <a:cubicBezTo>
                  <a:pt x="22960" y="27964"/>
                  <a:pt x="22485" y="27869"/>
                  <a:pt x="21978" y="27806"/>
                </a:cubicBezTo>
                <a:cubicBezTo>
                  <a:pt x="21440" y="27742"/>
                  <a:pt x="20902" y="27679"/>
                  <a:pt x="20332" y="27647"/>
                </a:cubicBezTo>
                <a:cubicBezTo>
                  <a:pt x="20070" y="27640"/>
                  <a:pt x="19805" y="27636"/>
                  <a:pt x="19537" y="27636"/>
                </a:cubicBezTo>
                <a:cubicBezTo>
                  <a:pt x="18670" y="27636"/>
                  <a:pt x="17775" y="27677"/>
                  <a:pt x="16880" y="27774"/>
                </a:cubicBezTo>
                <a:cubicBezTo>
                  <a:pt x="15708" y="27932"/>
                  <a:pt x="14536" y="28154"/>
                  <a:pt x="13460" y="28471"/>
                </a:cubicBezTo>
                <a:cubicBezTo>
                  <a:pt x="12383" y="28756"/>
                  <a:pt x="11401" y="29136"/>
                  <a:pt x="10546" y="29547"/>
                </a:cubicBezTo>
                <a:cubicBezTo>
                  <a:pt x="9723" y="29927"/>
                  <a:pt x="9026" y="30339"/>
                  <a:pt x="8519" y="30687"/>
                </a:cubicBezTo>
                <a:cubicBezTo>
                  <a:pt x="8424" y="30751"/>
                  <a:pt x="8329" y="30846"/>
                  <a:pt x="8234" y="30909"/>
                </a:cubicBezTo>
                <a:cubicBezTo>
                  <a:pt x="9754" y="27774"/>
                  <a:pt x="11496" y="24765"/>
                  <a:pt x="13460" y="21883"/>
                </a:cubicBezTo>
                <a:cubicBezTo>
                  <a:pt x="13586" y="21947"/>
                  <a:pt x="13745" y="22010"/>
                  <a:pt x="13935" y="22105"/>
                </a:cubicBezTo>
                <a:cubicBezTo>
                  <a:pt x="14473" y="22295"/>
                  <a:pt x="15265" y="22548"/>
                  <a:pt x="16151" y="22738"/>
                </a:cubicBezTo>
                <a:cubicBezTo>
                  <a:pt x="17070" y="22960"/>
                  <a:pt x="18147" y="23087"/>
                  <a:pt x="19255" y="23150"/>
                </a:cubicBezTo>
                <a:cubicBezTo>
                  <a:pt x="19517" y="23158"/>
                  <a:pt x="19782" y="23162"/>
                  <a:pt x="20050" y="23162"/>
                </a:cubicBezTo>
                <a:cubicBezTo>
                  <a:pt x="20917" y="23162"/>
                  <a:pt x="21812" y="23120"/>
                  <a:pt x="22707" y="23024"/>
                </a:cubicBezTo>
                <a:cubicBezTo>
                  <a:pt x="23879" y="22865"/>
                  <a:pt x="25050" y="22643"/>
                  <a:pt x="26127" y="22358"/>
                </a:cubicBezTo>
                <a:cubicBezTo>
                  <a:pt x="26666" y="22200"/>
                  <a:pt x="27172" y="22042"/>
                  <a:pt x="27679" y="21852"/>
                </a:cubicBezTo>
                <a:cubicBezTo>
                  <a:pt x="28154" y="21662"/>
                  <a:pt x="28629" y="21472"/>
                  <a:pt x="29041" y="21282"/>
                </a:cubicBezTo>
                <a:cubicBezTo>
                  <a:pt x="29452" y="21060"/>
                  <a:pt x="29864" y="20870"/>
                  <a:pt x="30181" y="20680"/>
                </a:cubicBezTo>
                <a:cubicBezTo>
                  <a:pt x="30529" y="20458"/>
                  <a:pt x="30814" y="20300"/>
                  <a:pt x="31068" y="20110"/>
                </a:cubicBezTo>
                <a:cubicBezTo>
                  <a:pt x="31543" y="19793"/>
                  <a:pt x="31828" y="19540"/>
                  <a:pt x="31828" y="19540"/>
                </a:cubicBezTo>
                <a:cubicBezTo>
                  <a:pt x="31828" y="19540"/>
                  <a:pt x="31479" y="19382"/>
                  <a:pt x="30941" y="19160"/>
                </a:cubicBezTo>
                <a:cubicBezTo>
                  <a:pt x="30687" y="19065"/>
                  <a:pt x="30339" y="18938"/>
                  <a:pt x="29991" y="18812"/>
                </a:cubicBezTo>
                <a:cubicBezTo>
                  <a:pt x="29611" y="18717"/>
                  <a:pt x="29167" y="18622"/>
                  <a:pt x="28724" y="18495"/>
                </a:cubicBezTo>
                <a:cubicBezTo>
                  <a:pt x="28281" y="18400"/>
                  <a:pt x="27774" y="18305"/>
                  <a:pt x="27267" y="18242"/>
                </a:cubicBezTo>
                <a:cubicBezTo>
                  <a:pt x="26729" y="18178"/>
                  <a:pt x="26190" y="18146"/>
                  <a:pt x="25652" y="18115"/>
                </a:cubicBezTo>
                <a:cubicBezTo>
                  <a:pt x="25347" y="18098"/>
                  <a:pt x="25039" y="18090"/>
                  <a:pt x="24729" y="18090"/>
                </a:cubicBezTo>
                <a:cubicBezTo>
                  <a:pt x="23884" y="18090"/>
                  <a:pt x="23026" y="18149"/>
                  <a:pt x="22169" y="18242"/>
                </a:cubicBezTo>
                <a:cubicBezTo>
                  <a:pt x="20997" y="18400"/>
                  <a:pt x="19825" y="18622"/>
                  <a:pt x="18748" y="18907"/>
                </a:cubicBezTo>
                <a:cubicBezTo>
                  <a:pt x="17671" y="19223"/>
                  <a:pt x="16690" y="19603"/>
                  <a:pt x="15835" y="20015"/>
                </a:cubicBezTo>
                <a:cubicBezTo>
                  <a:pt x="15138" y="20332"/>
                  <a:pt x="14536" y="20680"/>
                  <a:pt x="14061" y="20965"/>
                </a:cubicBezTo>
                <a:cubicBezTo>
                  <a:pt x="16056" y="18146"/>
                  <a:pt x="18210" y="15391"/>
                  <a:pt x="20522" y="12794"/>
                </a:cubicBezTo>
                <a:cubicBezTo>
                  <a:pt x="20648" y="12763"/>
                  <a:pt x="20838" y="12731"/>
                  <a:pt x="21028" y="12699"/>
                </a:cubicBezTo>
                <a:cubicBezTo>
                  <a:pt x="21567" y="12541"/>
                  <a:pt x="22359" y="12256"/>
                  <a:pt x="23182" y="11876"/>
                </a:cubicBezTo>
                <a:cubicBezTo>
                  <a:pt x="24037" y="11496"/>
                  <a:pt x="24987" y="10989"/>
                  <a:pt x="25905" y="10356"/>
                </a:cubicBezTo>
                <a:cubicBezTo>
                  <a:pt x="26856" y="9754"/>
                  <a:pt x="27774" y="8994"/>
                  <a:pt x="28629" y="8202"/>
                </a:cubicBezTo>
                <a:cubicBezTo>
                  <a:pt x="29484" y="7411"/>
                  <a:pt x="30307" y="6524"/>
                  <a:pt x="30973" y="5637"/>
                </a:cubicBezTo>
                <a:cubicBezTo>
                  <a:pt x="31321" y="5194"/>
                  <a:pt x="31638" y="4751"/>
                  <a:pt x="31923" y="4307"/>
                </a:cubicBezTo>
                <a:cubicBezTo>
                  <a:pt x="32208" y="3895"/>
                  <a:pt x="32461" y="3452"/>
                  <a:pt x="32683" y="3040"/>
                </a:cubicBezTo>
                <a:cubicBezTo>
                  <a:pt x="32904" y="2629"/>
                  <a:pt x="33094" y="2249"/>
                  <a:pt x="33253" y="1869"/>
                </a:cubicBezTo>
                <a:cubicBezTo>
                  <a:pt x="33411" y="1520"/>
                  <a:pt x="33538" y="1204"/>
                  <a:pt x="33633" y="919"/>
                </a:cubicBezTo>
                <a:cubicBezTo>
                  <a:pt x="33823" y="380"/>
                  <a:pt x="33886" y="0"/>
                  <a:pt x="338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9" name="Google Shape;679;p19"/>
          <p:cNvGrpSpPr/>
          <p:nvPr/>
        </p:nvGrpSpPr>
        <p:grpSpPr>
          <a:xfrm>
            <a:off x="7931829" y="2177304"/>
            <a:ext cx="2115237" cy="1542816"/>
            <a:chOff x="7931829" y="2177304"/>
            <a:chExt cx="2115237" cy="1542816"/>
          </a:xfrm>
        </p:grpSpPr>
        <p:sp>
          <p:nvSpPr>
            <p:cNvPr id="680" name="Google Shape;680;p19"/>
            <p:cNvSpPr/>
            <p:nvPr/>
          </p:nvSpPr>
          <p:spPr>
            <a:xfrm rot="5400000">
              <a:off x="8808727" y="2014635"/>
              <a:ext cx="1054351" cy="1422327"/>
            </a:xfrm>
            <a:custGeom>
              <a:avLst/>
              <a:gdLst/>
              <a:ahLst/>
              <a:cxnLst/>
              <a:rect l="l" t="t" r="r" b="b"/>
              <a:pathLst>
                <a:path w="30710" h="41428" extrusionOk="0">
                  <a:moveTo>
                    <a:pt x="778" y="1"/>
                  </a:moveTo>
                  <a:cubicBezTo>
                    <a:pt x="409" y="1"/>
                    <a:pt x="0" y="304"/>
                    <a:pt x="76" y="776"/>
                  </a:cubicBezTo>
                  <a:cubicBezTo>
                    <a:pt x="2609" y="17592"/>
                    <a:pt x="13377" y="34789"/>
                    <a:pt x="29718" y="41376"/>
                  </a:cubicBezTo>
                  <a:cubicBezTo>
                    <a:pt x="29803" y="41411"/>
                    <a:pt x="29883" y="41427"/>
                    <a:pt x="29956" y="41427"/>
                  </a:cubicBezTo>
                  <a:cubicBezTo>
                    <a:pt x="30535" y="41427"/>
                    <a:pt x="30710" y="40422"/>
                    <a:pt x="30035" y="40141"/>
                  </a:cubicBezTo>
                  <a:cubicBezTo>
                    <a:pt x="14517" y="33870"/>
                    <a:pt x="3781" y="16864"/>
                    <a:pt x="1311" y="460"/>
                  </a:cubicBezTo>
                  <a:cubicBezTo>
                    <a:pt x="1260" y="140"/>
                    <a:pt x="1028" y="1"/>
                    <a:pt x="778"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9"/>
            <p:cNvSpPr/>
            <p:nvPr/>
          </p:nvSpPr>
          <p:spPr>
            <a:xfrm rot="5400000">
              <a:off x="8699419" y="3284075"/>
              <a:ext cx="291414" cy="282728"/>
            </a:xfrm>
            <a:custGeom>
              <a:avLst/>
              <a:gdLst/>
              <a:ahLst/>
              <a:cxnLst/>
              <a:rect l="l" t="t" r="r" b="b"/>
              <a:pathLst>
                <a:path w="8488" h="8235" extrusionOk="0">
                  <a:moveTo>
                    <a:pt x="7316" y="0"/>
                  </a:moveTo>
                  <a:cubicBezTo>
                    <a:pt x="6746" y="3294"/>
                    <a:pt x="982" y="5701"/>
                    <a:pt x="982" y="5701"/>
                  </a:cubicBezTo>
                  <a:lnTo>
                    <a:pt x="0" y="8234"/>
                  </a:lnTo>
                  <a:cubicBezTo>
                    <a:pt x="8487" y="6493"/>
                    <a:pt x="7316" y="1"/>
                    <a:pt x="7316" y="0"/>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9"/>
            <p:cNvSpPr/>
            <p:nvPr/>
          </p:nvSpPr>
          <p:spPr>
            <a:xfrm rot="5400000">
              <a:off x="8535212" y="3324281"/>
              <a:ext cx="437121" cy="243658"/>
            </a:xfrm>
            <a:custGeom>
              <a:avLst/>
              <a:gdLst/>
              <a:ahLst/>
              <a:cxnLst/>
              <a:rect l="l" t="t" r="r" b="b"/>
              <a:pathLst>
                <a:path w="12732" h="7097" extrusionOk="0">
                  <a:moveTo>
                    <a:pt x="12731" y="1"/>
                  </a:moveTo>
                  <a:cubicBezTo>
                    <a:pt x="10717" y="3717"/>
                    <a:pt x="6171" y="4357"/>
                    <a:pt x="3278" y="4357"/>
                  </a:cubicBezTo>
                  <a:cubicBezTo>
                    <a:pt x="1760" y="4357"/>
                    <a:pt x="697" y="4181"/>
                    <a:pt x="697" y="4181"/>
                  </a:cubicBezTo>
                  <a:lnTo>
                    <a:pt x="0" y="6778"/>
                  </a:lnTo>
                  <a:cubicBezTo>
                    <a:pt x="1152" y="6998"/>
                    <a:pt x="2203" y="7097"/>
                    <a:pt x="3161" y="7097"/>
                  </a:cubicBezTo>
                  <a:cubicBezTo>
                    <a:pt x="11286" y="7097"/>
                    <a:pt x="12731" y="1"/>
                    <a:pt x="12731" y="1"/>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9"/>
            <p:cNvSpPr/>
            <p:nvPr/>
          </p:nvSpPr>
          <p:spPr>
            <a:xfrm rot="5400000">
              <a:off x="8359663" y="3395540"/>
              <a:ext cx="519760" cy="129399"/>
            </a:xfrm>
            <a:custGeom>
              <a:avLst/>
              <a:gdLst/>
              <a:ahLst/>
              <a:cxnLst/>
              <a:rect l="l" t="t" r="r" b="b"/>
              <a:pathLst>
                <a:path w="15139" h="3769" extrusionOk="0">
                  <a:moveTo>
                    <a:pt x="15138" y="0"/>
                  </a:moveTo>
                  <a:lnTo>
                    <a:pt x="15138" y="0"/>
                  </a:lnTo>
                  <a:cubicBezTo>
                    <a:pt x="13163" y="1314"/>
                    <a:pt x="10878" y="1745"/>
                    <a:pt x="8729" y="1745"/>
                  </a:cubicBezTo>
                  <a:cubicBezTo>
                    <a:pt x="4607" y="1745"/>
                    <a:pt x="982" y="159"/>
                    <a:pt x="982" y="159"/>
                  </a:cubicBezTo>
                  <a:lnTo>
                    <a:pt x="1" y="2280"/>
                  </a:lnTo>
                  <a:cubicBezTo>
                    <a:pt x="2358" y="3361"/>
                    <a:pt x="4475" y="3768"/>
                    <a:pt x="6327" y="3768"/>
                  </a:cubicBezTo>
                  <a:cubicBezTo>
                    <a:pt x="11963" y="3768"/>
                    <a:pt x="15138" y="1"/>
                    <a:pt x="15138" y="0"/>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9"/>
            <p:cNvSpPr/>
            <p:nvPr/>
          </p:nvSpPr>
          <p:spPr>
            <a:xfrm rot="5400000">
              <a:off x="8298780" y="2978013"/>
              <a:ext cx="210973" cy="364268"/>
            </a:xfrm>
            <a:custGeom>
              <a:avLst/>
              <a:gdLst/>
              <a:ahLst/>
              <a:cxnLst/>
              <a:rect l="l" t="t" r="r" b="b"/>
              <a:pathLst>
                <a:path w="6145" h="10610" extrusionOk="0">
                  <a:moveTo>
                    <a:pt x="3073" y="1"/>
                  </a:moveTo>
                  <a:lnTo>
                    <a:pt x="1458" y="2186"/>
                  </a:lnTo>
                  <a:cubicBezTo>
                    <a:pt x="1458" y="2186"/>
                    <a:pt x="2503" y="8361"/>
                    <a:pt x="1" y="10610"/>
                  </a:cubicBezTo>
                  <a:cubicBezTo>
                    <a:pt x="1" y="10610"/>
                    <a:pt x="6145" y="8108"/>
                    <a:pt x="3073" y="1"/>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9"/>
            <p:cNvSpPr/>
            <p:nvPr/>
          </p:nvSpPr>
          <p:spPr>
            <a:xfrm rot="5400000">
              <a:off x="8253646" y="3036186"/>
              <a:ext cx="324064" cy="493667"/>
            </a:xfrm>
            <a:custGeom>
              <a:avLst/>
              <a:gdLst/>
              <a:ahLst/>
              <a:cxnLst/>
              <a:rect l="l" t="t" r="r" b="b"/>
              <a:pathLst>
                <a:path w="9439" h="14379" extrusionOk="0">
                  <a:moveTo>
                    <a:pt x="1806" y="1"/>
                  </a:moveTo>
                  <a:lnTo>
                    <a:pt x="1" y="1964"/>
                  </a:lnTo>
                  <a:cubicBezTo>
                    <a:pt x="1" y="1964"/>
                    <a:pt x="6050" y="8741"/>
                    <a:pt x="2883" y="14378"/>
                  </a:cubicBezTo>
                  <a:cubicBezTo>
                    <a:pt x="2883" y="14378"/>
                    <a:pt x="9438" y="8140"/>
                    <a:pt x="1806" y="1"/>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9"/>
            <p:cNvSpPr/>
            <p:nvPr/>
          </p:nvSpPr>
          <p:spPr>
            <a:xfrm rot="5400000">
              <a:off x="8291701" y="3089451"/>
              <a:ext cx="345797" cy="480621"/>
            </a:xfrm>
            <a:custGeom>
              <a:avLst/>
              <a:gdLst/>
              <a:ahLst/>
              <a:cxnLst/>
              <a:rect l="l" t="t" r="r" b="b"/>
              <a:pathLst>
                <a:path w="10072" h="13999" extrusionOk="0">
                  <a:moveTo>
                    <a:pt x="1268" y="1"/>
                  </a:moveTo>
                  <a:lnTo>
                    <a:pt x="1" y="1964"/>
                  </a:lnTo>
                  <a:cubicBezTo>
                    <a:pt x="1" y="1964"/>
                    <a:pt x="7570" y="7094"/>
                    <a:pt x="7443" y="13998"/>
                  </a:cubicBezTo>
                  <a:cubicBezTo>
                    <a:pt x="7443" y="13998"/>
                    <a:pt x="10072" y="5733"/>
                    <a:pt x="1268" y="1"/>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9"/>
            <p:cNvSpPr/>
            <p:nvPr/>
          </p:nvSpPr>
          <p:spPr>
            <a:xfrm rot="5400000">
              <a:off x="8509227" y="3039365"/>
              <a:ext cx="268583" cy="294848"/>
            </a:xfrm>
            <a:custGeom>
              <a:avLst/>
              <a:gdLst/>
              <a:ahLst/>
              <a:cxnLst/>
              <a:rect l="l" t="t" r="r" b="b"/>
              <a:pathLst>
                <a:path w="7823" h="8588" extrusionOk="0">
                  <a:moveTo>
                    <a:pt x="7349" y="0"/>
                  </a:moveTo>
                  <a:cubicBezTo>
                    <a:pt x="6513" y="0"/>
                    <a:pt x="3500" y="162"/>
                    <a:pt x="1901" y="2412"/>
                  </a:cubicBezTo>
                  <a:cubicBezTo>
                    <a:pt x="1" y="5072"/>
                    <a:pt x="1489" y="8587"/>
                    <a:pt x="1489" y="8587"/>
                  </a:cubicBezTo>
                  <a:cubicBezTo>
                    <a:pt x="1489" y="8587"/>
                    <a:pt x="7823" y="6624"/>
                    <a:pt x="7570" y="5"/>
                  </a:cubicBezTo>
                  <a:cubicBezTo>
                    <a:pt x="7570" y="5"/>
                    <a:pt x="7490" y="0"/>
                    <a:pt x="7349"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9"/>
            <p:cNvSpPr/>
            <p:nvPr/>
          </p:nvSpPr>
          <p:spPr>
            <a:xfrm rot="5400000">
              <a:off x="8090051" y="2813852"/>
              <a:ext cx="362071" cy="152265"/>
            </a:xfrm>
            <a:custGeom>
              <a:avLst/>
              <a:gdLst/>
              <a:ahLst/>
              <a:cxnLst/>
              <a:rect l="l" t="t" r="r" b="b"/>
              <a:pathLst>
                <a:path w="10546" h="4435" extrusionOk="0">
                  <a:moveTo>
                    <a:pt x="2692" y="1"/>
                  </a:moveTo>
                  <a:lnTo>
                    <a:pt x="0" y="191"/>
                  </a:lnTo>
                  <a:cubicBezTo>
                    <a:pt x="2455" y="3561"/>
                    <a:pt x="4991" y="4434"/>
                    <a:pt x="6960" y="4434"/>
                  </a:cubicBezTo>
                  <a:cubicBezTo>
                    <a:pt x="9081" y="4434"/>
                    <a:pt x="10546" y="3421"/>
                    <a:pt x="10546" y="3421"/>
                  </a:cubicBezTo>
                  <a:lnTo>
                    <a:pt x="10546" y="3421"/>
                  </a:lnTo>
                  <a:cubicBezTo>
                    <a:pt x="10260" y="3494"/>
                    <a:pt x="9964" y="3527"/>
                    <a:pt x="9660" y="3527"/>
                  </a:cubicBezTo>
                  <a:cubicBezTo>
                    <a:pt x="6534" y="3527"/>
                    <a:pt x="2692" y="1"/>
                    <a:pt x="2692" y="1"/>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9"/>
            <p:cNvSpPr/>
            <p:nvPr/>
          </p:nvSpPr>
          <p:spPr>
            <a:xfrm rot="5400000">
              <a:off x="8021024" y="2667651"/>
              <a:ext cx="393622" cy="321799"/>
            </a:xfrm>
            <a:custGeom>
              <a:avLst/>
              <a:gdLst/>
              <a:ahLst/>
              <a:cxnLst/>
              <a:rect l="l" t="t" r="r" b="b"/>
              <a:pathLst>
                <a:path w="11465" h="9373" extrusionOk="0">
                  <a:moveTo>
                    <a:pt x="2661" y="0"/>
                  </a:moveTo>
                  <a:lnTo>
                    <a:pt x="1" y="444"/>
                  </a:lnTo>
                  <a:cubicBezTo>
                    <a:pt x="1928" y="8291"/>
                    <a:pt x="7081" y="9372"/>
                    <a:pt x="9774" y="9372"/>
                  </a:cubicBezTo>
                  <a:cubicBezTo>
                    <a:pt x="10797" y="9372"/>
                    <a:pt x="11465" y="9216"/>
                    <a:pt x="11465" y="9216"/>
                  </a:cubicBezTo>
                  <a:cubicBezTo>
                    <a:pt x="5036" y="8773"/>
                    <a:pt x="2661" y="0"/>
                    <a:pt x="2661" y="0"/>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9"/>
            <p:cNvSpPr/>
            <p:nvPr/>
          </p:nvSpPr>
          <p:spPr>
            <a:xfrm rot="5400000">
              <a:off x="8008493" y="2510514"/>
              <a:ext cx="287054" cy="440383"/>
            </a:xfrm>
            <a:custGeom>
              <a:avLst/>
              <a:gdLst/>
              <a:ahLst/>
              <a:cxnLst/>
              <a:rect l="l" t="t" r="r" b="b"/>
              <a:pathLst>
                <a:path w="8361" h="12827" extrusionOk="0">
                  <a:moveTo>
                    <a:pt x="0" y="0"/>
                  </a:moveTo>
                  <a:cubicBezTo>
                    <a:pt x="0" y="10483"/>
                    <a:pt x="8361" y="12826"/>
                    <a:pt x="8361" y="12826"/>
                  </a:cubicBezTo>
                  <a:cubicBezTo>
                    <a:pt x="2502" y="9153"/>
                    <a:pt x="2344" y="0"/>
                    <a:pt x="2344" y="0"/>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9"/>
            <p:cNvSpPr/>
            <p:nvPr/>
          </p:nvSpPr>
          <p:spPr>
            <a:xfrm rot="5400000">
              <a:off x="8167141" y="2299493"/>
              <a:ext cx="375117" cy="130738"/>
            </a:xfrm>
            <a:custGeom>
              <a:avLst/>
              <a:gdLst/>
              <a:ahLst/>
              <a:cxnLst/>
              <a:rect l="l" t="t" r="r" b="b"/>
              <a:pathLst>
                <a:path w="10926" h="3808" extrusionOk="0">
                  <a:moveTo>
                    <a:pt x="8266" y="1"/>
                  </a:moveTo>
                  <a:cubicBezTo>
                    <a:pt x="8266" y="1"/>
                    <a:pt x="4593" y="2487"/>
                    <a:pt x="1598" y="2487"/>
                  </a:cubicBezTo>
                  <a:cubicBezTo>
                    <a:pt x="1031" y="2487"/>
                    <a:pt x="489" y="2398"/>
                    <a:pt x="0" y="2186"/>
                  </a:cubicBezTo>
                  <a:lnTo>
                    <a:pt x="0" y="2186"/>
                  </a:lnTo>
                  <a:cubicBezTo>
                    <a:pt x="0" y="2186"/>
                    <a:pt x="1712" y="3807"/>
                    <a:pt x="4389" y="3807"/>
                  </a:cubicBezTo>
                  <a:cubicBezTo>
                    <a:pt x="6202" y="3807"/>
                    <a:pt x="8458" y="3064"/>
                    <a:pt x="10926" y="571"/>
                  </a:cubicBezTo>
                  <a:lnTo>
                    <a:pt x="8266" y="1"/>
                  </a:ln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9"/>
            <p:cNvSpPr/>
            <p:nvPr/>
          </p:nvSpPr>
          <p:spPr>
            <a:xfrm rot="5400000">
              <a:off x="8079626" y="2271786"/>
              <a:ext cx="434924" cy="285097"/>
            </a:xfrm>
            <a:custGeom>
              <a:avLst/>
              <a:gdLst/>
              <a:ahLst/>
              <a:cxnLst/>
              <a:rect l="l" t="t" r="r" b="b"/>
              <a:pathLst>
                <a:path w="12668" h="8304" extrusionOk="0">
                  <a:moveTo>
                    <a:pt x="10102" y="1"/>
                  </a:moveTo>
                  <a:cubicBezTo>
                    <a:pt x="10102" y="1"/>
                    <a:pt x="6685" y="7816"/>
                    <a:pt x="599" y="7816"/>
                  </a:cubicBezTo>
                  <a:cubicBezTo>
                    <a:pt x="402" y="7816"/>
                    <a:pt x="202" y="7808"/>
                    <a:pt x="0" y="7791"/>
                  </a:cubicBezTo>
                  <a:lnTo>
                    <a:pt x="0" y="7791"/>
                  </a:lnTo>
                  <a:cubicBezTo>
                    <a:pt x="0" y="7791"/>
                    <a:pt x="1298" y="8304"/>
                    <a:pt x="3132" y="8304"/>
                  </a:cubicBezTo>
                  <a:cubicBezTo>
                    <a:pt x="5969" y="8304"/>
                    <a:pt x="10090" y="7077"/>
                    <a:pt x="12668" y="824"/>
                  </a:cubicBezTo>
                  <a:lnTo>
                    <a:pt x="10102" y="1"/>
                  </a:ln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9"/>
            <p:cNvSpPr/>
            <p:nvPr/>
          </p:nvSpPr>
          <p:spPr>
            <a:xfrm rot="5400000">
              <a:off x="8048711" y="2299605"/>
              <a:ext cx="349059" cy="404506"/>
            </a:xfrm>
            <a:custGeom>
              <a:avLst/>
              <a:gdLst/>
              <a:ahLst/>
              <a:cxnLst/>
              <a:rect l="l" t="t" r="r" b="b"/>
              <a:pathLst>
                <a:path w="10167" h="11782" extrusionOk="0">
                  <a:moveTo>
                    <a:pt x="7886" y="1"/>
                  </a:moveTo>
                  <a:cubicBezTo>
                    <a:pt x="7886" y="1"/>
                    <a:pt x="6366" y="9026"/>
                    <a:pt x="0" y="11781"/>
                  </a:cubicBezTo>
                  <a:cubicBezTo>
                    <a:pt x="0" y="11781"/>
                    <a:pt x="8646" y="10736"/>
                    <a:pt x="10166" y="349"/>
                  </a:cubicBezTo>
                  <a:lnTo>
                    <a:pt x="7886" y="1"/>
                  </a:ln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9"/>
            <p:cNvSpPr/>
            <p:nvPr/>
          </p:nvSpPr>
          <p:spPr>
            <a:xfrm rot="5400000">
              <a:off x="8225914" y="2534794"/>
              <a:ext cx="354517" cy="178735"/>
            </a:xfrm>
            <a:custGeom>
              <a:avLst/>
              <a:gdLst/>
              <a:ahLst/>
              <a:cxnLst/>
              <a:rect l="l" t="t" r="r" b="b"/>
              <a:pathLst>
                <a:path w="10326" h="5206" extrusionOk="0">
                  <a:moveTo>
                    <a:pt x="4859" y="1"/>
                  </a:moveTo>
                  <a:cubicBezTo>
                    <a:pt x="2095" y="1"/>
                    <a:pt x="1" y="2302"/>
                    <a:pt x="1" y="2302"/>
                  </a:cubicBezTo>
                  <a:cubicBezTo>
                    <a:pt x="1" y="2302"/>
                    <a:pt x="2588" y="5205"/>
                    <a:pt x="6463" y="5205"/>
                  </a:cubicBezTo>
                  <a:cubicBezTo>
                    <a:pt x="7643" y="5205"/>
                    <a:pt x="8943" y="4936"/>
                    <a:pt x="10325" y="4234"/>
                  </a:cubicBezTo>
                  <a:cubicBezTo>
                    <a:pt x="10325" y="4234"/>
                    <a:pt x="8963" y="687"/>
                    <a:pt x="5765" y="85"/>
                  </a:cubicBezTo>
                  <a:cubicBezTo>
                    <a:pt x="5456" y="27"/>
                    <a:pt x="5154" y="1"/>
                    <a:pt x="4859"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9"/>
            <p:cNvSpPr/>
            <p:nvPr/>
          </p:nvSpPr>
          <p:spPr>
            <a:xfrm rot="5400000">
              <a:off x="8966213" y="1614799"/>
              <a:ext cx="445636" cy="1621181"/>
            </a:xfrm>
            <a:custGeom>
              <a:avLst/>
              <a:gdLst/>
              <a:ahLst/>
              <a:cxnLst/>
              <a:rect l="l" t="t" r="r" b="b"/>
              <a:pathLst>
                <a:path w="12980" h="47220" extrusionOk="0">
                  <a:moveTo>
                    <a:pt x="822" y="1"/>
                  </a:moveTo>
                  <a:cubicBezTo>
                    <a:pt x="425" y="1"/>
                    <a:pt x="0" y="377"/>
                    <a:pt x="182" y="883"/>
                  </a:cubicBezTo>
                  <a:cubicBezTo>
                    <a:pt x="5376" y="15514"/>
                    <a:pt x="10285" y="31095"/>
                    <a:pt x="11678" y="46676"/>
                  </a:cubicBezTo>
                  <a:cubicBezTo>
                    <a:pt x="11707" y="47048"/>
                    <a:pt x="11982" y="47220"/>
                    <a:pt x="12269" y="47220"/>
                  </a:cubicBezTo>
                  <a:cubicBezTo>
                    <a:pt x="12616" y="47220"/>
                    <a:pt x="12980" y="46968"/>
                    <a:pt x="12945" y="46518"/>
                  </a:cubicBezTo>
                  <a:cubicBezTo>
                    <a:pt x="11552" y="30873"/>
                    <a:pt x="6580" y="15134"/>
                    <a:pt x="1354" y="408"/>
                  </a:cubicBezTo>
                  <a:cubicBezTo>
                    <a:pt x="1263" y="121"/>
                    <a:pt x="1047" y="1"/>
                    <a:pt x="822"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6" name="Google Shape;696;p19"/>
          <p:cNvSpPr txBox="1">
            <a:spLocks noGrp="1"/>
          </p:cNvSpPr>
          <p:nvPr>
            <p:ph type="title"/>
          </p:nvPr>
        </p:nvSpPr>
        <p:spPr>
          <a:xfrm>
            <a:off x="713100" y="539500"/>
            <a:ext cx="7717800" cy="615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7" name="Google Shape;697;p19"/>
          <p:cNvSpPr txBox="1">
            <a:spLocks noGrp="1"/>
          </p:cNvSpPr>
          <p:nvPr>
            <p:ph type="ctrTitle" idx="2"/>
          </p:nvPr>
        </p:nvSpPr>
        <p:spPr>
          <a:xfrm>
            <a:off x="1664825" y="1429400"/>
            <a:ext cx="2091300" cy="300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1pPr>
            <a:lvl2pPr lvl="1"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2pPr>
            <a:lvl3pPr lvl="2"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3pPr>
            <a:lvl4pPr lvl="3"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4pPr>
            <a:lvl5pPr lvl="4"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5pPr>
            <a:lvl6pPr lvl="5"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6pPr>
            <a:lvl7pPr lvl="6"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7pPr>
            <a:lvl8pPr lvl="7"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8pPr>
            <a:lvl9pPr lvl="8"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9pPr>
          </a:lstStyle>
          <a:p>
            <a:endParaRPr/>
          </a:p>
        </p:txBody>
      </p:sp>
      <p:sp>
        <p:nvSpPr>
          <p:cNvPr id="698" name="Google Shape;698;p19"/>
          <p:cNvSpPr txBox="1">
            <a:spLocks noGrp="1"/>
          </p:cNvSpPr>
          <p:nvPr>
            <p:ph type="subTitle" idx="1"/>
          </p:nvPr>
        </p:nvSpPr>
        <p:spPr>
          <a:xfrm>
            <a:off x="1664825" y="1729993"/>
            <a:ext cx="2091300" cy="606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3C6D7B"/>
              </a:buClr>
              <a:buSzPts val="1300"/>
              <a:buNone/>
              <a:defRPr sz="1300">
                <a:solidFill>
                  <a:srgbClr val="3C6D7B"/>
                </a:solidFill>
              </a:defRPr>
            </a:lvl1pPr>
            <a:lvl2pPr lvl="1" rtl="0">
              <a:lnSpc>
                <a:spcPct val="115000"/>
              </a:lnSpc>
              <a:spcBef>
                <a:spcPts val="0"/>
              </a:spcBef>
              <a:spcAft>
                <a:spcPts val="0"/>
              </a:spcAft>
              <a:buClr>
                <a:srgbClr val="3C6D7B"/>
              </a:buClr>
              <a:buSzPts val="1300"/>
              <a:buNone/>
              <a:defRPr sz="1300">
                <a:solidFill>
                  <a:srgbClr val="3C6D7B"/>
                </a:solidFill>
              </a:defRPr>
            </a:lvl2pPr>
            <a:lvl3pPr lvl="2" rtl="0">
              <a:lnSpc>
                <a:spcPct val="115000"/>
              </a:lnSpc>
              <a:spcBef>
                <a:spcPts val="0"/>
              </a:spcBef>
              <a:spcAft>
                <a:spcPts val="0"/>
              </a:spcAft>
              <a:buClr>
                <a:srgbClr val="3C6D7B"/>
              </a:buClr>
              <a:buSzPts val="1300"/>
              <a:buNone/>
              <a:defRPr sz="1300">
                <a:solidFill>
                  <a:srgbClr val="3C6D7B"/>
                </a:solidFill>
              </a:defRPr>
            </a:lvl3pPr>
            <a:lvl4pPr lvl="3" rtl="0">
              <a:lnSpc>
                <a:spcPct val="115000"/>
              </a:lnSpc>
              <a:spcBef>
                <a:spcPts val="0"/>
              </a:spcBef>
              <a:spcAft>
                <a:spcPts val="0"/>
              </a:spcAft>
              <a:buClr>
                <a:srgbClr val="3C6D7B"/>
              </a:buClr>
              <a:buSzPts val="1300"/>
              <a:buNone/>
              <a:defRPr sz="1300">
                <a:solidFill>
                  <a:srgbClr val="3C6D7B"/>
                </a:solidFill>
              </a:defRPr>
            </a:lvl4pPr>
            <a:lvl5pPr lvl="4" rtl="0">
              <a:lnSpc>
                <a:spcPct val="115000"/>
              </a:lnSpc>
              <a:spcBef>
                <a:spcPts val="0"/>
              </a:spcBef>
              <a:spcAft>
                <a:spcPts val="0"/>
              </a:spcAft>
              <a:buClr>
                <a:srgbClr val="3C6D7B"/>
              </a:buClr>
              <a:buSzPts val="1300"/>
              <a:buNone/>
              <a:defRPr sz="1300">
                <a:solidFill>
                  <a:srgbClr val="3C6D7B"/>
                </a:solidFill>
              </a:defRPr>
            </a:lvl5pPr>
            <a:lvl6pPr lvl="5" rtl="0">
              <a:lnSpc>
                <a:spcPct val="115000"/>
              </a:lnSpc>
              <a:spcBef>
                <a:spcPts val="0"/>
              </a:spcBef>
              <a:spcAft>
                <a:spcPts val="0"/>
              </a:spcAft>
              <a:buClr>
                <a:srgbClr val="3C6D7B"/>
              </a:buClr>
              <a:buSzPts val="1300"/>
              <a:buNone/>
              <a:defRPr sz="1300">
                <a:solidFill>
                  <a:srgbClr val="3C6D7B"/>
                </a:solidFill>
              </a:defRPr>
            </a:lvl6pPr>
            <a:lvl7pPr lvl="6" rtl="0">
              <a:lnSpc>
                <a:spcPct val="115000"/>
              </a:lnSpc>
              <a:spcBef>
                <a:spcPts val="0"/>
              </a:spcBef>
              <a:spcAft>
                <a:spcPts val="0"/>
              </a:spcAft>
              <a:buClr>
                <a:srgbClr val="3C6D7B"/>
              </a:buClr>
              <a:buSzPts val="1300"/>
              <a:buNone/>
              <a:defRPr sz="1300">
                <a:solidFill>
                  <a:srgbClr val="3C6D7B"/>
                </a:solidFill>
              </a:defRPr>
            </a:lvl7pPr>
            <a:lvl8pPr lvl="7" rtl="0">
              <a:lnSpc>
                <a:spcPct val="115000"/>
              </a:lnSpc>
              <a:spcBef>
                <a:spcPts val="0"/>
              </a:spcBef>
              <a:spcAft>
                <a:spcPts val="0"/>
              </a:spcAft>
              <a:buClr>
                <a:srgbClr val="3C6D7B"/>
              </a:buClr>
              <a:buSzPts val="1300"/>
              <a:buNone/>
              <a:defRPr sz="1300">
                <a:solidFill>
                  <a:srgbClr val="3C6D7B"/>
                </a:solidFill>
              </a:defRPr>
            </a:lvl8pPr>
            <a:lvl9pPr lvl="8" rtl="0">
              <a:lnSpc>
                <a:spcPct val="115000"/>
              </a:lnSpc>
              <a:spcBef>
                <a:spcPts val="0"/>
              </a:spcBef>
              <a:spcAft>
                <a:spcPts val="0"/>
              </a:spcAft>
              <a:buClr>
                <a:srgbClr val="3C6D7B"/>
              </a:buClr>
              <a:buSzPts val="1300"/>
              <a:buNone/>
              <a:defRPr sz="1300">
                <a:solidFill>
                  <a:srgbClr val="3C6D7B"/>
                </a:solidFill>
              </a:defRPr>
            </a:lvl9pPr>
          </a:lstStyle>
          <a:p>
            <a:endParaRPr/>
          </a:p>
        </p:txBody>
      </p:sp>
      <p:sp>
        <p:nvSpPr>
          <p:cNvPr id="699" name="Google Shape;699;p19"/>
          <p:cNvSpPr txBox="1">
            <a:spLocks noGrp="1"/>
          </p:cNvSpPr>
          <p:nvPr>
            <p:ph type="ctrTitle" idx="3"/>
          </p:nvPr>
        </p:nvSpPr>
        <p:spPr>
          <a:xfrm>
            <a:off x="1664825" y="3705725"/>
            <a:ext cx="2091300" cy="300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1pPr>
            <a:lvl2pPr lvl="1"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2pPr>
            <a:lvl3pPr lvl="2"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3pPr>
            <a:lvl4pPr lvl="3"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4pPr>
            <a:lvl5pPr lvl="4"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5pPr>
            <a:lvl6pPr lvl="5"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6pPr>
            <a:lvl7pPr lvl="6"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7pPr>
            <a:lvl8pPr lvl="7"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8pPr>
            <a:lvl9pPr lvl="8"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9pPr>
          </a:lstStyle>
          <a:p>
            <a:endParaRPr/>
          </a:p>
        </p:txBody>
      </p:sp>
      <p:sp>
        <p:nvSpPr>
          <p:cNvPr id="700" name="Google Shape;700;p19"/>
          <p:cNvSpPr txBox="1">
            <a:spLocks noGrp="1"/>
          </p:cNvSpPr>
          <p:nvPr>
            <p:ph type="subTitle" idx="4"/>
          </p:nvPr>
        </p:nvSpPr>
        <p:spPr>
          <a:xfrm>
            <a:off x="1664825" y="4006318"/>
            <a:ext cx="2091300" cy="606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3C6D7B"/>
              </a:buClr>
              <a:buSzPts val="1300"/>
              <a:buNone/>
              <a:defRPr sz="1300">
                <a:solidFill>
                  <a:srgbClr val="3C6D7B"/>
                </a:solidFill>
              </a:defRPr>
            </a:lvl1pPr>
            <a:lvl2pPr lvl="1" rtl="0">
              <a:lnSpc>
                <a:spcPct val="115000"/>
              </a:lnSpc>
              <a:spcBef>
                <a:spcPts val="0"/>
              </a:spcBef>
              <a:spcAft>
                <a:spcPts val="0"/>
              </a:spcAft>
              <a:buClr>
                <a:srgbClr val="3C6D7B"/>
              </a:buClr>
              <a:buSzPts val="1300"/>
              <a:buNone/>
              <a:defRPr sz="1300">
                <a:solidFill>
                  <a:srgbClr val="3C6D7B"/>
                </a:solidFill>
              </a:defRPr>
            </a:lvl2pPr>
            <a:lvl3pPr lvl="2" rtl="0">
              <a:lnSpc>
                <a:spcPct val="115000"/>
              </a:lnSpc>
              <a:spcBef>
                <a:spcPts val="0"/>
              </a:spcBef>
              <a:spcAft>
                <a:spcPts val="0"/>
              </a:spcAft>
              <a:buClr>
                <a:srgbClr val="3C6D7B"/>
              </a:buClr>
              <a:buSzPts val="1300"/>
              <a:buNone/>
              <a:defRPr sz="1300">
                <a:solidFill>
                  <a:srgbClr val="3C6D7B"/>
                </a:solidFill>
              </a:defRPr>
            </a:lvl3pPr>
            <a:lvl4pPr lvl="3" rtl="0">
              <a:lnSpc>
                <a:spcPct val="115000"/>
              </a:lnSpc>
              <a:spcBef>
                <a:spcPts val="0"/>
              </a:spcBef>
              <a:spcAft>
                <a:spcPts val="0"/>
              </a:spcAft>
              <a:buClr>
                <a:srgbClr val="3C6D7B"/>
              </a:buClr>
              <a:buSzPts val="1300"/>
              <a:buNone/>
              <a:defRPr sz="1300">
                <a:solidFill>
                  <a:srgbClr val="3C6D7B"/>
                </a:solidFill>
              </a:defRPr>
            </a:lvl4pPr>
            <a:lvl5pPr lvl="4" rtl="0">
              <a:lnSpc>
                <a:spcPct val="115000"/>
              </a:lnSpc>
              <a:spcBef>
                <a:spcPts val="0"/>
              </a:spcBef>
              <a:spcAft>
                <a:spcPts val="0"/>
              </a:spcAft>
              <a:buClr>
                <a:srgbClr val="3C6D7B"/>
              </a:buClr>
              <a:buSzPts val="1300"/>
              <a:buNone/>
              <a:defRPr sz="1300">
                <a:solidFill>
                  <a:srgbClr val="3C6D7B"/>
                </a:solidFill>
              </a:defRPr>
            </a:lvl5pPr>
            <a:lvl6pPr lvl="5" rtl="0">
              <a:lnSpc>
                <a:spcPct val="115000"/>
              </a:lnSpc>
              <a:spcBef>
                <a:spcPts val="0"/>
              </a:spcBef>
              <a:spcAft>
                <a:spcPts val="0"/>
              </a:spcAft>
              <a:buClr>
                <a:srgbClr val="3C6D7B"/>
              </a:buClr>
              <a:buSzPts val="1300"/>
              <a:buNone/>
              <a:defRPr sz="1300">
                <a:solidFill>
                  <a:srgbClr val="3C6D7B"/>
                </a:solidFill>
              </a:defRPr>
            </a:lvl6pPr>
            <a:lvl7pPr lvl="6" rtl="0">
              <a:lnSpc>
                <a:spcPct val="115000"/>
              </a:lnSpc>
              <a:spcBef>
                <a:spcPts val="0"/>
              </a:spcBef>
              <a:spcAft>
                <a:spcPts val="0"/>
              </a:spcAft>
              <a:buClr>
                <a:srgbClr val="3C6D7B"/>
              </a:buClr>
              <a:buSzPts val="1300"/>
              <a:buNone/>
              <a:defRPr sz="1300">
                <a:solidFill>
                  <a:srgbClr val="3C6D7B"/>
                </a:solidFill>
              </a:defRPr>
            </a:lvl7pPr>
            <a:lvl8pPr lvl="7" rtl="0">
              <a:lnSpc>
                <a:spcPct val="115000"/>
              </a:lnSpc>
              <a:spcBef>
                <a:spcPts val="0"/>
              </a:spcBef>
              <a:spcAft>
                <a:spcPts val="0"/>
              </a:spcAft>
              <a:buClr>
                <a:srgbClr val="3C6D7B"/>
              </a:buClr>
              <a:buSzPts val="1300"/>
              <a:buNone/>
              <a:defRPr sz="1300">
                <a:solidFill>
                  <a:srgbClr val="3C6D7B"/>
                </a:solidFill>
              </a:defRPr>
            </a:lvl8pPr>
            <a:lvl9pPr lvl="8" rtl="0">
              <a:lnSpc>
                <a:spcPct val="115000"/>
              </a:lnSpc>
              <a:spcBef>
                <a:spcPts val="0"/>
              </a:spcBef>
              <a:spcAft>
                <a:spcPts val="0"/>
              </a:spcAft>
              <a:buClr>
                <a:srgbClr val="3C6D7B"/>
              </a:buClr>
              <a:buSzPts val="1300"/>
              <a:buNone/>
              <a:defRPr sz="1300">
                <a:solidFill>
                  <a:srgbClr val="3C6D7B"/>
                </a:solidFill>
              </a:defRPr>
            </a:lvl9pPr>
          </a:lstStyle>
          <a:p>
            <a:endParaRPr/>
          </a:p>
        </p:txBody>
      </p:sp>
      <p:sp>
        <p:nvSpPr>
          <p:cNvPr id="701" name="Google Shape;701;p19"/>
          <p:cNvSpPr txBox="1">
            <a:spLocks noGrp="1"/>
          </p:cNvSpPr>
          <p:nvPr>
            <p:ph type="ctrTitle" idx="5"/>
          </p:nvPr>
        </p:nvSpPr>
        <p:spPr>
          <a:xfrm>
            <a:off x="1664825" y="2554625"/>
            <a:ext cx="2091300" cy="300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1pPr>
            <a:lvl2pPr lvl="1"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2pPr>
            <a:lvl3pPr lvl="2"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3pPr>
            <a:lvl4pPr lvl="3"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4pPr>
            <a:lvl5pPr lvl="4"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5pPr>
            <a:lvl6pPr lvl="5"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6pPr>
            <a:lvl7pPr lvl="6"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7pPr>
            <a:lvl8pPr lvl="7"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8pPr>
            <a:lvl9pPr lvl="8"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9pPr>
          </a:lstStyle>
          <a:p>
            <a:endParaRPr/>
          </a:p>
        </p:txBody>
      </p:sp>
      <p:sp>
        <p:nvSpPr>
          <p:cNvPr id="702" name="Google Shape;702;p19"/>
          <p:cNvSpPr txBox="1">
            <a:spLocks noGrp="1"/>
          </p:cNvSpPr>
          <p:nvPr>
            <p:ph type="subTitle" idx="6"/>
          </p:nvPr>
        </p:nvSpPr>
        <p:spPr>
          <a:xfrm>
            <a:off x="1664825" y="2855218"/>
            <a:ext cx="2091300" cy="606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3C6D7B"/>
              </a:buClr>
              <a:buSzPts val="1300"/>
              <a:buNone/>
              <a:defRPr sz="1300">
                <a:solidFill>
                  <a:srgbClr val="3C6D7B"/>
                </a:solidFill>
              </a:defRPr>
            </a:lvl1pPr>
            <a:lvl2pPr lvl="1" rtl="0">
              <a:lnSpc>
                <a:spcPct val="115000"/>
              </a:lnSpc>
              <a:spcBef>
                <a:spcPts val="0"/>
              </a:spcBef>
              <a:spcAft>
                <a:spcPts val="0"/>
              </a:spcAft>
              <a:buClr>
                <a:srgbClr val="3C6D7B"/>
              </a:buClr>
              <a:buSzPts val="1300"/>
              <a:buNone/>
              <a:defRPr sz="1300">
                <a:solidFill>
                  <a:srgbClr val="3C6D7B"/>
                </a:solidFill>
              </a:defRPr>
            </a:lvl2pPr>
            <a:lvl3pPr lvl="2" rtl="0">
              <a:lnSpc>
                <a:spcPct val="115000"/>
              </a:lnSpc>
              <a:spcBef>
                <a:spcPts val="0"/>
              </a:spcBef>
              <a:spcAft>
                <a:spcPts val="0"/>
              </a:spcAft>
              <a:buClr>
                <a:srgbClr val="3C6D7B"/>
              </a:buClr>
              <a:buSzPts val="1300"/>
              <a:buNone/>
              <a:defRPr sz="1300">
                <a:solidFill>
                  <a:srgbClr val="3C6D7B"/>
                </a:solidFill>
              </a:defRPr>
            </a:lvl3pPr>
            <a:lvl4pPr lvl="3" rtl="0">
              <a:lnSpc>
                <a:spcPct val="115000"/>
              </a:lnSpc>
              <a:spcBef>
                <a:spcPts val="0"/>
              </a:spcBef>
              <a:spcAft>
                <a:spcPts val="0"/>
              </a:spcAft>
              <a:buClr>
                <a:srgbClr val="3C6D7B"/>
              </a:buClr>
              <a:buSzPts val="1300"/>
              <a:buNone/>
              <a:defRPr sz="1300">
                <a:solidFill>
                  <a:srgbClr val="3C6D7B"/>
                </a:solidFill>
              </a:defRPr>
            </a:lvl4pPr>
            <a:lvl5pPr lvl="4" rtl="0">
              <a:lnSpc>
                <a:spcPct val="115000"/>
              </a:lnSpc>
              <a:spcBef>
                <a:spcPts val="0"/>
              </a:spcBef>
              <a:spcAft>
                <a:spcPts val="0"/>
              </a:spcAft>
              <a:buClr>
                <a:srgbClr val="3C6D7B"/>
              </a:buClr>
              <a:buSzPts val="1300"/>
              <a:buNone/>
              <a:defRPr sz="1300">
                <a:solidFill>
                  <a:srgbClr val="3C6D7B"/>
                </a:solidFill>
              </a:defRPr>
            </a:lvl5pPr>
            <a:lvl6pPr lvl="5" rtl="0">
              <a:lnSpc>
                <a:spcPct val="115000"/>
              </a:lnSpc>
              <a:spcBef>
                <a:spcPts val="0"/>
              </a:spcBef>
              <a:spcAft>
                <a:spcPts val="0"/>
              </a:spcAft>
              <a:buClr>
                <a:srgbClr val="3C6D7B"/>
              </a:buClr>
              <a:buSzPts val="1300"/>
              <a:buNone/>
              <a:defRPr sz="1300">
                <a:solidFill>
                  <a:srgbClr val="3C6D7B"/>
                </a:solidFill>
              </a:defRPr>
            </a:lvl6pPr>
            <a:lvl7pPr lvl="6" rtl="0">
              <a:lnSpc>
                <a:spcPct val="115000"/>
              </a:lnSpc>
              <a:spcBef>
                <a:spcPts val="0"/>
              </a:spcBef>
              <a:spcAft>
                <a:spcPts val="0"/>
              </a:spcAft>
              <a:buClr>
                <a:srgbClr val="3C6D7B"/>
              </a:buClr>
              <a:buSzPts val="1300"/>
              <a:buNone/>
              <a:defRPr sz="1300">
                <a:solidFill>
                  <a:srgbClr val="3C6D7B"/>
                </a:solidFill>
              </a:defRPr>
            </a:lvl7pPr>
            <a:lvl8pPr lvl="7" rtl="0">
              <a:lnSpc>
                <a:spcPct val="115000"/>
              </a:lnSpc>
              <a:spcBef>
                <a:spcPts val="0"/>
              </a:spcBef>
              <a:spcAft>
                <a:spcPts val="0"/>
              </a:spcAft>
              <a:buClr>
                <a:srgbClr val="3C6D7B"/>
              </a:buClr>
              <a:buSzPts val="1300"/>
              <a:buNone/>
              <a:defRPr sz="1300">
                <a:solidFill>
                  <a:srgbClr val="3C6D7B"/>
                </a:solidFill>
              </a:defRPr>
            </a:lvl8pPr>
            <a:lvl9pPr lvl="8" rtl="0">
              <a:lnSpc>
                <a:spcPct val="115000"/>
              </a:lnSpc>
              <a:spcBef>
                <a:spcPts val="0"/>
              </a:spcBef>
              <a:spcAft>
                <a:spcPts val="0"/>
              </a:spcAft>
              <a:buClr>
                <a:srgbClr val="3C6D7B"/>
              </a:buClr>
              <a:buSzPts val="1300"/>
              <a:buNone/>
              <a:defRPr sz="1300">
                <a:solidFill>
                  <a:srgbClr val="3C6D7B"/>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5">
  <p:cSld name="CUSTOM_1_1_1_1">
    <p:spTree>
      <p:nvGrpSpPr>
        <p:cNvPr id="1" name="Shape 703"/>
        <p:cNvGrpSpPr/>
        <p:nvPr/>
      </p:nvGrpSpPr>
      <p:grpSpPr>
        <a:xfrm>
          <a:off x="0" y="0"/>
          <a:ext cx="0" cy="0"/>
          <a:chOff x="0" y="0"/>
          <a:chExt cx="0" cy="0"/>
        </a:xfrm>
      </p:grpSpPr>
      <p:sp>
        <p:nvSpPr>
          <p:cNvPr id="704" name="Google Shape;704;p20"/>
          <p:cNvSpPr/>
          <p:nvPr/>
        </p:nvSpPr>
        <p:spPr>
          <a:xfrm flipH="1">
            <a:off x="-248950" y="3665476"/>
            <a:ext cx="2148471" cy="2025017"/>
          </a:xfrm>
          <a:custGeom>
            <a:avLst/>
            <a:gdLst/>
            <a:ahLst/>
            <a:cxnLst/>
            <a:rect l="l" t="t" r="r" b="b"/>
            <a:pathLst>
              <a:path w="76608" h="72206" extrusionOk="0">
                <a:moveTo>
                  <a:pt x="76608" y="1"/>
                </a:moveTo>
                <a:cubicBezTo>
                  <a:pt x="69419" y="571"/>
                  <a:pt x="62262" y="1806"/>
                  <a:pt x="56181" y="5859"/>
                </a:cubicBezTo>
                <a:cubicBezTo>
                  <a:pt x="48676" y="10926"/>
                  <a:pt x="46300" y="19097"/>
                  <a:pt x="44559" y="27521"/>
                </a:cubicBezTo>
                <a:cubicBezTo>
                  <a:pt x="42817" y="35945"/>
                  <a:pt x="40695" y="45319"/>
                  <a:pt x="32144" y="49309"/>
                </a:cubicBezTo>
                <a:cubicBezTo>
                  <a:pt x="24480" y="52888"/>
                  <a:pt x="15360" y="51843"/>
                  <a:pt x="7981" y="56340"/>
                </a:cubicBezTo>
                <a:cubicBezTo>
                  <a:pt x="1995" y="59982"/>
                  <a:pt x="190" y="65935"/>
                  <a:pt x="0" y="72206"/>
                </a:cubicBezTo>
                <a:lnTo>
                  <a:pt x="76608" y="72206"/>
                </a:lnTo>
                <a:lnTo>
                  <a:pt x="76608" y="1"/>
                </a:ln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0"/>
          <p:cNvSpPr/>
          <p:nvPr/>
        </p:nvSpPr>
        <p:spPr>
          <a:xfrm rot="10800000">
            <a:off x="3585305" y="-8"/>
            <a:ext cx="5672347" cy="2310131"/>
          </a:xfrm>
          <a:custGeom>
            <a:avLst/>
            <a:gdLst/>
            <a:ahLst/>
            <a:cxnLst/>
            <a:rect l="l" t="t" r="r" b="b"/>
            <a:pathLst>
              <a:path w="165218" h="67287" extrusionOk="0">
                <a:moveTo>
                  <a:pt x="62963" y="1"/>
                </a:moveTo>
                <a:cubicBezTo>
                  <a:pt x="57638" y="1"/>
                  <a:pt x="52317" y="1221"/>
                  <a:pt x="47504" y="3537"/>
                </a:cubicBezTo>
                <a:cubicBezTo>
                  <a:pt x="47504" y="3537"/>
                  <a:pt x="33443" y="10979"/>
                  <a:pt x="25589" y="21557"/>
                </a:cubicBezTo>
                <a:cubicBezTo>
                  <a:pt x="17975" y="31780"/>
                  <a:pt x="10499" y="35581"/>
                  <a:pt x="3606" y="35581"/>
                </a:cubicBezTo>
                <a:cubicBezTo>
                  <a:pt x="2385" y="35581"/>
                  <a:pt x="1182" y="35462"/>
                  <a:pt x="0" y="35238"/>
                </a:cubicBezTo>
                <a:lnTo>
                  <a:pt x="0" y="67287"/>
                </a:lnTo>
                <a:lnTo>
                  <a:pt x="165218" y="67287"/>
                </a:lnTo>
                <a:cubicBezTo>
                  <a:pt x="164109" y="65133"/>
                  <a:pt x="162874" y="63075"/>
                  <a:pt x="161607" y="61016"/>
                </a:cubicBezTo>
                <a:cubicBezTo>
                  <a:pt x="160055" y="58514"/>
                  <a:pt x="158440" y="56044"/>
                  <a:pt x="156730" y="53669"/>
                </a:cubicBezTo>
                <a:cubicBezTo>
                  <a:pt x="153500" y="49140"/>
                  <a:pt x="149826" y="44833"/>
                  <a:pt x="145329" y="41540"/>
                </a:cubicBezTo>
                <a:cubicBezTo>
                  <a:pt x="143144" y="39956"/>
                  <a:pt x="140737" y="38626"/>
                  <a:pt x="138204" y="37708"/>
                </a:cubicBezTo>
                <a:cubicBezTo>
                  <a:pt x="135406" y="36707"/>
                  <a:pt x="132499" y="36308"/>
                  <a:pt x="129532" y="36308"/>
                </a:cubicBezTo>
                <a:cubicBezTo>
                  <a:pt x="129309" y="36308"/>
                  <a:pt x="129085" y="36310"/>
                  <a:pt x="128861" y="36315"/>
                </a:cubicBezTo>
                <a:cubicBezTo>
                  <a:pt x="124096" y="36384"/>
                  <a:pt x="119298" y="37306"/>
                  <a:pt x="114514" y="37306"/>
                </a:cubicBezTo>
                <a:cubicBezTo>
                  <a:pt x="112717" y="37306"/>
                  <a:pt x="110922" y="37176"/>
                  <a:pt x="109132" y="36821"/>
                </a:cubicBezTo>
                <a:cubicBezTo>
                  <a:pt x="106281" y="36251"/>
                  <a:pt x="103495" y="35079"/>
                  <a:pt x="101341" y="33053"/>
                </a:cubicBezTo>
                <a:cubicBezTo>
                  <a:pt x="99219" y="31026"/>
                  <a:pt x="97857" y="28366"/>
                  <a:pt x="96717" y="25674"/>
                </a:cubicBezTo>
                <a:cubicBezTo>
                  <a:pt x="95577" y="23045"/>
                  <a:pt x="94596" y="20322"/>
                  <a:pt x="93170" y="17788"/>
                </a:cubicBezTo>
                <a:cubicBezTo>
                  <a:pt x="91840" y="15413"/>
                  <a:pt x="90225" y="13228"/>
                  <a:pt x="88357" y="11233"/>
                </a:cubicBezTo>
                <a:cubicBezTo>
                  <a:pt x="84588" y="7211"/>
                  <a:pt x="79901" y="4044"/>
                  <a:pt x="74739" y="2112"/>
                </a:cubicBezTo>
                <a:cubicBezTo>
                  <a:pt x="70952" y="687"/>
                  <a:pt x="66956" y="1"/>
                  <a:pt x="62963" y="1"/>
                </a:cubicBez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 name="Google Shape;706;p20"/>
          <p:cNvGrpSpPr/>
          <p:nvPr/>
        </p:nvGrpSpPr>
        <p:grpSpPr>
          <a:xfrm>
            <a:off x="713222" y="-32463"/>
            <a:ext cx="1346801" cy="1759531"/>
            <a:chOff x="713222" y="-32463"/>
            <a:chExt cx="1346801" cy="1759531"/>
          </a:xfrm>
        </p:grpSpPr>
        <p:sp>
          <p:nvSpPr>
            <p:cNvPr id="707" name="Google Shape;707;p20"/>
            <p:cNvSpPr/>
            <p:nvPr/>
          </p:nvSpPr>
          <p:spPr>
            <a:xfrm>
              <a:off x="1444538" y="-32463"/>
              <a:ext cx="417161" cy="1301026"/>
            </a:xfrm>
            <a:custGeom>
              <a:avLst/>
              <a:gdLst/>
              <a:ahLst/>
              <a:cxnLst/>
              <a:rect l="l" t="t" r="r" b="b"/>
              <a:pathLst>
                <a:path w="13910" h="43382" extrusionOk="0">
                  <a:moveTo>
                    <a:pt x="13121" y="0"/>
                  </a:moveTo>
                  <a:cubicBezTo>
                    <a:pt x="12956" y="0"/>
                    <a:pt x="12789" y="69"/>
                    <a:pt x="12668" y="236"/>
                  </a:cubicBezTo>
                  <a:cubicBezTo>
                    <a:pt x="3928" y="12049"/>
                    <a:pt x="1" y="29087"/>
                    <a:pt x="5923" y="43084"/>
                  </a:cubicBezTo>
                  <a:cubicBezTo>
                    <a:pt x="6013" y="43295"/>
                    <a:pt x="6170" y="43382"/>
                    <a:pt x="6334" y="43382"/>
                  </a:cubicBezTo>
                  <a:cubicBezTo>
                    <a:pt x="6686" y="43382"/>
                    <a:pt x="7068" y="42979"/>
                    <a:pt x="6873" y="42546"/>
                  </a:cubicBezTo>
                  <a:cubicBezTo>
                    <a:pt x="1236" y="29245"/>
                    <a:pt x="5100" y="12302"/>
                    <a:pt x="13619" y="806"/>
                  </a:cubicBezTo>
                  <a:cubicBezTo>
                    <a:pt x="13910" y="403"/>
                    <a:pt x="13520" y="0"/>
                    <a:pt x="13121"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0"/>
            <p:cNvSpPr/>
            <p:nvPr/>
          </p:nvSpPr>
          <p:spPr>
            <a:xfrm>
              <a:off x="1453505" y="1216908"/>
              <a:ext cx="606518" cy="510160"/>
            </a:xfrm>
            <a:custGeom>
              <a:avLst/>
              <a:gdLst/>
              <a:ahLst/>
              <a:cxnLst/>
              <a:rect l="l" t="t" r="r" b="b"/>
              <a:pathLst>
                <a:path w="20224" h="17011" extrusionOk="0">
                  <a:moveTo>
                    <a:pt x="10469" y="0"/>
                  </a:moveTo>
                  <a:lnTo>
                    <a:pt x="6352" y="1964"/>
                  </a:lnTo>
                  <a:lnTo>
                    <a:pt x="2267" y="3959"/>
                  </a:lnTo>
                  <a:cubicBezTo>
                    <a:pt x="2267" y="3959"/>
                    <a:pt x="0" y="14568"/>
                    <a:pt x="1651" y="14568"/>
                  </a:cubicBezTo>
                  <a:cubicBezTo>
                    <a:pt x="1655" y="14568"/>
                    <a:pt x="1660" y="14568"/>
                    <a:pt x="1665" y="14568"/>
                  </a:cubicBezTo>
                  <a:cubicBezTo>
                    <a:pt x="3344" y="14473"/>
                    <a:pt x="3755" y="5669"/>
                    <a:pt x="3755" y="5669"/>
                  </a:cubicBezTo>
                  <a:cubicBezTo>
                    <a:pt x="3755" y="5669"/>
                    <a:pt x="4654" y="17011"/>
                    <a:pt x="5838" y="17011"/>
                  </a:cubicBezTo>
                  <a:cubicBezTo>
                    <a:pt x="5851" y="17011"/>
                    <a:pt x="5864" y="17009"/>
                    <a:pt x="5877" y="17007"/>
                  </a:cubicBezTo>
                  <a:cubicBezTo>
                    <a:pt x="7112" y="16753"/>
                    <a:pt x="5656" y="5734"/>
                    <a:pt x="5656" y="5732"/>
                  </a:cubicBezTo>
                  <a:lnTo>
                    <a:pt x="5656" y="5732"/>
                  </a:lnTo>
                  <a:cubicBezTo>
                    <a:pt x="5656" y="5733"/>
                    <a:pt x="8443" y="14518"/>
                    <a:pt x="9810" y="14518"/>
                  </a:cubicBezTo>
                  <a:cubicBezTo>
                    <a:pt x="9840" y="14518"/>
                    <a:pt x="9870" y="14514"/>
                    <a:pt x="9899" y="14505"/>
                  </a:cubicBezTo>
                  <a:cubicBezTo>
                    <a:pt x="11229" y="14125"/>
                    <a:pt x="7841" y="5100"/>
                    <a:pt x="7841" y="5099"/>
                  </a:cubicBezTo>
                  <a:lnTo>
                    <a:pt x="7841" y="5099"/>
                  </a:lnTo>
                  <a:cubicBezTo>
                    <a:pt x="7841" y="5100"/>
                    <a:pt x="12369" y="12626"/>
                    <a:pt x="13773" y="12626"/>
                  </a:cubicBezTo>
                  <a:cubicBezTo>
                    <a:pt x="13841" y="12626"/>
                    <a:pt x="13901" y="12609"/>
                    <a:pt x="13953" y="12573"/>
                  </a:cubicBezTo>
                  <a:cubicBezTo>
                    <a:pt x="15093" y="11781"/>
                    <a:pt x="9710" y="3770"/>
                    <a:pt x="9709" y="3769"/>
                  </a:cubicBezTo>
                  <a:lnTo>
                    <a:pt x="9709" y="3769"/>
                  </a:lnTo>
                  <a:cubicBezTo>
                    <a:pt x="9710" y="3770"/>
                    <a:pt x="16726" y="11045"/>
                    <a:pt x="18209" y="11045"/>
                  </a:cubicBezTo>
                  <a:cubicBezTo>
                    <a:pt x="18282" y="11045"/>
                    <a:pt x="18342" y="11027"/>
                    <a:pt x="18387" y="10989"/>
                  </a:cubicBezTo>
                  <a:cubicBezTo>
                    <a:pt x="19368" y="10198"/>
                    <a:pt x="10882" y="2250"/>
                    <a:pt x="10881" y="2249"/>
                  </a:cubicBezTo>
                  <a:lnTo>
                    <a:pt x="10881" y="2249"/>
                  </a:lnTo>
                  <a:cubicBezTo>
                    <a:pt x="10882" y="2249"/>
                    <a:pt x="16542" y="6375"/>
                    <a:pt x="18557" y="6375"/>
                  </a:cubicBezTo>
                  <a:cubicBezTo>
                    <a:pt x="18803" y="6375"/>
                    <a:pt x="18994" y="6313"/>
                    <a:pt x="19115" y="6176"/>
                  </a:cubicBezTo>
                  <a:cubicBezTo>
                    <a:pt x="20223" y="4909"/>
                    <a:pt x="10469" y="0"/>
                    <a:pt x="10469" y="0"/>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0"/>
            <p:cNvSpPr/>
            <p:nvPr/>
          </p:nvSpPr>
          <p:spPr>
            <a:xfrm>
              <a:off x="1521494" y="1187637"/>
              <a:ext cx="246008" cy="153219"/>
            </a:xfrm>
            <a:custGeom>
              <a:avLst/>
              <a:gdLst/>
              <a:ahLst/>
              <a:cxnLst/>
              <a:rect l="l" t="t" r="r" b="b"/>
              <a:pathLst>
                <a:path w="8203" h="5109" extrusionOk="0">
                  <a:moveTo>
                    <a:pt x="4843" y="1"/>
                  </a:moveTo>
                  <a:cubicBezTo>
                    <a:pt x="4208" y="1"/>
                    <a:pt x="3536" y="119"/>
                    <a:pt x="2882" y="438"/>
                  </a:cubicBezTo>
                  <a:cubicBezTo>
                    <a:pt x="348" y="1641"/>
                    <a:pt x="0" y="4935"/>
                    <a:pt x="0" y="4935"/>
                  </a:cubicBezTo>
                  <a:cubicBezTo>
                    <a:pt x="575" y="5055"/>
                    <a:pt x="1117" y="5109"/>
                    <a:pt x="1629" y="5109"/>
                  </a:cubicBezTo>
                  <a:cubicBezTo>
                    <a:pt x="6110" y="5109"/>
                    <a:pt x="8202" y="976"/>
                    <a:pt x="8202" y="976"/>
                  </a:cubicBezTo>
                  <a:cubicBezTo>
                    <a:pt x="8202" y="976"/>
                    <a:pt x="6669" y="1"/>
                    <a:pt x="4843"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0"/>
            <p:cNvSpPr/>
            <p:nvPr/>
          </p:nvSpPr>
          <p:spPr>
            <a:xfrm>
              <a:off x="713222" y="956801"/>
              <a:ext cx="537601" cy="515318"/>
            </a:xfrm>
            <a:custGeom>
              <a:avLst/>
              <a:gdLst/>
              <a:ahLst/>
              <a:cxnLst/>
              <a:rect l="l" t="t" r="r" b="b"/>
              <a:pathLst>
                <a:path w="17926" h="17183" extrusionOk="0">
                  <a:moveTo>
                    <a:pt x="8376" y="0"/>
                  </a:moveTo>
                  <a:cubicBezTo>
                    <a:pt x="5394" y="0"/>
                    <a:pt x="2040" y="199"/>
                    <a:pt x="2217" y="1104"/>
                  </a:cubicBezTo>
                  <a:cubicBezTo>
                    <a:pt x="2367" y="1883"/>
                    <a:pt x="4414" y="2088"/>
                    <a:pt x="6530" y="2088"/>
                  </a:cubicBezTo>
                  <a:cubicBezTo>
                    <a:pt x="8890" y="2088"/>
                    <a:pt x="11338" y="1833"/>
                    <a:pt x="11338" y="1833"/>
                  </a:cubicBezTo>
                  <a:lnTo>
                    <a:pt x="11338" y="1833"/>
                  </a:lnTo>
                  <a:cubicBezTo>
                    <a:pt x="11338" y="1833"/>
                    <a:pt x="1" y="4493"/>
                    <a:pt x="444" y="5665"/>
                  </a:cubicBezTo>
                  <a:cubicBezTo>
                    <a:pt x="515" y="5853"/>
                    <a:pt x="848" y="5931"/>
                    <a:pt x="1358" y="5931"/>
                  </a:cubicBezTo>
                  <a:cubicBezTo>
                    <a:pt x="4032" y="5931"/>
                    <a:pt x="11559" y="3765"/>
                    <a:pt x="11560" y="3765"/>
                  </a:cubicBezTo>
                  <a:lnTo>
                    <a:pt x="11560" y="3765"/>
                  </a:lnTo>
                  <a:cubicBezTo>
                    <a:pt x="11559" y="3765"/>
                    <a:pt x="2914" y="7977"/>
                    <a:pt x="3516" y="9243"/>
                  </a:cubicBezTo>
                  <a:cubicBezTo>
                    <a:pt x="3584" y="9394"/>
                    <a:pt x="3763" y="9461"/>
                    <a:pt x="4027" y="9461"/>
                  </a:cubicBezTo>
                  <a:cubicBezTo>
                    <a:pt x="5979" y="9461"/>
                    <a:pt x="12541" y="5824"/>
                    <a:pt x="12542" y="5823"/>
                  </a:cubicBezTo>
                  <a:lnTo>
                    <a:pt x="12542" y="5823"/>
                  </a:lnTo>
                  <a:cubicBezTo>
                    <a:pt x="12541" y="5824"/>
                    <a:pt x="5068" y="11967"/>
                    <a:pt x="6018" y="12949"/>
                  </a:cubicBezTo>
                  <a:cubicBezTo>
                    <a:pt x="6087" y="13022"/>
                    <a:pt x="6188" y="13056"/>
                    <a:pt x="6316" y="13056"/>
                  </a:cubicBezTo>
                  <a:cubicBezTo>
                    <a:pt x="7962" y="13056"/>
                    <a:pt x="14093" y="7471"/>
                    <a:pt x="14093" y="7470"/>
                  </a:cubicBezTo>
                  <a:lnTo>
                    <a:pt x="14093" y="7470"/>
                  </a:lnTo>
                  <a:cubicBezTo>
                    <a:pt x="14093" y="7471"/>
                    <a:pt x="7316" y="16274"/>
                    <a:pt x="8235" y="17129"/>
                  </a:cubicBezTo>
                  <a:cubicBezTo>
                    <a:pt x="8274" y="17163"/>
                    <a:pt x="8323" y="17179"/>
                    <a:pt x="8380" y="17179"/>
                  </a:cubicBezTo>
                  <a:cubicBezTo>
                    <a:pt x="9717" y="17179"/>
                    <a:pt x="15771" y="8389"/>
                    <a:pt x="15772" y="8388"/>
                  </a:cubicBezTo>
                  <a:lnTo>
                    <a:pt x="15772" y="8388"/>
                  </a:lnTo>
                  <a:cubicBezTo>
                    <a:pt x="15771" y="8389"/>
                    <a:pt x="11718" y="16211"/>
                    <a:pt x="13112" y="17129"/>
                  </a:cubicBezTo>
                  <a:cubicBezTo>
                    <a:pt x="13170" y="17165"/>
                    <a:pt x="13232" y="17183"/>
                    <a:pt x="13297" y="17183"/>
                  </a:cubicBezTo>
                  <a:cubicBezTo>
                    <a:pt x="14809" y="17183"/>
                    <a:pt x="17925" y="7659"/>
                    <a:pt x="17925" y="7628"/>
                  </a:cubicBezTo>
                  <a:lnTo>
                    <a:pt x="15360" y="3891"/>
                  </a:lnTo>
                  <a:lnTo>
                    <a:pt x="12827" y="123"/>
                  </a:lnTo>
                  <a:cubicBezTo>
                    <a:pt x="12827" y="123"/>
                    <a:pt x="10716" y="0"/>
                    <a:pt x="8376" y="0"/>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0"/>
            <p:cNvSpPr/>
            <p:nvPr/>
          </p:nvSpPr>
          <p:spPr>
            <a:xfrm>
              <a:off x="1087443" y="960430"/>
              <a:ext cx="203272" cy="226095"/>
            </a:xfrm>
            <a:custGeom>
              <a:avLst/>
              <a:gdLst/>
              <a:ahLst/>
              <a:cxnLst/>
              <a:rect l="l" t="t" r="r" b="b"/>
              <a:pathLst>
                <a:path w="6778" h="7539" extrusionOk="0">
                  <a:moveTo>
                    <a:pt x="440" y="1"/>
                  </a:moveTo>
                  <a:cubicBezTo>
                    <a:pt x="381" y="1"/>
                    <a:pt x="349" y="2"/>
                    <a:pt x="349" y="2"/>
                  </a:cubicBezTo>
                  <a:cubicBezTo>
                    <a:pt x="349" y="2"/>
                    <a:pt x="0" y="5734"/>
                    <a:pt x="5447" y="7539"/>
                  </a:cubicBezTo>
                  <a:cubicBezTo>
                    <a:pt x="5447" y="7539"/>
                    <a:pt x="6777" y="4499"/>
                    <a:pt x="5226" y="2187"/>
                  </a:cubicBezTo>
                  <a:cubicBezTo>
                    <a:pt x="3799" y="103"/>
                    <a:pt x="983" y="1"/>
                    <a:pt x="440"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0"/>
            <p:cNvSpPr/>
            <p:nvPr/>
          </p:nvSpPr>
          <p:spPr>
            <a:xfrm>
              <a:off x="1162059" y="-4212"/>
              <a:ext cx="675645" cy="1084498"/>
            </a:xfrm>
            <a:custGeom>
              <a:avLst/>
              <a:gdLst/>
              <a:ahLst/>
              <a:cxnLst/>
              <a:rect l="l" t="t" r="r" b="b"/>
              <a:pathLst>
                <a:path w="22529" h="36162" extrusionOk="0">
                  <a:moveTo>
                    <a:pt x="21809" y="0"/>
                  </a:moveTo>
                  <a:cubicBezTo>
                    <a:pt x="21622" y="0"/>
                    <a:pt x="21436" y="91"/>
                    <a:pt x="21327" y="308"/>
                  </a:cubicBezTo>
                  <a:cubicBezTo>
                    <a:pt x="15564" y="12405"/>
                    <a:pt x="9008" y="24946"/>
                    <a:pt x="331" y="35270"/>
                  </a:cubicBezTo>
                  <a:cubicBezTo>
                    <a:pt x="0" y="35672"/>
                    <a:pt x="391" y="36161"/>
                    <a:pt x="796" y="36161"/>
                  </a:cubicBezTo>
                  <a:cubicBezTo>
                    <a:pt x="934" y="36161"/>
                    <a:pt x="1073" y="36104"/>
                    <a:pt x="1186" y="35967"/>
                  </a:cubicBezTo>
                  <a:cubicBezTo>
                    <a:pt x="9927" y="25548"/>
                    <a:pt x="16514" y="12944"/>
                    <a:pt x="22341" y="751"/>
                  </a:cubicBezTo>
                  <a:cubicBezTo>
                    <a:pt x="22528" y="335"/>
                    <a:pt x="22168" y="0"/>
                    <a:pt x="21809"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20"/>
          <p:cNvGrpSpPr/>
          <p:nvPr/>
        </p:nvGrpSpPr>
        <p:grpSpPr>
          <a:xfrm>
            <a:off x="7601988" y="4293927"/>
            <a:ext cx="912113" cy="904192"/>
            <a:chOff x="7601988" y="4293927"/>
            <a:chExt cx="912113" cy="904192"/>
          </a:xfrm>
        </p:grpSpPr>
        <p:sp>
          <p:nvSpPr>
            <p:cNvPr id="714" name="Google Shape;714;p20"/>
            <p:cNvSpPr/>
            <p:nvPr/>
          </p:nvSpPr>
          <p:spPr>
            <a:xfrm rot="-3611985">
              <a:off x="8029078" y="4607442"/>
              <a:ext cx="274111" cy="564701"/>
            </a:xfrm>
            <a:custGeom>
              <a:avLst/>
              <a:gdLst/>
              <a:ahLst/>
              <a:cxnLst/>
              <a:rect l="l" t="t" r="r" b="b"/>
              <a:pathLst>
                <a:path w="7984" h="16448" extrusionOk="0">
                  <a:moveTo>
                    <a:pt x="7762" y="0"/>
                  </a:moveTo>
                  <a:cubicBezTo>
                    <a:pt x="7728" y="0"/>
                    <a:pt x="7694" y="13"/>
                    <a:pt x="7664" y="42"/>
                  </a:cubicBezTo>
                  <a:cubicBezTo>
                    <a:pt x="6872" y="929"/>
                    <a:pt x="6112" y="1879"/>
                    <a:pt x="5447" y="2829"/>
                  </a:cubicBezTo>
                  <a:cubicBezTo>
                    <a:pt x="4751" y="3811"/>
                    <a:pt x="4149" y="4824"/>
                    <a:pt x="3579" y="5837"/>
                  </a:cubicBezTo>
                  <a:cubicBezTo>
                    <a:pt x="3009" y="6882"/>
                    <a:pt x="2502" y="7928"/>
                    <a:pt x="2027" y="9036"/>
                  </a:cubicBezTo>
                  <a:cubicBezTo>
                    <a:pt x="1584" y="10113"/>
                    <a:pt x="1204" y="11253"/>
                    <a:pt x="855" y="12393"/>
                  </a:cubicBezTo>
                  <a:cubicBezTo>
                    <a:pt x="539" y="13533"/>
                    <a:pt x="285" y="14673"/>
                    <a:pt x="95" y="15845"/>
                  </a:cubicBezTo>
                  <a:lnTo>
                    <a:pt x="0" y="16288"/>
                  </a:lnTo>
                  <a:cubicBezTo>
                    <a:pt x="0" y="16391"/>
                    <a:pt x="84" y="16447"/>
                    <a:pt x="165" y="16447"/>
                  </a:cubicBezTo>
                  <a:cubicBezTo>
                    <a:pt x="235" y="16447"/>
                    <a:pt x="302" y="16407"/>
                    <a:pt x="317" y="16320"/>
                  </a:cubicBezTo>
                  <a:cubicBezTo>
                    <a:pt x="475" y="15180"/>
                    <a:pt x="729" y="14008"/>
                    <a:pt x="1045" y="12900"/>
                  </a:cubicBezTo>
                  <a:cubicBezTo>
                    <a:pt x="1362" y="11759"/>
                    <a:pt x="1710" y="10651"/>
                    <a:pt x="2154" y="9543"/>
                  </a:cubicBezTo>
                  <a:cubicBezTo>
                    <a:pt x="2597" y="8466"/>
                    <a:pt x="3072" y="7389"/>
                    <a:pt x="3642" y="6344"/>
                  </a:cubicBezTo>
                  <a:cubicBezTo>
                    <a:pt x="4181" y="5331"/>
                    <a:pt x="4782" y="4317"/>
                    <a:pt x="5447" y="3367"/>
                  </a:cubicBezTo>
                  <a:cubicBezTo>
                    <a:pt x="6112" y="2385"/>
                    <a:pt x="6841" y="1467"/>
                    <a:pt x="7601" y="580"/>
                  </a:cubicBezTo>
                  <a:cubicBezTo>
                    <a:pt x="7696" y="454"/>
                    <a:pt x="7791" y="359"/>
                    <a:pt x="7886" y="232"/>
                  </a:cubicBezTo>
                  <a:cubicBezTo>
                    <a:pt x="7983" y="135"/>
                    <a:pt x="7875" y="0"/>
                    <a:pt x="7762" y="0"/>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0"/>
            <p:cNvSpPr/>
            <p:nvPr/>
          </p:nvSpPr>
          <p:spPr>
            <a:xfrm rot="-3611985">
              <a:off x="7758854" y="4281934"/>
              <a:ext cx="274008" cy="520378"/>
            </a:xfrm>
            <a:custGeom>
              <a:avLst/>
              <a:gdLst/>
              <a:ahLst/>
              <a:cxnLst/>
              <a:rect l="l" t="t" r="r" b="b"/>
              <a:pathLst>
                <a:path w="7981" h="15157" extrusionOk="0">
                  <a:moveTo>
                    <a:pt x="4896" y="0"/>
                  </a:moveTo>
                  <a:cubicBezTo>
                    <a:pt x="4246" y="0"/>
                    <a:pt x="3635" y="259"/>
                    <a:pt x="3167" y="589"/>
                  </a:cubicBezTo>
                  <a:cubicBezTo>
                    <a:pt x="1077" y="2014"/>
                    <a:pt x="729" y="4706"/>
                    <a:pt x="665" y="7207"/>
                  </a:cubicBezTo>
                  <a:cubicBezTo>
                    <a:pt x="602" y="9456"/>
                    <a:pt x="0" y="12844"/>
                    <a:pt x="222" y="15156"/>
                  </a:cubicBezTo>
                  <a:cubicBezTo>
                    <a:pt x="4149" y="12749"/>
                    <a:pt x="6841" y="9013"/>
                    <a:pt x="7696" y="4706"/>
                  </a:cubicBezTo>
                  <a:cubicBezTo>
                    <a:pt x="7886" y="3850"/>
                    <a:pt x="7981" y="2900"/>
                    <a:pt x="7601" y="1982"/>
                  </a:cubicBezTo>
                  <a:cubicBezTo>
                    <a:pt x="7252" y="1064"/>
                    <a:pt x="6302" y="177"/>
                    <a:pt x="5194" y="19"/>
                  </a:cubicBezTo>
                  <a:cubicBezTo>
                    <a:pt x="5094" y="6"/>
                    <a:pt x="4995" y="0"/>
                    <a:pt x="4896" y="0"/>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0"/>
            <p:cNvSpPr/>
            <p:nvPr/>
          </p:nvSpPr>
          <p:spPr>
            <a:xfrm rot="-3611985">
              <a:off x="7774041" y="4695208"/>
              <a:ext cx="297938" cy="499195"/>
            </a:xfrm>
            <a:custGeom>
              <a:avLst/>
              <a:gdLst/>
              <a:ahLst/>
              <a:cxnLst/>
              <a:rect l="l" t="t" r="r" b="b"/>
              <a:pathLst>
                <a:path w="8678" h="14540" extrusionOk="0">
                  <a:moveTo>
                    <a:pt x="3418" y="0"/>
                  </a:moveTo>
                  <a:cubicBezTo>
                    <a:pt x="2932" y="0"/>
                    <a:pt x="2444" y="107"/>
                    <a:pt x="2027" y="352"/>
                  </a:cubicBezTo>
                  <a:cubicBezTo>
                    <a:pt x="1362" y="732"/>
                    <a:pt x="982" y="1333"/>
                    <a:pt x="792" y="1935"/>
                  </a:cubicBezTo>
                  <a:cubicBezTo>
                    <a:pt x="0" y="4247"/>
                    <a:pt x="1299" y="6464"/>
                    <a:pt x="2724" y="8364"/>
                  </a:cubicBezTo>
                  <a:cubicBezTo>
                    <a:pt x="3990" y="10074"/>
                    <a:pt x="5511" y="12956"/>
                    <a:pt x="7031" y="14539"/>
                  </a:cubicBezTo>
                  <a:cubicBezTo>
                    <a:pt x="8677" y="10454"/>
                    <a:pt x="8551" y="6115"/>
                    <a:pt x="6714" y="2410"/>
                  </a:cubicBezTo>
                  <a:cubicBezTo>
                    <a:pt x="6334" y="1650"/>
                    <a:pt x="5859" y="890"/>
                    <a:pt x="5036" y="415"/>
                  </a:cubicBezTo>
                  <a:cubicBezTo>
                    <a:pt x="4586" y="156"/>
                    <a:pt x="4004" y="0"/>
                    <a:pt x="3418" y="0"/>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0"/>
            <p:cNvSpPr/>
            <p:nvPr/>
          </p:nvSpPr>
          <p:spPr>
            <a:xfrm rot="-3611985">
              <a:off x="7955882" y="4544828"/>
              <a:ext cx="499092" cy="425586"/>
            </a:xfrm>
            <a:custGeom>
              <a:avLst/>
              <a:gdLst/>
              <a:ahLst/>
              <a:cxnLst/>
              <a:rect l="l" t="t" r="r" b="b"/>
              <a:pathLst>
                <a:path w="14537" h="12396" extrusionOk="0">
                  <a:moveTo>
                    <a:pt x="12096" y="0"/>
                  </a:moveTo>
                  <a:cubicBezTo>
                    <a:pt x="11829" y="0"/>
                    <a:pt x="11561" y="30"/>
                    <a:pt x="11306" y="76"/>
                  </a:cubicBezTo>
                  <a:cubicBezTo>
                    <a:pt x="8615" y="646"/>
                    <a:pt x="6714" y="2990"/>
                    <a:pt x="5163" y="5238"/>
                  </a:cubicBezTo>
                  <a:cubicBezTo>
                    <a:pt x="3738" y="7297"/>
                    <a:pt x="1172" y="10210"/>
                    <a:pt x="1" y="12395"/>
                  </a:cubicBezTo>
                  <a:cubicBezTo>
                    <a:pt x="4846" y="11604"/>
                    <a:pt x="9406" y="9165"/>
                    <a:pt x="12732" y="5523"/>
                  </a:cubicBezTo>
                  <a:cubicBezTo>
                    <a:pt x="13428" y="4795"/>
                    <a:pt x="14062" y="3971"/>
                    <a:pt x="14283" y="2990"/>
                  </a:cubicBezTo>
                  <a:cubicBezTo>
                    <a:pt x="14537" y="2008"/>
                    <a:pt x="14252" y="836"/>
                    <a:pt x="13397" y="329"/>
                  </a:cubicBezTo>
                  <a:cubicBezTo>
                    <a:pt x="13015" y="89"/>
                    <a:pt x="12557" y="0"/>
                    <a:pt x="12096" y="0"/>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20"/>
          <p:cNvSpPr txBox="1">
            <a:spLocks noGrp="1"/>
          </p:cNvSpPr>
          <p:nvPr>
            <p:ph type="title"/>
          </p:nvPr>
        </p:nvSpPr>
        <p:spPr>
          <a:xfrm>
            <a:off x="713100" y="539500"/>
            <a:ext cx="7717800" cy="6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4"/>
        <p:cNvGrpSpPr/>
        <p:nvPr/>
      </p:nvGrpSpPr>
      <p:grpSpPr>
        <a:xfrm>
          <a:off x="0" y="0"/>
          <a:ext cx="0" cy="0"/>
          <a:chOff x="0" y="0"/>
          <a:chExt cx="0" cy="0"/>
        </a:xfrm>
      </p:grpSpPr>
      <p:sp>
        <p:nvSpPr>
          <p:cNvPr id="245" name="Google Shape;245;p3"/>
          <p:cNvSpPr/>
          <p:nvPr/>
        </p:nvSpPr>
        <p:spPr>
          <a:xfrm>
            <a:off x="5" y="-4"/>
            <a:ext cx="5726695" cy="2272503"/>
          </a:xfrm>
          <a:custGeom>
            <a:avLst/>
            <a:gdLst/>
            <a:ahLst/>
            <a:cxnLst/>
            <a:rect l="l" t="t" r="r" b="b"/>
            <a:pathLst>
              <a:path w="166801" h="66191" extrusionOk="0">
                <a:moveTo>
                  <a:pt x="0" y="0"/>
                </a:moveTo>
                <a:lnTo>
                  <a:pt x="0" y="63402"/>
                </a:lnTo>
                <a:cubicBezTo>
                  <a:pt x="0" y="63402"/>
                  <a:pt x="10894" y="57258"/>
                  <a:pt x="7727" y="44337"/>
                </a:cubicBezTo>
                <a:cubicBezTo>
                  <a:pt x="4560" y="31448"/>
                  <a:pt x="8234" y="29136"/>
                  <a:pt x="16215" y="24575"/>
                </a:cubicBezTo>
                <a:cubicBezTo>
                  <a:pt x="24195" y="20015"/>
                  <a:pt x="21915" y="10768"/>
                  <a:pt x="31289" y="6524"/>
                </a:cubicBezTo>
                <a:cubicBezTo>
                  <a:pt x="32283" y="6071"/>
                  <a:pt x="33249" y="5868"/>
                  <a:pt x="34181" y="5868"/>
                </a:cubicBezTo>
                <a:cubicBezTo>
                  <a:pt x="42037" y="5868"/>
                  <a:pt x="47504" y="20268"/>
                  <a:pt x="47504" y="20268"/>
                </a:cubicBezTo>
                <a:cubicBezTo>
                  <a:pt x="50607" y="24670"/>
                  <a:pt x="54566" y="28439"/>
                  <a:pt x="59221" y="30909"/>
                </a:cubicBezTo>
                <a:cubicBezTo>
                  <a:pt x="61691" y="32239"/>
                  <a:pt x="64320" y="33189"/>
                  <a:pt x="67075" y="33696"/>
                </a:cubicBezTo>
                <a:cubicBezTo>
                  <a:pt x="70337" y="34329"/>
                  <a:pt x="73662" y="34424"/>
                  <a:pt x="76988" y="34456"/>
                </a:cubicBezTo>
                <a:cubicBezTo>
                  <a:pt x="80313" y="34488"/>
                  <a:pt x="83638" y="34488"/>
                  <a:pt x="86932" y="34931"/>
                </a:cubicBezTo>
                <a:cubicBezTo>
                  <a:pt x="89750" y="35343"/>
                  <a:pt x="92569" y="36071"/>
                  <a:pt x="95261" y="37021"/>
                </a:cubicBezTo>
                <a:cubicBezTo>
                  <a:pt x="100676" y="38921"/>
                  <a:pt x="105743" y="41835"/>
                  <a:pt x="110430" y="45224"/>
                </a:cubicBezTo>
                <a:cubicBezTo>
                  <a:pt x="115244" y="48739"/>
                  <a:pt x="119709" y="52824"/>
                  <a:pt x="123921" y="57131"/>
                </a:cubicBezTo>
                <a:cubicBezTo>
                  <a:pt x="127677" y="60980"/>
                  <a:pt x="132082" y="66191"/>
                  <a:pt x="137778" y="66191"/>
                </a:cubicBezTo>
                <a:cubicBezTo>
                  <a:pt x="137846" y="66191"/>
                  <a:pt x="137914" y="66190"/>
                  <a:pt x="137982" y="66188"/>
                </a:cubicBezTo>
                <a:cubicBezTo>
                  <a:pt x="143334" y="66062"/>
                  <a:pt x="146596" y="61153"/>
                  <a:pt x="148085" y="56213"/>
                </a:cubicBezTo>
                <a:cubicBezTo>
                  <a:pt x="148971" y="53299"/>
                  <a:pt x="149288" y="50196"/>
                  <a:pt x="149541" y="47124"/>
                </a:cubicBezTo>
                <a:cubicBezTo>
                  <a:pt x="149826" y="43577"/>
                  <a:pt x="149890" y="39967"/>
                  <a:pt x="149985" y="36388"/>
                </a:cubicBezTo>
                <a:cubicBezTo>
                  <a:pt x="150111" y="29927"/>
                  <a:pt x="150333" y="23404"/>
                  <a:pt x="152138" y="17165"/>
                </a:cubicBezTo>
                <a:cubicBezTo>
                  <a:pt x="153627" y="12035"/>
                  <a:pt x="156192" y="6999"/>
                  <a:pt x="160309" y="3674"/>
                </a:cubicBezTo>
                <a:cubicBezTo>
                  <a:pt x="162241" y="2122"/>
                  <a:pt x="164521" y="1077"/>
                  <a:pt x="166801" y="0"/>
                </a:cubicBez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7382376" y="-490432"/>
            <a:ext cx="2033239" cy="2059847"/>
          </a:xfrm>
          <a:custGeom>
            <a:avLst/>
            <a:gdLst/>
            <a:ahLst/>
            <a:cxnLst/>
            <a:rect l="l" t="t" r="r" b="b"/>
            <a:pathLst>
              <a:path w="59222" h="59997" extrusionOk="0">
                <a:moveTo>
                  <a:pt x="47640" y="0"/>
                </a:moveTo>
                <a:cubicBezTo>
                  <a:pt x="47431" y="0"/>
                  <a:pt x="47237" y="117"/>
                  <a:pt x="47187" y="393"/>
                </a:cubicBezTo>
                <a:cubicBezTo>
                  <a:pt x="46681" y="3433"/>
                  <a:pt x="45762" y="6473"/>
                  <a:pt x="44591" y="9386"/>
                </a:cubicBezTo>
                <a:cubicBezTo>
                  <a:pt x="43910" y="9043"/>
                  <a:pt x="42489" y="8861"/>
                  <a:pt x="40728" y="8861"/>
                </a:cubicBezTo>
                <a:cubicBezTo>
                  <a:pt x="34861" y="8861"/>
                  <a:pt x="25222" y="10876"/>
                  <a:pt x="26634" y="15625"/>
                </a:cubicBezTo>
                <a:cubicBezTo>
                  <a:pt x="27109" y="17208"/>
                  <a:pt x="28422" y="17830"/>
                  <a:pt x="30141" y="17830"/>
                </a:cubicBezTo>
                <a:cubicBezTo>
                  <a:pt x="34270" y="17830"/>
                  <a:pt x="40747" y="14243"/>
                  <a:pt x="43609" y="11762"/>
                </a:cubicBezTo>
                <a:lnTo>
                  <a:pt x="43609" y="11762"/>
                </a:lnTo>
                <a:cubicBezTo>
                  <a:pt x="42880" y="13377"/>
                  <a:pt x="42120" y="14960"/>
                  <a:pt x="41360" y="16480"/>
                </a:cubicBezTo>
                <a:cubicBezTo>
                  <a:pt x="40505" y="18159"/>
                  <a:pt x="39587" y="19837"/>
                  <a:pt x="38637" y="21452"/>
                </a:cubicBezTo>
                <a:cubicBezTo>
                  <a:pt x="37800" y="20314"/>
                  <a:pt x="32396" y="18999"/>
                  <a:pt x="27544" y="18999"/>
                </a:cubicBezTo>
                <a:cubicBezTo>
                  <a:pt x="23217" y="18999"/>
                  <a:pt x="19330" y="20044"/>
                  <a:pt x="19509" y="23194"/>
                </a:cubicBezTo>
                <a:cubicBezTo>
                  <a:pt x="19645" y="25557"/>
                  <a:pt x="21888" y="26402"/>
                  <a:pt x="24798" y="26402"/>
                </a:cubicBezTo>
                <a:cubicBezTo>
                  <a:pt x="29337" y="26402"/>
                  <a:pt x="35498" y="24346"/>
                  <a:pt x="37813" y="22782"/>
                </a:cubicBezTo>
                <a:lnTo>
                  <a:pt x="37813" y="22782"/>
                </a:lnTo>
                <a:cubicBezTo>
                  <a:pt x="35945" y="25823"/>
                  <a:pt x="33918" y="28736"/>
                  <a:pt x="31733" y="31523"/>
                </a:cubicBezTo>
                <a:cubicBezTo>
                  <a:pt x="30362" y="30207"/>
                  <a:pt x="24260" y="28457"/>
                  <a:pt x="19336" y="28457"/>
                </a:cubicBezTo>
                <a:cubicBezTo>
                  <a:pt x="15732" y="28457"/>
                  <a:pt x="12758" y="29394"/>
                  <a:pt x="12731" y="32125"/>
                </a:cubicBezTo>
                <a:cubicBezTo>
                  <a:pt x="12702" y="34803"/>
                  <a:pt x="15514" y="35728"/>
                  <a:pt x="19001" y="35728"/>
                </a:cubicBezTo>
                <a:cubicBezTo>
                  <a:pt x="22893" y="35728"/>
                  <a:pt x="27625" y="34576"/>
                  <a:pt x="30181" y="33423"/>
                </a:cubicBezTo>
                <a:lnTo>
                  <a:pt x="30181" y="33423"/>
                </a:lnTo>
                <a:cubicBezTo>
                  <a:pt x="28218" y="35798"/>
                  <a:pt x="26128" y="38079"/>
                  <a:pt x="23974" y="40264"/>
                </a:cubicBezTo>
                <a:cubicBezTo>
                  <a:pt x="22850" y="38567"/>
                  <a:pt x="15123" y="35351"/>
                  <a:pt x="9864" y="35351"/>
                </a:cubicBezTo>
                <a:cubicBezTo>
                  <a:pt x="7270" y="35351"/>
                  <a:pt x="5276" y="36134"/>
                  <a:pt x="4973" y="38269"/>
                </a:cubicBezTo>
                <a:cubicBezTo>
                  <a:pt x="4476" y="41747"/>
                  <a:pt x="9180" y="42884"/>
                  <a:pt x="14046" y="42884"/>
                </a:cubicBezTo>
                <a:cubicBezTo>
                  <a:pt x="17245" y="42884"/>
                  <a:pt x="20513" y="42393"/>
                  <a:pt x="22422" y="41752"/>
                </a:cubicBezTo>
                <a:lnTo>
                  <a:pt x="22422" y="41752"/>
                </a:lnTo>
                <a:cubicBezTo>
                  <a:pt x="20997" y="43114"/>
                  <a:pt x="19540" y="44444"/>
                  <a:pt x="18052" y="45711"/>
                </a:cubicBezTo>
                <a:cubicBezTo>
                  <a:pt x="14220" y="45837"/>
                  <a:pt x="1" y="53058"/>
                  <a:pt x="3864" y="57998"/>
                </a:cubicBezTo>
                <a:cubicBezTo>
                  <a:pt x="4496" y="58818"/>
                  <a:pt x="5297" y="59170"/>
                  <a:pt x="6199" y="59170"/>
                </a:cubicBezTo>
                <a:cubicBezTo>
                  <a:pt x="11087" y="59170"/>
                  <a:pt x="18948" y="48830"/>
                  <a:pt x="19002" y="46344"/>
                </a:cubicBezTo>
                <a:cubicBezTo>
                  <a:pt x="20300" y="45204"/>
                  <a:pt x="21599" y="44032"/>
                  <a:pt x="22866" y="42829"/>
                </a:cubicBezTo>
                <a:lnTo>
                  <a:pt x="22866" y="42829"/>
                </a:lnTo>
                <a:cubicBezTo>
                  <a:pt x="20649" y="47801"/>
                  <a:pt x="18464" y="59740"/>
                  <a:pt x="23974" y="59993"/>
                </a:cubicBezTo>
                <a:cubicBezTo>
                  <a:pt x="24028" y="59996"/>
                  <a:pt x="24081" y="59997"/>
                  <a:pt x="24133" y="59997"/>
                </a:cubicBezTo>
                <a:cubicBezTo>
                  <a:pt x="30536" y="59997"/>
                  <a:pt x="27060" y="42813"/>
                  <a:pt x="24892" y="40897"/>
                </a:cubicBezTo>
                <a:cubicBezTo>
                  <a:pt x="27078" y="38680"/>
                  <a:pt x="29199" y="36368"/>
                  <a:pt x="31195" y="33962"/>
                </a:cubicBezTo>
                <a:lnTo>
                  <a:pt x="31195" y="33962"/>
                </a:lnTo>
                <a:cubicBezTo>
                  <a:pt x="29578" y="38873"/>
                  <a:pt x="28816" y="51171"/>
                  <a:pt x="34091" y="51171"/>
                </a:cubicBezTo>
                <a:cubicBezTo>
                  <a:pt x="34190" y="51171"/>
                  <a:pt x="34290" y="51166"/>
                  <a:pt x="34393" y="51158"/>
                </a:cubicBezTo>
                <a:cubicBezTo>
                  <a:pt x="41075" y="50588"/>
                  <a:pt x="35122" y="33360"/>
                  <a:pt x="32715" y="32061"/>
                </a:cubicBezTo>
                <a:cubicBezTo>
                  <a:pt x="34520" y="29781"/>
                  <a:pt x="36230" y="27406"/>
                  <a:pt x="37813" y="24936"/>
                </a:cubicBezTo>
                <a:lnTo>
                  <a:pt x="37813" y="24936"/>
                </a:lnTo>
                <a:cubicBezTo>
                  <a:pt x="36866" y="30377"/>
                  <a:pt x="37275" y="40716"/>
                  <a:pt x="41947" y="40716"/>
                </a:cubicBezTo>
                <a:cubicBezTo>
                  <a:pt x="42116" y="40716"/>
                  <a:pt x="42289" y="40703"/>
                  <a:pt x="42469" y="40675"/>
                </a:cubicBezTo>
                <a:cubicBezTo>
                  <a:pt x="48898" y="39662"/>
                  <a:pt x="42374" y="23828"/>
                  <a:pt x="39714" y="21864"/>
                </a:cubicBezTo>
                <a:cubicBezTo>
                  <a:pt x="40632" y="20281"/>
                  <a:pt x="41487" y="18665"/>
                  <a:pt x="42310" y="17019"/>
                </a:cubicBezTo>
                <a:cubicBezTo>
                  <a:pt x="43197" y="15309"/>
                  <a:pt x="44021" y="13535"/>
                  <a:pt x="44812" y="11698"/>
                </a:cubicBezTo>
                <a:lnTo>
                  <a:pt x="44812" y="11698"/>
                </a:lnTo>
                <a:cubicBezTo>
                  <a:pt x="44666" y="16462"/>
                  <a:pt x="47244" y="27618"/>
                  <a:pt x="51800" y="27618"/>
                </a:cubicBezTo>
                <a:cubicBezTo>
                  <a:pt x="52180" y="27618"/>
                  <a:pt x="52575" y="27541"/>
                  <a:pt x="52983" y="27374"/>
                </a:cubicBezTo>
                <a:cubicBezTo>
                  <a:pt x="59222" y="24841"/>
                  <a:pt x="48264" y="9988"/>
                  <a:pt x="45667" y="9608"/>
                </a:cubicBezTo>
                <a:cubicBezTo>
                  <a:pt x="46807" y="6695"/>
                  <a:pt x="47757" y="3718"/>
                  <a:pt x="48264" y="678"/>
                </a:cubicBezTo>
                <a:cubicBezTo>
                  <a:pt x="48322" y="275"/>
                  <a:pt x="47962" y="0"/>
                  <a:pt x="47640" y="0"/>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 name="Google Shape;247;p3"/>
          <p:cNvGrpSpPr/>
          <p:nvPr/>
        </p:nvGrpSpPr>
        <p:grpSpPr>
          <a:xfrm>
            <a:off x="-984168" y="3755885"/>
            <a:ext cx="3486850" cy="1719107"/>
            <a:chOff x="-984168" y="3755885"/>
            <a:chExt cx="3486850" cy="1719107"/>
          </a:xfrm>
        </p:grpSpPr>
        <p:sp>
          <p:nvSpPr>
            <p:cNvPr id="248" name="Google Shape;248;p3"/>
            <p:cNvSpPr/>
            <p:nvPr/>
          </p:nvSpPr>
          <p:spPr>
            <a:xfrm>
              <a:off x="-984168" y="4498937"/>
              <a:ext cx="1629867" cy="712811"/>
            </a:xfrm>
            <a:custGeom>
              <a:avLst/>
              <a:gdLst/>
              <a:ahLst/>
              <a:cxnLst/>
              <a:rect l="l" t="t" r="r" b="b"/>
              <a:pathLst>
                <a:path w="47473" h="20762" extrusionOk="0">
                  <a:moveTo>
                    <a:pt x="16874" y="1"/>
                  </a:moveTo>
                  <a:cubicBezTo>
                    <a:pt x="14338" y="1"/>
                    <a:pt x="13261" y="1357"/>
                    <a:pt x="14822" y="4927"/>
                  </a:cubicBezTo>
                  <a:cubicBezTo>
                    <a:pt x="1" y="11419"/>
                    <a:pt x="44654" y="20762"/>
                    <a:pt x="44654" y="20762"/>
                  </a:cubicBezTo>
                  <a:lnTo>
                    <a:pt x="46079" y="17151"/>
                  </a:lnTo>
                  <a:lnTo>
                    <a:pt x="47473" y="13541"/>
                  </a:lnTo>
                  <a:cubicBezTo>
                    <a:pt x="47473" y="13541"/>
                    <a:pt x="24887" y="1"/>
                    <a:pt x="16874"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706484" y="3809681"/>
              <a:ext cx="933432" cy="1223782"/>
            </a:xfrm>
            <a:custGeom>
              <a:avLst/>
              <a:gdLst/>
              <a:ahLst/>
              <a:cxnLst/>
              <a:rect l="l" t="t" r="r" b="b"/>
              <a:pathLst>
                <a:path w="27188" h="35645" extrusionOk="0">
                  <a:moveTo>
                    <a:pt x="12909" y="0"/>
                  </a:moveTo>
                  <a:cubicBezTo>
                    <a:pt x="6845" y="0"/>
                    <a:pt x="0" y="32826"/>
                    <a:pt x="0" y="32826"/>
                  </a:cubicBezTo>
                  <a:lnTo>
                    <a:pt x="3611" y="34252"/>
                  </a:lnTo>
                  <a:lnTo>
                    <a:pt x="7221" y="35645"/>
                  </a:lnTo>
                  <a:cubicBezTo>
                    <a:pt x="7221" y="35645"/>
                    <a:pt x="7221" y="35645"/>
                    <a:pt x="7221" y="35645"/>
                  </a:cubicBezTo>
                  <a:cubicBezTo>
                    <a:pt x="7238" y="35645"/>
                    <a:pt x="27188" y="2293"/>
                    <a:pt x="18602" y="2293"/>
                  </a:cubicBezTo>
                  <a:cubicBezTo>
                    <a:pt x="17887" y="2293"/>
                    <a:pt x="16974" y="2525"/>
                    <a:pt x="15835" y="3026"/>
                  </a:cubicBezTo>
                  <a:cubicBezTo>
                    <a:pt x="14905" y="908"/>
                    <a:pt x="13918" y="0"/>
                    <a:pt x="12909"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168813" y="3825611"/>
              <a:ext cx="983008" cy="1216572"/>
            </a:xfrm>
            <a:custGeom>
              <a:avLst/>
              <a:gdLst/>
              <a:ahLst/>
              <a:cxnLst/>
              <a:rect l="l" t="t" r="r" b="b"/>
              <a:pathLst>
                <a:path w="28632" h="35435" extrusionOk="0">
                  <a:moveTo>
                    <a:pt x="14509" y="0"/>
                  </a:moveTo>
                  <a:cubicBezTo>
                    <a:pt x="13482" y="0"/>
                    <a:pt x="12514" y="938"/>
                    <a:pt x="11657" y="3132"/>
                  </a:cubicBezTo>
                  <a:cubicBezTo>
                    <a:pt x="10575" y="2710"/>
                    <a:pt x="9699" y="2515"/>
                    <a:pt x="9005" y="2515"/>
                  </a:cubicBezTo>
                  <a:cubicBezTo>
                    <a:pt x="0" y="2515"/>
                    <a:pt x="21538" y="35434"/>
                    <a:pt x="21538" y="35434"/>
                  </a:cubicBezTo>
                  <a:lnTo>
                    <a:pt x="25085" y="33883"/>
                  </a:lnTo>
                  <a:lnTo>
                    <a:pt x="28631" y="32331"/>
                  </a:lnTo>
                  <a:cubicBezTo>
                    <a:pt x="28631" y="32304"/>
                    <a:pt x="20539" y="0"/>
                    <a:pt x="14509"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876077" y="4452694"/>
              <a:ext cx="1626605" cy="750371"/>
            </a:xfrm>
            <a:custGeom>
              <a:avLst/>
              <a:gdLst/>
              <a:ahLst/>
              <a:cxnLst/>
              <a:rect l="l" t="t" r="r" b="b"/>
              <a:pathLst>
                <a:path w="47378" h="21856" extrusionOk="0">
                  <a:moveTo>
                    <a:pt x="30301" y="1"/>
                  </a:moveTo>
                  <a:cubicBezTo>
                    <a:pt x="22534" y="1"/>
                    <a:pt x="1" y="14762"/>
                    <a:pt x="1" y="14762"/>
                  </a:cubicBezTo>
                  <a:lnTo>
                    <a:pt x="1552" y="18308"/>
                  </a:lnTo>
                  <a:lnTo>
                    <a:pt x="3104" y="21855"/>
                  </a:lnTo>
                  <a:cubicBezTo>
                    <a:pt x="3104" y="21855"/>
                    <a:pt x="47378" y="10740"/>
                    <a:pt x="32271" y="4849"/>
                  </a:cubicBezTo>
                  <a:cubicBezTo>
                    <a:pt x="33645" y="1346"/>
                    <a:pt x="32646" y="1"/>
                    <a:pt x="30301"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751474" y="4088858"/>
              <a:ext cx="1478701" cy="1035949"/>
            </a:xfrm>
            <a:custGeom>
              <a:avLst/>
              <a:gdLst/>
              <a:ahLst/>
              <a:cxnLst/>
              <a:rect l="l" t="t" r="r" b="b"/>
              <a:pathLst>
                <a:path w="43070" h="30174" extrusionOk="0">
                  <a:moveTo>
                    <a:pt x="18395" y="1"/>
                  </a:moveTo>
                  <a:cubicBezTo>
                    <a:pt x="16972" y="1"/>
                    <a:pt x="16126" y="1204"/>
                    <a:pt x="16183" y="4141"/>
                  </a:cubicBezTo>
                  <a:cubicBezTo>
                    <a:pt x="0" y="4490"/>
                    <a:pt x="37718" y="30173"/>
                    <a:pt x="37718" y="30173"/>
                  </a:cubicBezTo>
                  <a:lnTo>
                    <a:pt x="40378" y="27386"/>
                  </a:lnTo>
                  <a:lnTo>
                    <a:pt x="43070" y="24568"/>
                  </a:lnTo>
                  <a:cubicBezTo>
                    <a:pt x="43070" y="24568"/>
                    <a:pt x="24831" y="1"/>
                    <a:pt x="18395"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46544" y="4385921"/>
              <a:ext cx="634980" cy="691010"/>
            </a:xfrm>
            <a:custGeom>
              <a:avLst/>
              <a:gdLst/>
              <a:ahLst/>
              <a:cxnLst/>
              <a:rect l="l" t="t" r="r" b="b"/>
              <a:pathLst>
                <a:path w="18495" h="20127" extrusionOk="0">
                  <a:moveTo>
                    <a:pt x="2910" y="0"/>
                  </a:moveTo>
                  <a:cubicBezTo>
                    <a:pt x="2838" y="0"/>
                    <a:pt x="2776" y="16"/>
                    <a:pt x="2724" y="49"/>
                  </a:cubicBezTo>
                  <a:cubicBezTo>
                    <a:pt x="950" y="1189"/>
                    <a:pt x="11844" y="13603"/>
                    <a:pt x="11844" y="13603"/>
                  </a:cubicBezTo>
                  <a:cubicBezTo>
                    <a:pt x="11844" y="13603"/>
                    <a:pt x="3288" y="7069"/>
                    <a:pt x="1143" y="7069"/>
                  </a:cubicBezTo>
                  <a:cubicBezTo>
                    <a:pt x="918" y="7069"/>
                    <a:pt x="763" y="7141"/>
                    <a:pt x="697" y="7301"/>
                  </a:cubicBezTo>
                  <a:cubicBezTo>
                    <a:pt x="0" y="9011"/>
                    <a:pt x="15771" y="20127"/>
                    <a:pt x="15771" y="20127"/>
                  </a:cubicBezTo>
                  <a:lnTo>
                    <a:pt x="18495" y="17308"/>
                  </a:lnTo>
                  <a:cubicBezTo>
                    <a:pt x="18495" y="17308"/>
                    <a:pt x="5305" y="0"/>
                    <a:pt x="2910" y="0"/>
                  </a:cubicBezTo>
                  <a:close/>
                </a:path>
              </a:pathLst>
            </a:custGeom>
            <a:solidFill>
              <a:srgbClr val="C7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793443" y="4053944"/>
              <a:ext cx="1433416" cy="1061080"/>
            </a:xfrm>
            <a:custGeom>
              <a:avLst/>
              <a:gdLst/>
              <a:ahLst/>
              <a:cxnLst/>
              <a:rect l="l" t="t" r="r" b="b"/>
              <a:pathLst>
                <a:path w="41751" h="30906" extrusionOk="0">
                  <a:moveTo>
                    <a:pt x="23751" y="1"/>
                  </a:moveTo>
                  <a:cubicBezTo>
                    <a:pt x="17401" y="1"/>
                    <a:pt x="1" y="25553"/>
                    <a:pt x="1" y="25553"/>
                  </a:cubicBezTo>
                  <a:lnTo>
                    <a:pt x="2788" y="28245"/>
                  </a:lnTo>
                  <a:lnTo>
                    <a:pt x="5575" y="30905"/>
                  </a:lnTo>
                  <a:cubicBezTo>
                    <a:pt x="5575" y="30905"/>
                    <a:pt x="41751" y="4047"/>
                    <a:pt x="26335" y="4047"/>
                  </a:cubicBezTo>
                  <a:cubicBezTo>
                    <a:pt x="26237" y="4047"/>
                    <a:pt x="26136" y="4048"/>
                    <a:pt x="26033" y="4050"/>
                  </a:cubicBezTo>
                  <a:cubicBezTo>
                    <a:pt x="25971" y="1181"/>
                    <a:pt x="25117" y="1"/>
                    <a:pt x="23751"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840202" y="4457535"/>
              <a:ext cx="728501" cy="611805"/>
            </a:xfrm>
            <a:custGeom>
              <a:avLst/>
              <a:gdLst/>
              <a:ahLst/>
              <a:cxnLst/>
              <a:rect l="l" t="t" r="r" b="b"/>
              <a:pathLst>
                <a:path w="21219" h="17820" extrusionOk="0">
                  <a:moveTo>
                    <a:pt x="12711" y="1"/>
                  </a:moveTo>
                  <a:cubicBezTo>
                    <a:pt x="10692" y="1"/>
                    <a:pt x="1" y="15127"/>
                    <a:pt x="1" y="15127"/>
                  </a:cubicBezTo>
                  <a:lnTo>
                    <a:pt x="2819" y="17819"/>
                  </a:lnTo>
                  <a:cubicBezTo>
                    <a:pt x="2819" y="17819"/>
                    <a:pt x="21219" y="3821"/>
                    <a:pt x="20079" y="2048"/>
                  </a:cubicBezTo>
                  <a:cubicBezTo>
                    <a:pt x="19995" y="1914"/>
                    <a:pt x="19848" y="1853"/>
                    <a:pt x="19646" y="1853"/>
                  </a:cubicBezTo>
                  <a:cubicBezTo>
                    <a:pt x="17167" y="1853"/>
                    <a:pt x="6524" y="11169"/>
                    <a:pt x="6524" y="11169"/>
                  </a:cubicBezTo>
                  <a:cubicBezTo>
                    <a:pt x="6524" y="11169"/>
                    <a:pt x="14537" y="718"/>
                    <a:pt x="12827" y="21"/>
                  </a:cubicBezTo>
                  <a:cubicBezTo>
                    <a:pt x="12792" y="7"/>
                    <a:pt x="12753" y="1"/>
                    <a:pt x="12711" y="1"/>
                  </a:cubicBezTo>
                  <a:close/>
                </a:path>
              </a:pathLst>
            </a:custGeom>
            <a:solidFill>
              <a:srgbClr val="C7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398125" y="3755885"/>
              <a:ext cx="675492" cy="1219971"/>
            </a:xfrm>
            <a:custGeom>
              <a:avLst/>
              <a:gdLst/>
              <a:ahLst/>
              <a:cxnLst/>
              <a:rect l="l" t="t" r="r" b="b"/>
              <a:pathLst>
                <a:path w="19675" h="35534" extrusionOk="0">
                  <a:moveTo>
                    <a:pt x="13089" y="0"/>
                  </a:moveTo>
                  <a:cubicBezTo>
                    <a:pt x="12236" y="0"/>
                    <a:pt x="11186" y="593"/>
                    <a:pt x="9901" y="1933"/>
                  </a:cubicBezTo>
                  <a:cubicBezTo>
                    <a:pt x="8599" y="681"/>
                    <a:pt x="7548" y="124"/>
                    <a:pt x="6707" y="124"/>
                  </a:cubicBezTo>
                  <a:cubicBezTo>
                    <a:pt x="0" y="124"/>
                    <a:pt x="6702" y="35534"/>
                    <a:pt x="6702" y="35534"/>
                  </a:cubicBezTo>
                  <a:lnTo>
                    <a:pt x="10566" y="35470"/>
                  </a:lnTo>
                  <a:lnTo>
                    <a:pt x="14461" y="35375"/>
                  </a:lnTo>
                  <a:cubicBezTo>
                    <a:pt x="14461" y="35375"/>
                    <a:pt x="19674" y="0"/>
                    <a:pt x="13089"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581451" y="4169775"/>
              <a:ext cx="352320" cy="804960"/>
            </a:xfrm>
            <a:custGeom>
              <a:avLst/>
              <a:gdLst/>
              <a:ahLst/>
              <a:cxnLst/>
              <a:rect l="l" t="t" r="r" b="b"/>
              <a:pathLst>
                <a:path w="10262" h="23446" extrusionOk="0">
                  <a:moveTo>
                    <a:pt x="8147" y="1"/>
                  </a:moveTo>
                  <a:cubicBezTo>
                    <a:pt x="6145" y="1"/>
                    <a:pt x="5099" y="16035"/>
                    <a:pt x="5099" y="16035"/>
                  </a:cubicBezTo>
                  <a:cubicBezTo>
                    <a:pt x="5099" y="16035"/>
                    <a:pt x="3451" y="3687"/>
                    <a:pt x="1816" y="3687"/>
                  </a:cubicBezTo>
                  <a:cubicBezTo>
                    <a:pt x="1770" y="3687"/>
                    <a:pt x="1724" y="3696"/>
                    <a:pt x="1679" y="3716"/>
                  </a:cubicBezTo>
                  <a:cubicBezTo>
                    <a:pt x="0" y="4413"/>
                    <a:pt x="3262" y="23446"/>
                    <a:pt x="3262" y="23446"/>
                  </a:cubicBezTo>
                  <a:lnTo>
                    <a:pt x="7158" y="23351"/>
                  </a:lnTo>
                  <a:cubicBezTo>
                    <a:pt x="7158" y="23351"/>
                    <a:pt x="10261" y="486"/>
                    <a:pt x="8234" y="11"/>
                  </a:cubicBezTo>
                  <a:cubicBezTo>
                    <a:pt x="8205" y="4"/>
                    <a:pt x="8176" y="1"/>
                    <a:pt x="8147" y="1"/>
                  </a:cubicBezTo>
                  <a:close/>
                </a:path>
              </a:pathLst>
            </a:custGeom>
            <a:solidFill>
              <a:srgbClr val="C7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750135" y="4956359"/>
              <a:ext cx="1338212" cy="435851"/>
            </a:xfrm>
            <a:custGeom>
              <a:avLst/>
              <a:gdLst/>
              <a:ahLst/>
              <a:cxnLst/>
              <a:rect l="l" t="t" r="r" b="b"/>
              <a:pathLst>
                <a:path w="38978" h="12695" extrusionOk="0">
                  <a:moveTo>
                    <a:pt x="15225" y="1"/>
                  </a:moveTo>
                  <a:cubicBezTo>
                    <a:pt x="6547" y="1"/>
                    <a:pt x="0" y="1392"/>
                    <a:pt x="5345" y="6519"/>
                  </a:cubicBezTo>
                  <a:cubicBezTo>
                    <a:pt x="774" y="11284"/>
                    <a:pt x="5522" y="12695"/>
                    <a:pt x="12749" y="12695"/>
                  </a:cubicBezTo>
                  <a:cubicBezTo>
                    <a:pt x="23247" y="12695"/>
                    <a:pt x="38977" y="9718"/>
                    <a:pt x="38977" y="9718"/>
                  </a:cubicBezTo>
                  <a:lnTo>
                    <a:pt x="38882" y="5823"/>
                  </a:lnTo>
                  <a:lnTo>
                    <a:pt x="38819" y="1959"/>
                  </a:lnTo>
                  <a:cubicBezTo>
                    <a:pt x="38819" y="1959"/>
                    <a:pt x="25521" y="1"/>
                    <a:pt x="15225"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942404" y="4913789"/>
              <a:ext cx="1337148" cy="435851"/>
            </a:xfrm>
            <a:custGeom>
              <a:avLst/>
              <a:gdLst/>
              <a:ahLst/>
              <a:cxnLst/>
              <a:rect l="l" t="t" r="r" b="b"/>
              <a:pathLst>
                <a:path w="38947" h="12695" extrusionOk="0">
                  <a:moveTo>
                    <a:pt x="26209" y="0"/>
                  </a:moveTo>
                  <a:cubicBezTo>
                    <a:pt x="15719" y="0"/>
                    <a:pt x="0" y="2977"/>
                    <a:pt x="0" y="2977"/>
                  </a:cubicBezTo>
                  <a:lnTo>
                    <a:pt x="64" y="6841"/>
                  </a:lnTo>
                  <a:lnTo>
                    <a:pt x="159" y="10736"/>
                  </a:lnTo>
                  <a:cubicBezTo>
                    <a:pt x="159" y="10736"/>
                    <a:pt x="13447" y="12694"/>
                    <a:pt x="23735" y="12694"/>
                  </a:cubicBezTo>
                  <a:cubicBezTo>
                    <a:pt x="32406" y="12694"/>
                    <a:pt x="38946" y="11303"/>
                    <a:pt x="33601" y="6176"/>
                  </a:cubicBezTo>
                  <a:cubicBezTo>
                    <a:pt x="38172" y="1411"/>
                    <a:pt x="33430" y="0"/>
                    <a:pt x="26209"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399876" y="4830571"/>
              <a:ext cx="729600" cy="644421"/>
            </a:xfrm>
            <a:custGeom>
              <a:avLst/>
              <a:gdLst/>
              <a:ahLst/>
              <a:cxnLst/>
              <a:rect l="l" t="t" r="r" b="b"/>
              <a:pathLst>
                <a:path w="21251" h="18770" extrusionOk="0">
                  <a:moveTo>
                    <a:pt x="10637" y="0"/>
                  </a:moveTo>
                  <a:cubicBezTo>
                    <a:pt x="6877" y="0"/>
                    <a:pt x="3335" y="2277"/>
                    <a:pt x="1901" y="5971"/>
                  </a:cubicBezTo>
                  <a:cubicBezTo>
                    <a:pt x="1" y="10817"/>
                    <a:pt x="2376" y="16232"/>
                    <a:pt x="7221" y="18132"/>
                  </a:cubicBezTo>
                  <a:cubicBezTo>
                    <a:pt x="8336" y="18565"/>
                    <a:pt x="9484" y="18770"/>
                    <a:pt x="10615" y="18770"/>
                  </a:cubicBezTo>
                  <a:cubicBezTo>
                    <a:pt x="14367" y="18770"/>
                    <a:pt x="17922" y="16511"/>
                    <a:pt x="19382" y="12812"/>
                  </a:cubicBezTo>
                  <a:cubicBezTo>
                    <a:pt x="21251" y="7966"/>
                    <a:pt x="18875" y="2551"/>
                    <a:pt x="14062" y="651"/>
                  </a:cubicBezTo>
                  <a:cubicBezTo>
                    <a:pt x="12935" y="209"/>
                    <a:pt x="11776" y="0"/>
                    <a:pt x="10637" y="0"/>
                  </a:cubicBezTo>
                  <a:close/>
                </a:path>
              </a:pathLst>
            </a:custGeom>
            <a:solidFill>
              <a:srgbClr val="FEF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3"/>
          <p:cNvGrpSpPr/>
          <p:nvPr/>
        </p:nvGrpSpPr>
        <p:grpSpPr>
          <a:xfrm>
            <a:off x="5372904" y="3343756"/>
            <a:ext cx="2189736" cy="1742304"/>
            <a:chOff x="5372904" y="3343756"/>
            <a:chExt cx="2189736" cy="1742304"/>
          </a:xfrm>
        </p:grpSpPr>
        <p:sp>
          <p:nvSpPr>
            <p:cNvPr id="262" name="Google Shape;262;p3"/>
            <p:cNvSpPr/>
            <p:nvPr/>
          </p:nvSpPr>
          <p:spPr>
            <a:xfrm rot="-4429935">
              <a:off x="5974858" y="3035737"/>
              <a:ext cx="477570" cy="1489462"/>
            </a:xfrm>
            <a:custGeom>
              <a:avLst/>
              <a:gdLst/>
              <a:ahLst/>
              <a:cxnLst/>
              <a:rect l="l" t="t" r="r" b="b"/>
              <a:pathLst>
                <a:path w="13910" h="43383" extrusionOk="0">
                  <a:moveTo>
                    <a:pt x="13121" y="0"/>
                  </a:moveTo>
                  <a:cubicBezTo>
                    <a:pt x="12956" y="0"/>
                    <a:pt x="12789" y="70"/>
                    <a:pt x="12668" y="237"/>
                  </a:cubicBezTo>
                  <a:cubicBezTo>
                    <a:pt x="3928" y="12049"/>
                    <a:pt x="1" y="29087"/>
                    <a:pt x="5923" y="43085"/>
                  </a:cubicBezTo>
                  <a:cubicBezTo>
                    <a:pt x="6013" y="43295"/>
                    <a:pt x="6170" y="43382"/>
                    <a:pt x="6334" y="43382"/>
                  </a:cubicBezTo>
                  <a:cubicBezTo>
                    <a:pt x="6686" y="43382"/>
                    <a:pt x="7067" y="42979"/>
                    <a:pt x="6873" y="42546"/>
                  </a:cubicBezTo>
                  <a:cubicBezTo>
                    <a:pt x="1236" y="29245"/>
                    <a:pt x="5099" y="12302"/>
                    <a:pt x="13618" y="807"/>
                  </a:cubicBezTo>
                  <a:cubicBezTo>
                    <a:pt x="13909" y="404"/>
                    <a:pt x="13520" y="0"/>
                    <a:pt x="13121"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rot="-4429935">
              <a:off x="6838327" y="3646633"/>
              <a:ext cx="694347" cy="584036"/>
            </a:xfrm>
            <a:custGeom>
              <a:avLst/>
              <a:gdLst/>
              <a:ahLst/>
              <a:cxnLst/>
              <a:rect l="l" t="t" r="r" b="b"/>
              <a:pathLst>
                <a:path w="20224" h="17011" extrusionOk="0">
                  <a:moveTo>
                    <a:pt x="10469" y="0"/>
                  </a:moveTo>
                  <a:lnTo>
                    <a:pt x="6384" y="1964"/>
                  </a:lnTo>
                  <a:lnTo>
                    <a:pt x="2267" y="3959"/>
                  </a:lnTo>
                  <a:cubicBezTo>
                    <a:pt x="2267" y="3959"/>
                    <a:pt x="0" y="14568"/>
                    <a:pt x="1650" y="14568"/>
                  </a:cubicBezTo>
                  <a:cubicBezTo>
                    <a:pt x="1655" y="14568"/>
                    <a:pt x="1660" y="14568"/>
                    <a:pt x="1665" y="14568"/>
                  </a:cubicBezTo>
                  <a:cubicBezTo>
                    <a:pt x="3344" y="14473"/>
                    <a:pt x="3755" y="5669"/>
                    <a:pt x="3755" y="5669"/>
                  </a:cubicBezTo>
                  <a:cubicBezTo>
                    <a:pt x="3755" y="5669"/>
                    <a:pt x="4654" y="17011"/>
                    <a:pt x="5869" y="17011"/>
                  </a:cubicBezTo>
                  <a:cubicBezTo>
                    <a:pt x="5882" y="17011"/>
                    <a:pt x="5895" y="17009"/>
                    <a:pt x="5909" y="17007"/>
                  </a:cubicBezTo>
                  <a:cubicBezTo>
                    <a:pt x="7112" y="16753"/>
                    <a:pt x="5687" y="5734"/>
                    <a:pt x="5687" y="5733"/>
                  </a:cubicBezTo>
                  <a:lnTo>
                    <a:pt x="5687" y="5733"/>
                  </a:lnTo>
                  <a:cubicBezTo>
                    <a:pt x="5687" y="5734"/>
                    <a:pt x="8444" y="14518"/>
                    <a:pt x="9809" y="14518"/>
                  </a:cubicBezTo>
                  <a:cubicBezTo>
                    <a:pt x="9840" y="14518"/>
                    <a:pt x="9870" y="14514"/>
                    <a:pt x="9899" y="14505"/>
                  </a:cubicBezTo>
                  <a:cubicBezTo>
                    <a:pt x="11229" y="14125"/>
                    <a:pt x="7873" y="5069"/>
                    <a:pt x="7872" y="5068"/>
                  </a:cubicBezTo>
                  <a:lnTo>
                    <a:pt x="7872" y="5068"/>
                  </a:lnTo>
                  <a:cubicBezTo>
                    <a:pt x="7873" y="5068"/>
                    <a:pt x="12373" y="12626"/>
                    <a:pt x="13774" y="12626"/>
                  </a:cubicBezTo>
                  <a:cubicBezTo>
                    <a:pt x="13841" y="12626"/>
                    <a:pt x="13901" y="12609"/>
                    <a:pt x="13953" y="12573"/>
                  </a:cubicBezTo>
                  <a:cubicBezTo>
                    <a:pt x="15093" y="11781"/>
                    <a:pt x="9710" y="3770"/>
                    <a:pt x="9709" y="3769"/>
                  </a:cubicBezTo>
                  <a:lnTo>
                    <a:pt x="9709" y="3769"/>
                  </a:lnTo>
                  <a:cubicBezTo>
                    <a:pt x="9710" y="3770"/>
                    <a:pt x="16726" y="11045"/>
                    <a:pt x="18209" y="11045"/>
                  </a:cubicBezTo>
                  <a:cubicBezTo>
                    <a:pt x="18282" y="11045"/>
                    <a:pt x="18342" y="11027"/>
                    <a:pt x="18386" y="10990"/>
                  </a:cubicBezTo>
                  <a:cubicBezTo>
                    <a:pt x="19368" y="10198"/>
                    <a:pt x="10882" y="2250"/>
                    <a:pt x="10881" y="2249"/>
                  </a:cubicBezTo>
                  <a:lnTo>
                    <a:pt x="10881" y="2249"/>
                  </a:lnTo>
                  <a:cubicBezTo>
                    <a:pt x="10882" y="2250"/>
                    <a:pt x="16542" y="6375"/>
                    <a:pt x="18557" y="6375"/>
                  </a:cubicBezTo>
                  <a:cubicBezTo>
                    <a:pt x="18803" y="6375"/>
                    <a:pt x="18994" y="6314"/>
                    <a:pt x="19115" y="6176"/>
                  </a:cubicBezTo>
                  <a:cubicBezTo>
                    <a:pt x="20223" y="4909"/>
                    <a:pt x="10469" y="0"/>
                    <a:pt x="10469" y="0"/>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rot="-4429935">
              <a:off x="6780472" y="3908177"/>
              <a:ext cx="281667" cy="175441"/>
            </a:xfrm>
            <a:custGeom>
              <a:avLst/>
              <a:gdLst/>
              <a:ahLst/>
              <a:cxnLst/>
              <a:rect l="l" t="t" r="r" b="b"/>
              <a:pathLst>
                <a:path w="8204" h="5110" extrusionOk="0">
                  <a:moveTo>
                    <a:pt x="4844" y="1"/>
                  </a:moveTo>
                  <a:cubicBezTo>
                    <a:pt x="4208" y="1"/>
                    <a:pt x="3537" y="119"/>
                    <a:pt x="2883" y="438"/>
                  </a:cubicBezTo>
                  <a:cubicBezTo>
                    <a:pt x="349" y="1642"/>
                    <a:pt x="1" y="4935"/>
                    <a:pt x="1" y="4935"/>
                  </a:cubicBezTo>
                  <a:cubicBezTo>
                    <a:pt x="575" y="5055"/>
                    <a:pt x="1118" y="5109"/>
                    <a:pt x="1630" y="5109"/>
                  </a:cubicBezTo>
                  <a:cubicBezTo>
                    <a:pt x="6111" y="5109"/>
                    <a:pt x="8203" y="976"/>
                    <a:pt x="8203" y="976"/>
                  </a:cubicBezTo>
                  <a:cubicBezTo>
                    <a:pt x="8203" y="976"/>
                    <a:pt x="6670" y="1"/>
                    <a:pt x="4844"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rot="-4429935">
              <a:off x="6347705" y="4413399"/>
              <a:ext cx="615451" cy="589941"/>
            </a:xfrm>
            <a:custGeom>
              <a:avLst/>
              <a:gdLst/>
              <a:ahLst/>
              <a:cxnLst/>
              <a:rect l="l" t="t" r="r" b="b"/>
              <a:pathLst>
                <a:path w="17926" h="17183" extrusionOk="0">
                  <a:moveTo>
                    <a:pt x="8376" y="1"/>
                  </a:moveTo>
                  <a:cubicBezTo>
                    <a:pt x="5393" y="1"/>
                    <a:pt x="2040" y="199"/>
                    <a:pt x="2217" y="1105"/>
                  </a:cubicBezTo>
                  <a:cubicBezTo>
                    <a:pt x="2382" y="1883"/>
                    <a:pt x="4429" y="2088"/>
                    <a:pt x="6542" y="2088"/>
                  </a:cubicBezTo>
                  <a:cubicBezTo>
                    <a:pt x="8899" y="2088"/>
                    <a:pt x="11338" y="1833"/>
                    <a:pt x="11338" y="1833"/>
                  </a:cubicBezTo>
                  <a:lnTo>
                    <a:pt x="11338" y="1833"/>
                  </a:lnTo>
                  <a:cubicBezTo>
                    <a:pt x="11337" y="1833"/>
                    <a:pt x="0" y="4493"/>
                    <a:pt x="444" y="5665"/>
                  </a:cubicBezTo>
                  <a:cubicBezTo>
                    <a:pt x="515" y="5853"/>
                    <a:pt x="848" y="5931"/>
                    <a:pt x="1358" y="5931"/>
                  </a:cubicBezTo>
                  <a:cubicBezTo>
                    <a:pt x="4032" y="5931"/>
                    <a:pt x="11559" y="3765"/>
                    <a:pt x="11560" y="3765"/>
                  </a:cubicBezTo>
                  <a:lnTo>
                    <a:pt x="11560" y="3765"/>
                  </a:lnTo>
                  <a:cubicBezTo>
                    <a:pt x="11559" y="3765"/>
                    <a:pt x="2914" y="7977"/>
                    <a:pt x="3516" y="9244"/>
                  </a:cubicBezTo>
                  <a:cubicBezTo>
                    <a:pt x="3584" y="9394"/>
                    <a:pt x="3763" y="9461"/>
                    <a:pt x="4027" y="9461"/>
                  </a:cubicBezTo>
                  <a:cubicBezTo>
                    <a:pt x="5979" y="9461"/>
                    <a:pt x="12541" y="5824"/>
                    <a:pt x="12541" y="5823"/>
                  </a:cubicBezTo>
                  <a:lnTo>
                    <a:pt x="12541" y="5823"/>
                  </a:lnTo>
                  <a:cubicBezTo>
                    <a:pt x="12541" y="5824"/>
                    <a:pt x="5099" y="11967"/>
                    <a:pt x="6049" y="12949"/>
                  </a:cubicBezTo>
                  <a:cubicBezTo>
                    <a:pt x="6118" y="13022"/>
                    <a:pt x="6219" y="13056"/>
                    <a:pt x="6347" y="13056"/>
                  </a:cubicBezTo>
                  <a:cubicBezTo>
                    <a:pt x="7989" y="13056"/>
                    <a:pt x="14092" y="7471"/>
                    <a:pt x="14093" y="7470"/>
                  </a:cubicBezTo>
                  <a:lnTo>
                    <a:pt x="14093" y="7470"/>
                  </a:lnTo>
                  <a:cubicBezTo>
                    <a:pt x="14093" y="7471"/>
                    <a:pt x="7316" y="16274"/>
                    <a:pt x="8234" y="17129"/>
                  </a:cubicBezTo>
                  <a:cubicBezTo>
                    <a:pt x="8274" y="17163"/>
                    <a:pt x="8322" y="17179"/>
                    <a:pt x="8380" y="17179"/>
                  </a:cubicBezTo>
                  <a:cubicBezTo>
                    <a:pt x="9717" y="17179"/>
                    <a:pt x="15771" y="8390"/>
                    <a:pt x="15772" y="8388"/>
                  </a:cubicBezTo>
                  <a:lnTo>
                    <a:pt x="15772" y="8388"/>
                  </a:lnTo>
                  <a:cubicBezTo>
                    <a:pt x="15771" y="8390"/>
                    <a:pt x="11718" y="16211"/>
                    <a:pt x="13111" y="17129"/>
                  </a:cubicBezTo>
                  <a:cubicBezTo>
                    <a:pt x="13170" y="17165"/>
                    <a:pt x="13232" y="17183"/>
                    <a:pt x="13296" y="17183"/>
                  </a:cubicBezTo>
                  <a:cubicBezTo>
                    <a:pt x="14809" y="17183"/>
                    <a:pt x="17925" y="7659"/>
                    <a:pt x="17925" y="7628"/>
                  </a:cubicBezTo>
                  <a:lnTo>
                    <a:pt x="15360" y="3891"/>
                  </a:lnTo>
                  <a:lnTo>
                    <a:pt x="12826" y="123"/>
                  </a:lnTo>
                  <a:cubicBezTo>
                    <a:pt x="12826" y="123"/>
                    <a:pt x="10715" y="1"/>
                    <a:pt x="8376" y="1"/>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rot="-4429935">
              <a:off x="6450743" y="4305850"/>
              <a:ext cx="231644" cy="258870"/>
            </a:xfrm>
            <a:custGeom>
              <a:avLst/>
              <a:gdLst/>
              <a:ahLst/>
              <a:cxnLst/>
              <a:rect l="l" t="t" r="r" b="b"/>
              <a:pathLst>
                <a:path w="6747" h="7540" extrusionOk="0">
                  <a:moveTo>
                    <a:pt x="409" y="1"/>
                  </a:moveTo>
                  <a:cubicBezTo>
                    <a:pt x="350" y="1"/>
                    <a:pt x="317" y="2"/>
                    <a:pt x="317" y="2"/>
                  </a:cubicBezTo>
                  <a:cubicBezTo>
                    <a:pt x="317" y="2"/>
                    <a:pt x="1" y="5734"/>
                    <a:pt x="5416" y="7539"/>
                  </a:cubicBezTo>
                  <a:cubicBezTo>
                    <a:pt x="5416" y="7539"/>
                    <a:pt x="6746" y="4499"/>
                    <a:pt x="5194" y="2187"/>
                  </a:cubicBezTo>
                  <a:cubicBezTo>
                    <a:pt x="3767" y="104"/>
                    <a:pt x="951" y="1"/>
                    <a:pt x="409"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rot="-4429935">
              <a:off x="5689824" y="3302322"/>
              <a:ext cx="774171" cy="1241544"/>
            </a:xfrm>
            <a:custGeom>
              <a:avLst/>
              <a:gdLst/>
              <a:ahLst/>
              <a:cxnLst/>
              <a:rect l="l" t="t" r="r" b="b"/>
              <a:pathLst>
                <a:path w="22549" h="36162" extrusionOk="0">
                  <a:moveTo>
                    <a:pt x="21816" y="0"/>
                  </a:moveTo>
                  <a:cubicBezTo>
                    <a:pt x="21626" y="0"/>
                    <a:pt x="21436" y="91"/>
                    <a:pt x="21327" y="308"/>
                  </a:cubicBezTo>
                  <a:cubicBezTo>
                    <a:pt x="15563" y="12406"/>
                    <a:pt x="9008" y="24946"/>
                    <a:pt x="331" y="35270"/>
                  </a:cubicBezTo>
                  <a:cubicBezTo>
                    <a:pt x="0" y="35672"/>
                    <a:pt x="391" y="36161"/>
                    <a:pt x="795" y="36161"/>
                  </a:cubicBezTo>
                  <a:cubicBezTo>
                    <a:pt x="933" y="36161"/>
                    <a:pt x="1073" y="36104"/>
                    <a:pt x="1186" y="35967"/>
                  </a:cubicBezTo>
                  <a:cubicBezTo>
                    <a:pt x="9926" y="25548"/>
                    <a:pt x="16513" y="12944"/>
                    <a:pt x="22341" y="751"/>
                  </a:cubicBezTo>
                  <a:cubicBezTo>
                    <a:pt x="22549" y="335"/>
                    <a:pt x="22182" y="0"/>
                    <a:pt x="21816"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3"/>
          <p:cNvGrpSpPr/>
          <p:nvPr/>
        </p:nvGrpSpPr>
        <p:grpSpPr>
          <a:xfrm>
            <a:off x="3507548" y="357154"/>
            <a:ext cx="866360" cy="853071"/>
            <a:chOff x="3507548" y="357154"/>
            <a:chExt cx="866360" cy="853071"/>
          </a:xfrm>
        </p:grpSpPr>
        <p:sp>
          <p:nvSpPr>
            <p:cNvPr id="269" name="Google Shape;269;p3"/>
            <p:cNvSpPr/>
            <p:nvPr/>
          </p:nvSpPr>
          <p:spPr>
            <a:xfrm rot="-8996398">
              <a:off x="4261543" y="784905"/>
              <a:ext cx="89196" cy="116457"/>
            </a:xfrm>
            <a:custGeom>
              <a:avLst/>
              <a:gdLst/>
              <a:ahLst/>
              <a:cxnLst/>
              <a:rect l="l" t="t" r="r" b="b"/>
              <a:pathLst>
                <a:path w="2598" h="3392" extrusionOk="0">
                  <a:moveTo>
                    <a:pt x="916" y="0"/>
                  </a:moveTo>
                  <a:cubicBezTo>
                    <a:pt x="766" y="0"/>
                    <a:pt x="621" y="36"/>
                    <a:pt x="507" y="108"/>
                  </a:cubicBezTo>
                  <a:cubicBezTo>
                    <a:pt x="64" y="362"/>
                    <a:pt x="0" y="868"/>
                    <a:pt x="190" y="1280"/>
                  </a:cubicBezTo>
                  <a:cubicBezTo>
                    <a:pt x="444" y="1850"/>
                    <a:pt x="697" y="2420"/>
                    <a:pt x="950" y="2990"/>
                  </a:cubicBezTo>
                  <a:cubicBezTo>
                    <a:pt x="1074" y="3258"/>
                    <a:pt x="1371" y="3392"/>
                    <a:pt x="1669" y="3392"/>
                  </a:cubicBezTo>
                  <a:cubicBezTo>
                    <a:pt x="1829" y="3392"/>
                    <a:pt x="1989" y="3353"/>
                    <a:pt x="2122" y="3275"/>
                  </a:cubicBezTo>
                  <a:cubicBezTo>
                    <a:pt x="2566" y="3022"/>
                    <a:pt x="2597" y="2547"/>
                    <a:pt x="2407" y="2103"/>
                  </a:cubicBezTo>
                  <a:cubicBezTo>
                    <a:pt x="2154" y="1533"/>
                    <a:pt x="1932" y="995"/>
                    <a:pt x="1679" y="425"/>
                  </a:cubicBezTo>
                  <a:cubicBezTo>
                    <a:pt x="1551" y="148"/>
                    <a:pt x="1223" y="0"/>
                    <a:pt x="916"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rot="-8996398">
              <a:off x="4131123" y="775923"/>
              <a:ext cx="97883" cy="131700"/>
            </a:xfrm>
            <a:custGeom>
              <a:avLst/>
              <a:gdLst/>
              <a:ahLst/>
              <a:cxnLst/>
              <a:rect l="l" t="t" r="r" b="b"/>
              <a:pathLst>
                <a:path w="2851" h="3836" extrusionOk="0">
                  <a:moveTo>
                    <a:pt x="908" y="0"/>
                  </a:moveTo>
                  <a:cubicBezTo>
                    <a:pt x="763" y="0"/>
                    <a:pt x="621" y="36"/>
                    <a:pt x="507" y="108"/>
                  </a:cubicBezTo>
                  <a:cubicBezTo>
                    <a:pt x="64" y="362"/>
                    <a:pt x="0" y="868"/>
                    <a:pt x="190" y="1280"/>
                  </a:cubicBezTo>
                  <a:cubicBezTo>
                    <a:pt x="507" y="2009"/>
                    <a:pt x="855" y="2705"/>
                    <a:pt x="1172" y="3434"/>
                  </a:cubicBezTo>
                  <a:cubicBezTo>
                    <a:pt x="1316" y="3701"/>
                    <a:pt x="1621" y="3835"/>
                    <a:pt x="1912" y="3835"/>
                  </a:cubicBezTo>
                  <a:cubicBezTo>
                    <a:pt x="2069" y="3835"/>
                    <a:pt x="2222" y="3796"/>
                    <a:pt x="2344" y="3719"/>
                  </a:cubicBezTo>
                  <a:cubicBezTo>
                    <a:pt x="2787" y="3465"/>
                    <a:pt x="2850" y="2990"/>
                    <a:pt x="2660" y="2547"/>
                  </a:cubicBezTo>
                  <a:cubicBezTo>
                    <a:pt x="2312" y="1850"/>
                    <a:pt x="1995" y="1122"/>
                    <a:pt x="1647" y="425"/>
                  </a:cubicBezTo>
                  <a:cubicBezTo>
                    <a:pt x="1519" y="148"/>
                    <a:pt x="1206" y="0"/>
                    <a:pt x="908"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rot="-8996398">
              <a:off x="3970196" y="816725"/>
              <a:ext cx="95720" cy="136885"/>
            </a:xfrm>
            <a:custGeom>
              <a:avLst/>
              <a:gdLst/>
              <a:ahLst/>
              <a:cxnLst/>
              <a:rect l="l" t="t" r="r" b="b"/>
              <a:pathLst>
                <a:path w="2788" h="3987" extrusionOk="0">
                  <a:moveTo>
                    <a:pt x="987" y="1"/>
                  </a:moveTo>
                  <a:cubicBezTo>
                    <a:pt x="914" y="1"/>
                    <a:pt x="838" y="11"/>
                    <a:pt x="761" y="31"/>
                  </a:cubicBezTo>
                  <a:cubicBezTo>
                    <a:pt x="349" y="126"/>
                    <a:pt x="1" y="633"/>
                    <a:pt x="159" y="1076"/>
                  </a:cubicBezTo>
                  <a:cubicBezTo>
                    <a:pt x="444" y="1836"/>
                    <a:pt x="729" y="2596"/>
                    <a:pt x="983" y="3356"/>
                  </a:cubicBezTo>
                  <a:cubicBezTo>
                    <a:pt x="1117" y="3706"/>
                    <a:pt x="1456" y="3986"/>
                    <a:pt x="1846" y="3986"/>
                  </a:cubicBezTo>
                  <a:cubicBezTo>
                    <a:pt x="1916" y="3986"/>
                    <a:pt x="1987" y="3977"/>
                    <a:pt x="2059" y="3958"/>
                  </a:cubicBezTo>
                  <a:cubicBezTo>
                    <a:pt x="2471" y="3831"/>
                    <a:pt x="2788" y="3325"/>
                    <a:pt x="2629" y="2913"/>
                  </a:cubicBezTo>
                  <a:cubicBezTo>
                    <a:pt x="2376" y="2153"/>
                    <a:pt x="2091" y="1361"/>
                    <a:pt x="1806" y="601"/>
                  </a:cubicBezTo>
                  <a:cubicBezTo>
                    <a:pt x="1673" y="257"/>
                    <a:pt x="1363" y="1"/>
                    <a:pt x="987"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rot="-8996398">
              <a:off x="3817702" y="918852"/>
              <a:ext cx="105504" cy="88887"/>
            </a:xfrm>
            <a:custGeom>
              <a:avLst/>
              <a:gdLst/>
              <a:ahLst/>
              <a:cxnLst/>
              <a:rect l="l" t="t" r="r" b="b"/>
              <a:pathLst>
                <a:path w="3073" h="2589" extrusionOk="0">
                  <a:moveTo>
                    <a:pt x="1002" y="1"/>
                  </a:moveTo>
                  <a:cubicBezTo>
                    <a:pt x="690" y="1"/>
                    <a:pt x="352" y="186"/>
                    <a:pt x="222" y="447"/>
                  </a:cubicBezTo>
                  <a:cubicBezTo>
                    <a:pt x="0" y="890"/>
                    <a:pt x="159" y="1302"/>
                    <a:pt x="539" y="1618"/>
                  </a:cubicBezTo>
                  <a:cubicBezTo>
                    <a:pt x="919" y="1903"/>
                    <a:pt x="1299" y="2188"/>
                    <a:pt x="1679" y="2473"/>
                  </a:cubicBezTo>
                  <a:cubicBezTo>
                    <a:pt x="1788" y="2553"/>
                    <a:pt x="1922" y="2589"/>
                    <a:pt x="2061" y="2589"/>
                  </a:cubicBezTo>
                  <a:cubicBezTo>
                    <a:pt x="2364" y="2589"/>
                    <a:pt x="2689" y="2418"/>
                    <a:pt x="2819" y="2157"/>
                  </a:cubicBezTo>
                  <a:cubicBezTo>
                    <a:pt x="3072" y="1713"/>
                    <a:pt x="2914" y="1270"/>
                    <a:pt x="2534" y="985"/>
                  </a:cubicBezTo>
                  <a:cubicBezTo>
                    <a:pt x="2154" y="700"/>
                    <a:pt x="1774" y="415"/>
                    <a:pt x="1394" y="130"/>
                  </a:cubicBezTo>
                  <a:cubicBezTo>
                    <a:pt x="1284" y="40"/>
                    <a:pt x="1146" y="1"/>
                    <a:pt x="100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rot="-8996398">
              <a:off x="3678342" y="1012834"/>
              <a:ext cx="128336" cy="58743"/>
            </a:xfrm>
            <a:custGeom>
              <a:avLst/>
              <a:gdLst/>
              <a:ahLst/>
              <a:cxnLst/>
              <a:rect l="l" t="t" r="r" b="b"/>
              <a:pathLst>
                <a:path w="3738" h="1711" extrusionOk="0">
                  <a:moveTo>
                    <a:pt x="1077" y="0"/>
                  </a:moveTo>
                  <a:cubicBezTo>
                    <a:pt x="0" y="0"/>
                    <a:pt x="0" y="1710"/>
                    <a:pt x="1077" y="1710"/>
                  </a:cubicBezTo>
                  <a:lnTo>
                    <a:pt x="2660" y="1710"/>
                  </a:lnTo>
                  <a:cubicBezTo>
                    <a:pt x="3737" y="1710"/>
                    <a:pt x="3737" y="0"/>
                    <a:pt x="2660"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rot="-8996398">
              <a:off x="3545421" y="1118901"/>
              <a:ext cx="113126" cy="67532"/>
            </a:xfrm>
            <a:custGeom>
              <a:avLst/>
              <a:gdLst/>
              <a:ahLst/>
              <a:cxnLst/>
              <a:rect l="l" t="t" r="r" b="b"/>
              <a:pathLst>
                <a:path w="3295" h="1967" extrusionOk="0">
                  <a:moveTo>
                    <a:pt x="2328" y="1"/>
                  </a:moveTo>
                  <a:cubicBezTo>
                    <a:pt x="2259" y="1"/>
                    <a:pt x="2191" y="8"/>
                    <a:pt x="2123" y="23"/>
                  </a:cubicBezTo>
                  <a:cubicBezTo>
                    <a:pt x="1647" y="118"/>
                    <a:pt x="1172" y="213"/>
                    <a:pt x="697" y="308"/>
                  </a:cubicBezTo>
                  <a:cubicBezTo>
                    <a:pt x="254" y="371"/>
                    <a:pt x="1" y="909"/>
                    <a:pt x="96" y="1353"/>
                  </a:cubicBezTo>
                  <a:cubicBezTo>
                    <a:pt x="207" y="1769"/>
                    <a:pt x="585" y="1966"/>
                    <a:pt x="975" y="1966"/>
                  </a:cubicBezTo>
                  <a:cubicBezTo>
                    <a:pt x="1030" y="1966"/>
                    <a:pt x="1086" y="1962"/>
                    <a:pt x="1141" y="1954"/>
                  </a:cubicBezTo>
                  <a:cubicBezTo>
                    <a:pt x="1616" y="1859"/>
                    <a:pt x="2091" y="1764"/>
                    <a:pt x="2566" y="1669"/>
                  </a:cubicBezTo>
                  <a:cubicBezTo>
                    <a:pt x="3009" y="1574"/>
                    <a:pt x="3294" y="1036"/>
                    <a:pt x="3168" y="593"/>
                  </a:cubicBezTo>
                  <a:cubicBezTo>
                    <a:pt x="3060" y="217"/>
                    <a:pt x="2704" y="1"/>
                    <a:pt x="2328"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rot="-8996398">
              <a:off x="4213222" y="590747"/>
              <a:ext cx="118551" cy="106603"/>
            </a:xfrm>
            <a:custGeom>
              <a:avLst/>
              <a:gdLst/>
              <a:ahLst/>
              <a:cxnLst/>
              <a:rect l="l" t="t" r="r" b="b"/>
              <a:pathLst>
                <a:path w="3453" h="3105" extrusionOk="0">
                  <a:moveTo>
                    <a:pt x="947" y="0"/>
                  </a:moveTo>
                  <a:cubicBezTo>
                    <a:pt x="734" y="0"/>
                    <a:pt x="519" y="80"/>
                    <a:pt x="349" y="250"/>
                  </a:cubicBezTo>
                  <a:cubicBezTo>
                    <a:pt x="32" y="567"/>
                    <a:pt x="1" y="1137"/>
                    <a:pt x="349" y="1453"/>
                  </a:cubicBezTo>
                  <a:cubicBezTo>
                    <a:pt x="887" y="1928"/>
                    <a:pt x="1394" y="2403"/>
                    <a:pt x="1932" y="2878"/>
                  </a:cubicBezTo>
                  <a:cubicBezTo>
                    <a:pt x="2095" y="3025"/>
                    <a:pt x="2316" y="3104"/>
                    <a:pt x="2539" y="3104"/>
                  </a:cubicBezTo>
                  <a:cubicBezTo>
                    <a:pt x="2752" y="3104"/>
                    <a:pt x="2966" y="3033"/>
                    <a:pt x="3136" y="2878"/>
                  </a:cubicBezTo>
                  <a:cubicBezTo>
                    <a:pt x="3453" y="2562"/>
                    <a:pt x="3453" y="1960"/>
                    <a:pt x="3136" y="1675"/>
                  </a:cubicBezTo>
                  <a:cubicBezTo>
                    <a:pt x="2597" y="1200"/>
                    <a:pt x="2091" y="725"/>
                    <a:pt x="1552" y="250"/>
                  </a:cubicBezTo>
                  <a:cubicBezTo>
                    <a:pt x="1390" y="88"/>
                    <a:pt x="1170" y="0"/>
                    <a:pt x="947"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rot="-8996398">
              <a:off x="4080310" y="610986"/>
              <a:ext cx="89196" cy="87857"/>
            </a:xfrm>
            <a:custGeom>
              <a:avLst/>
              <a:gdLst/>
              <a:ahLst/>
              <a:cxnLst/>
              <a:rect l="l" t="t" r="r" b="b"/>
              <a:pathLst>
                <a:path w="2598" h="2559" extrusionOk="0">
                  <a:moveTo>
                    <a:pt x="967" y="1"/>
                  </a:moveTo>
                  <a:cubicBezTo>
                    <a:pt x="732" y="1"/>
                    <a:pt x="495" y="88"/>
                    <a:pt x="349" y="250"/>
                  </a:cubicBezTo>
                  <a:cubicBezTo>
                    <a:pt x="1" y="630"/>
                    <a:pt x="33" y="1105"/>
                    <a:pt x="349" y="1454"/>
                  </a:cubicBezTo>
                  <a:lnTo>
                    <a:pt x="1046" y="2309"/>
                  </a:lnTo>
                  <a:cubicBezTo>
                    <a:pt x="1185" y="2479"/>
                    <a:pt x="1407" y="2558"/>
                    <a:pt x="1635" y="2558"/>
                  </a:cubicBezTo>
                  <a:cubicBezTo>
                    <a:pt x="1874" y="2558"/>
                    <a:pt x="2119" y="2471"/>
                    <a:pt x="2281" y="2309"/>
                  </a:cubicBezTo>
                  <a:cubicBezTo>
                    <a:pt x="2598" y="1961"/>
                    <a:pt x="2566" y="1486"/>
                    <a:pt x="2281" y="1105"/>
                  </a:cubicBezTo>
                  <a:lnTo>
                    <a:pt x="1553" y="250"/>
                  </a:lnTo>
                  <a:cubicBezTo>
                    <a:pt x="1414" y="80"/>
                    <a:pt x="1191" y="1"/>
                    <a:pt x="967"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rot="-8996398">
              <a:off x="3915483" y="639079"/>
              <a:ext cx="104440" cy="97402"/>
            </a:xfrm>
            <a:custGeom>
              <a:avLst/>
              <a:gdLst/>
              <a:ahLst/>
              <a:cxnLst/>
              <a:rect l="l" t="t" r="r" b="b"/>
              <a:pathLst>
                <a:path w="3042" h="2837" extrusionOk="0">
                  <a:moveTo>
                    <a:pt x="942" y="1"/>
                  </a:moveTo>
                  <a:cubicBezTo>
                    <a:pt x="795" y="1"/>
                    <a:pt x="654" y="40"/>
                    <a:pt x="539" y="123"/>
                  </a:cubicBezTo>
                  <a:cubicBezTo>
                    <a:pt x="128" y="376"/>
                    <a:pt x="1" y="851"/>
                    <a:pt x="223" y="1295"/>
                  </a:cubicBezTo>
                  <a:cubicBezTo>
                    <a:pt x="539" y="1896"/>
                    <a:pt x="1046" y="2403"/>
                    <a:pt x="1679" y="2720"/>
                  </a:cubicBezTo>
                  <a:cubicBezTo>
                    <a:pt x="1812" y="2797"/>
                    <a:pt x="1965" y="2836"/>
                    <a:pt x="2118" y="2836"/>
                  </a:cubicBezTo>
                  <a:cubicBezTo>
                    <a:pt x="2401" y="2836"/>
                    <a:pt x="2686" y="2702"/>
                    <a:pt x="2851" y="2435"/>
                  </a:cubicBezTo>
                  <a:cubicBezTo>
                    <a:pt x="3041" y="2023"/>
                    <a:pt x="2946" y="1485"/>
                    <a:pt x="2534" y="1263"/>
                  </a:cubicBezTo>
                  <a:cubicBezTo>
                    <a:pt x="2439" y="1200"/>
                    <a:pt x="2313" y="1136"/>
                    <a:pt x="2218" y="1073"/>
                  </a:cubicBezTo>
                  <a:cubicBezTo>
                    <a:pt x="2217" y="1072"/>
                    <a:pt x="2216" y="1072"/>
                    <a:pt x="2215" y="1071"/>
                  </a:cubicBezTo>
                  <a:lnTo>
                    <a:pt x="2215" y="1071"/>
                  </a:lnTo>
                  <a:cubicBezTo>
                    <a:pt x="2208" y="1063"/>
                    <a:pt x="2198" y="1053"/>
                    <a:pt x="2186" y="1041"/>
                  </a:cubicBezTo>
                  <a:cubicBezTo>
                    <a:pt x="2123" y="1010"/>
                    <a:pt x="2091" y="946"/>
                    <a:pt x="2028" y="915"/>
                  </a:cubicBezTo>
                  <a:cubicBezTo>
                    <a:pt x="1996" y="883"/>
                    <a:pt x="1964" y="820"/>
                    <a:pt x="1933" y="788"/>
                  </a:cubicBezTo>
                  <a:cubicBezTo>
                    <a:pt x="1920" y="775"/>
                    <a:pt x="1910" y="766"/>
                    <a:pt x="1903" y="759"/>
                  </a:cubicBezTo>
                  <a:lnTo>
                    <a:pt x="1903" y="759"/>
                  </a:lnTo>
                  <a:cubicBezTo>
                    <a:pt x="1902" y="758"/>
                    <a:pt x="1902" y="757"/>
                    <a:pt x="1901" y="756"/>
                  </a:cubicBezTo>
                  <a:cubicBezTo>
                    <a:pt x="1838" y="661"/>
                    <a:pt x="1774" y="535"/>
                    <a:pt x="1711" y="440"/>
                  </a:cubicBezTo>
                  <a:cubicBezTo>
                    <a:pt x="1562" y="163"/>
                    <a:pt x="1242" y="1"/>
                    <a:pt x="94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rot="-8996398">
              <a:off x="3764566" y="770795"/>
              <a:ext cx="89196" cy="82399"/>
            </a:xfrm>
            <a:custGeom>
              <a:avLst/>
              <a:gdLst/>
              <a:ahLst/>
              <a:cxnLst/>
              <a:rect l="l" t="t" r="r" b="b"/>
              <a:pathLst>
                <a:path w="2598" h="2400" extrusionOk="0">
                  <a:moveTo>
                    <a:pt x="935" y="1"/>
                  </a:moveTo>
                  <a:cubicBezTo>
                    <a:pt x="719" y="1"/>
                    <a:pt x="504" y="80"/>
                    <a:pt x="349" y="250"/>
                  </a:cubicBezTo>
                  <a:cubicBezTo>
                    <a:pt x="32" y="567"/>
                    <a:pt x="1" y="1105"/>
                    <a:pt x="349" y="1454"/>
                  </a:cubicBezTo>
                  <a:cubicBezTo>
                    <a:pt x="571" y="1675"/>
                    <a:pt x="824" y="1929"/>
                    <a:pt x="1046" y="2150"/>
                  </a:cubicBezTo>
                  <a:cubicBezTo>
                    <a:pt x="1224" y="2312"/>
                    <a:pt x="1460" y="2400"/>
                    <a:pt x="1691" y="2400"/>
                  </a:cubicBezTo>
                  <a:cubicBezTo>
                    <a:pt x="1911" y="2400"/>
                    <a:pt x="2126" y="2320"/>
                    <a:pt x="2281" y="2150"/>
                  </a:cubicBezTo>
                  <a:cubicBezTo>
                    <a:pt x="2566" y="1802"/>
                    <a:pt x="2598" y="1264"/>
                    <a:pt x="2281" y="947"/>
                  </a:cubicBezTo>
                  <a:cubicBezTo>
                    <a:pt x="2028" y="694"/>
                    <a:pt x="1774" y="472"/>
                    <a:pt x="1552" y="250"/>
                  </a:cubicBezTo>
                  <a:cubicBezTo>
                    <a:pt x="1390" y="88"/>
                    <a:pt x="1162" y="1"/>
                    <a:pt x="935"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rot="-8996398">
              <a:off x="3607832" y="853074"/>
              <a:ext cx="107667" cy="73815"/>
            </a:xfrm>
            <a:custGeom>
              <a:avLst/>
              <a:gdLst/>
              <a:ahLst/>
              <a:cxnLst/>
              <a:rect l="l" t="t" r="r" b="b"/>
              <a:pathLst>
                <a:path w="3136" h="2150" extrusionOk="0">
                  <a:moveTo>
                    <a:pt x="933" y="1"/>
                  </a:moveTo>
                  <a:cubicBezTo>
                    <a:pt x="566" y="1"/>
                    <a:pt x="175" y="261"/>
                    <a:pt x="96" y="633"/>
                  </a:cubicBezTo>
                  <a:cubicBezTo>
                    <a:pt x="1" y="1108"/>
                    <a:pt x="254" y="1520"/>
                    <a:pt x="697" y="1678"/>
                  </a:cubicBezTo>
                  <a:cubicBezTo>
                    <a:pt x="1109" y="1836"/>
                    <a:pt x="1552" y="1963"/>
                    <a:pt x="1964" y="2121"/>
                  </a:cubicBezTo>
                  <a:cubicBezTo>
                    <a:pt x="2031" y="2141"/>
                    <a:pt x="2100" y="2150"/>
                    <a:pt x="2169" y="2150"/>
                  </a:cubicBezTo>
                  <a:cubicBezTo>
                    <a:pt x="2553" y="2150"/>
                    <a:pt x="2933" y="1869"/>
                    <a:pt x="3041" y="1520"/>
                  </a:cubicBezTo>
                  <a:cubicBezTo>
                    <a:pt x="3136" y="1045"/>
                    <a:pt x="2882" y="601"/>
                    <a:pt x="2439" y="475"/>
                  </a:cubicBezTo>
                  <a:cubicBezTo>
                    <a:pt x="1996" y="316"/>
                    <a:pt x="1584" y="190"/>
                    <a:pt x="1141" y="31"/>
                  </a:cubicBezTo>
                  <a:cubicBezTo>
                    <a:pt x="1074" y="11"/>
                    <a:pt x="1004" y="1"/>
                    <a:pt x="933"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rot="-8996398">
              <a:off x="3521026" y="946544"/>
              <a:ext cx="91359" cy="78347"/>
            </a:xfrm>
            <a:custGeom>
              <a:avLst/>
              <a:gdLst/>
              <a:ahLst/>
              <a:cxnLst/>
              <a:rect l="l" t="t" r="r" b="b"/>
              <a:pathLst>
                <a:path w="2661" h="2282" extrusionOk="0">
                  <a:moveTo>
                    <a:pt x="982" y="1"/>
                  </a:moveTo>
                  <a:cubicBezTo>
                    <a:pt x="761" y="1"/>
                    <a:pt x="507" y="96"/>
                    <a:pt x="381" y="254"/>
                  </a:cubicBezTo>
                  <a:cubicBezTo>
                    <a:pt x="96" y="571"/>
                    <a:pt x="1" y="1173"/>
                    <a:pt x="381" y="1458"/>
                  </a:cubicBezTo>
                  <a:cubicBezTo>
                    <a:pt x="602" y="1648"/>
                    <a:pt x="856" y="1838"/>
                    <a:pt x="1077" y="2028"/>
                  </a:cubicBezTo>
                  <a:cubicBezTo>
                    <a:pt x="1267" y="2186"/>
                    <a:pt x="1426" y="2281"/>
                    <a:pt x="1679" y="2281"/>
                  </a:cubicBezTo>
                  <a:cubicBezTo>
                    <a:pt x="1901" y="2281"/>
                    <a:pt x="2122" y="2186"/>
                    <a:pt x="2281" y="2028"/>
                  </a:cubicBezTo>
                  <a:cubicBezTo>
                    <a:pt x="2566" y="1743"/>
                    <a:pt x="2661" y="1141"/>
                    <a:pt x="2281" y="824"/>
                  </a:cubicBezTo>
                  <a:cubicBezTo>
                    <a:pt x="2027" y="634"/>
                    <a:pt x="1806" y="444"/>
                    <a:pt x="1584" y="254"/>
                  </a:cubicBezTo>
                  <a:cubicBezTo>
                    <a:pt x="1394" y="128"/>
                    <a:pt x="1204" y="1"/>
                    <a:pt x="98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rot="-8996398">
              <a:off x="4243540" y="375745"/>
              <a:ext cx="98981" cy="92183"/>
            </a:xfrm>
            <a:custGeom>
              <a:avLst/>
              <a:gdLst/>
              <a:ahLst/>
              <a:cxnLst/>
              <a:rect l="l" t="t" r="r" b="b"/>
              <a:pathLst>
                <a:path w="2883" h="2685" extrusionOk="0">
                  <a:moveTo>
                    <a:pt x="922" y="0"/>
                  </a:moveTo>
                  <a:cubicBezTo>
                    <a:pt x="702" y="0"/>
                    <a:pt x="488" y="80"/>
                    <a:pt x="349" y="250"/>
                  </a:cubicBezTo>
                  <a:cubicBezTo>
                    <a:pt x="32" y="598"/>
                    <a:pt x="0" y="1105"/>
                    <a:pt x="349" y="1453"/>
                  </a:cubicBezTo>
                  <a:lnTo>
                    <a:pt x="1330" y="2435"/>
                  </a:lnTo>
                  <a:cubicBezTo>
                    <a:pt x="1492" y="2597"/>
                    <a:pt x="1721" y="2685"/>
                    <a:pt x="1948" y="2685"/>
                  </a:cubicBezTo>
                  <a:cubicBezTo>
                    <a:pt x="2164" y="2685"/>
                    <a:pt x="2379" y="2605"/>
                    <a:pt x="2534" y="2435"/>
                  </a:cubicBezTo>
                  <a:cubicBezTo>
                    <a:pt x="2850" y="2118"/>
                    <a:pt x="2882" y="1580"/>
                    <a:pt x="2534" y="1232"/>
                  </a:cubicBezTo>
                  <a:lnTo>
                    <a:pt x="1552" y="250"/>
                  </a:lnTo>
                  <a:cubicBezTo>
                    <a:pt x="1390" y="88"/>
                    <a:pt x="1153" y="0"/>
                    <a:pt x="922"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rot="-8996398">
              <a:off x="4095647" y="407893"/>
              <a:ext cx="72888" cy="106672"/>
            </a:xfrm>
            <a:custGeom>
              <a:avLst/>
              <a:gdLst/>
              <a:ahLst/>
              <a:cxnLst/>
              <a:rect l="l" t="t" r="r" b="b"/>
              <a:pathLst>
                <a:path w="2123" h="3107" extrusionOk="0">
                  <a:moveTo>
                    <a:pt x="921" y="1"/>
                  </a:moveTo>
                  <a:cubicBezTo>
                    <a:pt x="845" y="1"/>
                    <a:pt x="769" y="11"/>
                    <a:pt x="698" y="33"/>
                  </a:cubicBezTo>
                  <a:cubicBezTo>
                    <a:pt x="222" y="160"/>
                    <a:pt x="1" y="603"/>
                    <a:pt x="96" y="1078"/>
                  </a:cubicBezTo>
                  <a:cubicBezTo>
                    <a:pt x="191" y="1554"/>
                    <a:pt x="286" y="2029"/>
                    <a:pt x="381" y="2504"/>
                  </a:cubicBezTo>
                  <a:cubicBezTo>
                    <a:pt x="459" y="2870"/>
                    <a:pt x="840" y="3106"/>
                    <a:pt x="1202" y="3106"/>
                  </a:cubicBezTo>
                  <a:cubicBezTo>
                    <a:pt x="1279" y="3106"/>
                    <a:pt x="1354" y="3096"/>
                    <a:pt x="1426" y="3074"/>
                  </a:cubicBezTo>
                  <a:cubicBezTo>
                    <a:pt x="1901" y="2947"/>
                    <a:pt x="2123" y="2504"/>
                    <a:pt x="2028" y="2029"/>
                  </a:cubicBezTo>
                  <a:cubicBezTo>
                    <a:pt x="1933" y="1554"/>
                    <a:pt x="1838" y="1078"/>
                    <a:pt x="1743" y="603"/>
                  </a:cubicBezTo>
                  <a:cubicBezTo>
                    <a:pt x="1664" y="237"/>
                    <a:pt x="1283" y="1"/>
                    <a:pt x="921"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rot="-8996398">
              <a:off x="3949378" y="435574"/>
              <a:ext cx="111204" cy="116525"/>
            </a:xfrm>
            <a:custGeom>
              <a:avLst/>
              <a:gdLst/>
              <a:ahLst/>
              <a:cxnLst/>
              <a:rect l="l" t="t" r="r" b="b"/>
              <a:pathLst>
                <a:path w="3239" h="3394" extrusionOk="0">
                  <a:moveTo>
                    <a:pt x="1172" y="1"/>
                  </a:moveTo>
                  <a:cubicBezTo>
                    <a:pt x="592" y="1"/>
                    <a:pt x="1" y="613"/>
                    <a:pt x="395" y="1270"/>
                  </a:cubicBezTo>
                  <a:cubicBezTo>
                    <a:pt x="712" y="1840"/>
                    <a:pt x="1060" y="2410"/>
                    <a:pt x="1377" y="2980"/>
                  </a:cubicBezTo>
                  <a:cubicBezTo>
                    <a:pt x="1552" y="3272"/>
                    <a:pt x="1810" y="3393"/>
                    <a:pt x="2069" y="3393"/>
                  </a:cubicBezTo>
                  <a:cubicBezTo>
                    <a:pt x="2653" y="3393"/>
                    <a:pt x="3238" y="2774"/>
                    <a:pt x="2865" y="2093"/>
                  </a:cubicBezTo>
                  <a:cubicBezTo>
                    <a:pt x="2517" y="1555"/>
                    <a:pt x="2200" y="985"/>
                    <a:pt x="1852" y="415"/>
                  </a:cubicBezTo>
                  <a:cubicBezTo>
                    <a:pt x="1686" y="122"/>
                    <a:pt x="1430" y="1"/>
                    <a:pt x="117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rot="-8996398">
              <a:off x="3796918" y="517134"/>
              <a:ext cx="92458" cy="122739"/>
            </a:xfrm>
            <a:custGeom>
              <a:avLst/>
              <a:gdLst/>
              <a:ahLst/>
              <a:cxnLst/>
              <a:rect l="l" t="t" r="r" b="b"/>
              <a:pathLst>
                <a:path w="2693" h="3575" extrusionOk="0">
                  <a:moveTo>
                    <a:pt x="972" y="1"/>
                  </a:moveTo>
                  <a:cubicBezTo>
                    <a:pt x="903" y="1"/>
                    <a:pt x="833" y="10"/>
                    <a:pt x="761" y="29"/>
                  </a:cubicBezTo>
                  <a:cubicBezTo>
                    <a:pt x="349" y="156"/>
                    <a:pt x="1" y="662"/>
                    <a:pt x="191" y="1106"/>
                  </a:cubicBezTo>
                  <a:cubicBezTo>
                    <a:pt x="412" y="1707"/>
                    <a:pt x="634" y="2341"/>
                    <a:pt x="887" y="2942"/>
                  </a:cubicBezTo>
                  <a:cubicBezTo>
                    <a:pt x="1020" y="3314"/>
                    <a:pt x="1331" y="3574"/>
                    <a:pt x="1707" y="3574"/>
                  </a:cubicBezTo>
                  <a:cubicBezTo>
                    <a:pt x="1780" y="3574"/>
                    <a:pt x="1855" y="3565"/>
                    <a:pt x="1932" y="3544"/>
                  </a:cubicBezTo>
                  <a:cubicBezTo>
                    <a:pt x="2344" y="3417"/>
                    <a:pt x="2692" y="2911"/>
                    <a:pt x="2534" y="2499"/>
                  </a:cubicBezTo>
                  <a:cubicBezTo>
                    <a:pt x="2281" y="1866"/>
                    <a:pt x="2059" y="1264"/>
                    <a:pt x="1837" y="631"/>
                  </a:cubicBezTo>
                  <a:cubicBezTo>
                    <a:pt x="1676" y="281"/>
                    <a:pt x="1356" y="1"/>
                    <a:pt x="97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rot="-8996398">
              <a:off x="3676903" y="630696"/>
              <a:ext cx="88098" cy="87857"/>
            </a:xfrm>
            <a:custGeom>
              <a:avLst/>
              <a:gdLst/>
              <a:ahLst/>
              <a:cxnLst/>
              <a:rect l="l" t="t" r="r" b="b"/>
              <a:pathLst>
                <a:path w="2566" h="2559" extrusionOk="0">
                  <a:moveTo>
                    <a:pt x="981" y="0"/>
                  </a:moveTo>
                  <a:cubicBezTo>
                    <a:pt x="842" y="0"/>
                    <a:pt x="701" y="36"/>
                    <a:pt x="570" y="117"/>
                  </a:cubicBezTo>
                  <a:cubicBezTo>
                    <a:pt x="190" y="338"/>
                    <a:pt x="0" y="877"/>
                    <a:pt x="254" y="1288"/>
                  </a:cubicBezTo>
                  <a:lnTo>
                    <a:pt x="824" y="2143"/>
                  </a:lnTo>
                  <a:cubicBezTo>
                    <a:pt x="996" y="2380"/>
                    <a:pt x="1286" y="2559"/>
                    <a:pt x="1583" y="2559"/>
                  </a:cubicBezTo>
                  <a:cubicBezTo>
                    <a:pt x="1723" y="2559"/>
                    <a:pt x="1864" y="2520"/>
                    <a:pt x="1995" y="2428"/>
                  </a:cubicBezTo>
                  <a:cubicBezTo>
                    <a:pt x="2376" y="2207"/>
                    <a:pt x="2566" y="1668"/>
                    <a:pt x="2312" y="1257"/>
                  </a:cubicBezTo>
                  <a:lnTo>
                    <a:pt x="1742" y="402"/>
                  </a:lnTo>
                  <a:cubicBezTo>
                    <a:pt x="1569" y="164"/>
                    <a:pt x="1279" y="0"/>
                    <a:pt x="981"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3"/>
          <p:cNvSpPr/>
          <p:nvPr/>
        </p:nvSpPr>
        <p:spPr>
          <a:xfrm>
            <a:off x="3185894" y="1009188"/>
            <a:ext cx="3147382" cy="3125124"/>
          </a:xfrm>
          <a:custGeom>
            <a:avLst/>
            <a:gdLst/>
            <a:ahLst/>
            <a:cxnLst/>
            <a:rect l="l" t="t" r="r" b="b"/>
            <a:pathLst>
              <a:path w="103083" h="102354" extrusionOk="0">
                <a:moveTo>
                  <a:pt x="52221" y="1"/>
                </a:moveTo>
                <a:cubicBezTo>
                  <a:pt x="40603" y="1"/>
                  <a:pt x="28990" y="3864"/>
                  <a:pt x="20427" y="11582"/>
                </a:cubicBezTo>
                <a:cubicBezTo>
                  <a:pt x="10673" y="20418"/>
                  <a:pt x="0" y="36189"/>
                  <a:pt x="0" y="51168"/>
                </a:cubicBezTo>
                <a:cubicBezTo>
                  <a:pt x="0" y="82077"/>
                  <a:pt x="21820" y="95790"/>
                  <a:pt x="34488" y="100065"/>
                </a:cubicBezTo>
                <a:cubicBezTo>
                  <a:pt x="39246" y="101667"/>
                  <a:pt x="44187" y="102353"/>
                  <a:pt x="49170" y="102353"/>
                </a:cubicBezTo>
                <a:cubicBezTo>
                  <a:pt x="57486" y="102353"/>
                  <a:pt x="65919" y="100443"/>
                  <a:pt x="73821" y="97690"/>
                </a:cubicBezTo>
                <a:cubicBezTo>
                  <a:pt x="80218" y="95441"/>
                  <a:pt x="86615" y="92528"/>
                  <a:pt x="91365" y="87683"/>
                </a:cubicBezTo>
                <a:cubicBezTo>
                  <a:pt x="97889" y="81095"/>
                  <a:pt x="100644" y="71658"/>
                  <a:pt x="101879" y="62474"/>
                </a:cubicBezTo>
                <a:cubicBezTo>
                  <a:pt x="102893" y="55127"/>
                  <a:pt x="103083" y="47621"/>
                  <a:pt x="101626" y="40338"/>
                </a:cubicBezTo>
                <a:cubicBezTo>
                  <a:pt x="98269" y="23395"/>
                  <a:pt x="85507" y="8637"/>
                  <a:pt x="69197" y="2873"/>
                </a:cubicBezTo>
                <a:cubicBezTo>
                  <a:pt x="63788" y="958"/>
                  <a:pt x="58004" y="1"/>
                  <a:pt x="52221" y="1"/>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txBox="1">
            <a:spLocks noGrp="1"/>
          </p:cNvSpPr>
          <p:nvPr>
            <p:ph type="title"/>
          </p:nvPr>
        </p:nvSpPr>
        <p:spPr>
          <a:xfrm>
            <a:off x="3185900" y="2277701"/>
            <a:ext cx="3147300" cy="412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3400"/>
              <a:buNone/>
              <a:defRPr sz="3400">
                <a:solidFill>
                  <a:srgbClr val="FFFFFF"/>
                </a:solidFill>
              </a:defRPr>
            </a:lvl1pPr>
            <a:lvl2pPr lvl="1" algn="ctr" rtl="0">
              <a:spcBef>
                <a:spcPts val="0"/>
              </a:spcBef>
              <a:spcAft>
                <a:spcPts val="0"/>
              </a:spcAft>
              <a:buClr>
                <a:srgbClr val="FFFFFF"/>
              </a:buClr>
              <a:buSzPts val="3400"/>
              <a:buNone/>
              <a:defRPr sz="3400">
                <a:solidFill>
                  <a:srgbClr val="FFFFFF"/>
                </a:solidFill>
              </a:defRPr>
            </a:lvl2pPr>
            <a:lvl3pPr lvl="2" algn="ctr" rtl="0">
              <a:spcBef>
                <a:spcPts val="0"/>
              </a:spcBef>
              <a:spcAft>
                <a:spcPts val="0"/>
              </a:spcAft>
              <a:buClr>
                <a:srgbClr val="FFFFFF"/>
              </a:buClr>
              <a:buSzPts val="3400"/>
              <a:buNone/>
              <a:defRPr sz="3400">
                <a:solidFill>
                  <a:srgbClr val="FFFFFF"/>
                </a:solidFill>
              </a:defRPr>
            </a:lvl3pPr>
            <a:lvl4pPr lvl="3" algn="ctr" rtl="0">
              <a:spcBef>
                <a:spcPts val="0"/>
              </a:spcBef>
              <a:spcAft>
                <a:spcPts val="0"/>
              </a:spcAft>
              <a:buClr>
                <a:srgbClr val="FFFFFF"/>
              </a:buClr>
              <a:buSzPts val="3400"/>
              <a:buNone/>
              <a:defRPr sz="3400">
                <a:solidFill>
                  <a:srgbClr val="FFFFFF"/>
                </a:solidFill>
              </a:defRPr>
            </a:lvl4pPr>
            <a:lvl5pPr lvl="4" algn="ctr" rtl="0">
              <a:spcBef>
                <a:spcPts val="0"/>
              </a:spcBef>
              <a:spcAft>
                <a:spcPts val="0"/>
              </a:spcAft>
              <a:buClr>
                <a:srgbClr val="FFFFFF"/>
              </a:buClr>
              <a:buSzPts val="3400"/>
              <a:buNone/>
              <a:defRPr sz="3400">
                <a:solidFill>
                  <a:srgbClr val="FFFFFF"/>
                </a:solidFill>
              </a:defRPr>
            </a:lvl5pPr>
            <a:lvl6pPr lvl="5" algn="ctr" rtl="0">
              <a:spcBef>
                <a:spcPts val="0"/>
              </a:spcBef>
              <a:spcAft>
                <a:spcPts val="0"/>
              </a:spcAft>
              <a:buClr>
                <a:srgbClr val="FFFFFF"/>
              </a:buClr>
              <a:buSzPts val="3400"/>
              <a:buNone/>
              <a:defRPr sz="3400">
                <a:solidFill>
                  <a:srgbClr val="FFFFFF"/>
                </a:solidFill>
              </a:defRPr>
            </a:lvl6pPr>
            <a:lvl7pPr lvl="6" algn="ctr" rtl="0">
              <a:spcBef>
                <a:spcPts val="0"/>
              </a:spcBef>
              <a:spcAft>
                <a:spcPts val="0"/>
              </a:spcAft>
              <a:buClr>
                <a:srgbClr val="FFFFFF"/>
              </a:buClr>
              <a:buSzPts val="3400"/>
              <a:buNone/>
              <a:defRPr sz="3400">
                <a:solidFill>
                  <a:srgbClr val="FFFFFF"/>
                </a:solidFill>
              </a:defRPr>
            </a:lvl7pPr>
            <a:lvl8pPr lvl="7" algn="ctr" rtl="0">
              <a:spcBef>
                <a:spcPts val="0"/>
              </a:spcBef>
              <a:spcAft>
                <a:spcPts val="0"/>
              </a:spcAft>
              <a:buClr>
                <a:srgbClr val="FFFFFF"/>
              </a:buClr>
              <a:buSzPts val="3400"/>
              <a:buNone/>
              <a:defRPr sz="3400">
                <a:solidFill>
                  <a:srgbClr val="FFFFFF"/>
                </a:solidFill>
              </a:defRPr>
            </a:lvl8pPr>
            <a:lvl9pPr lvl="8" algn="ctr" rtl="0">
              <a:spcBef>
                <a:spcPts val="0"/>
              </a:spcBef>
              <a:spcAft>
                <a:spcPts val="0"/>
              </a:spcAft>
              <a:buClr>
                <a:srgbClr val="FFFFFF"/>
              </a:buClr>
              <a:buSzPts val="3400"/>
              <a:buNone/>
              <a:defRPr sz="3400">
                <a:solidFill>
                  <a:srgbClr val="FFFFFF"/>
                </a:solidFill>
              </a:defRPr>
            </a:lvl9pPr>
          </a:lstStyle>
          <a:p>
            <a:endParaRPr/>
          </a:p>
        </p:txBody>
      </p:sp>
      <p:sp>
        <p:nvSpPr>
          <p:cNvPr id="288" name="Google Shape;288;p3"/>
          <p:cNvSpPr txBox="1">
            <a:spLocks noGrp="1"/>
          </p:cNvSpPr>
          <p:nvPr>
            <p:ph type="subTitle" idx="1"/>
          </p:nvPr>
        </p:nvSpPr>
        <p:spPr>
          <a:xfrm>
            <a:off x="3398750" y="2783350"/>
            <a:ext cx="2721600" cy="560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rgbClr val="FFFFFF"/>
              </a:buClr>
              <a:buSzPts val="1300"/>
              <a:buNone/>
              <a:defRPr sz="1300">
                <a:solidFill>
                  <a:srgbClr val="FFFFFF"/>
                </a:solidFill>
              </a:defRPr>
            </a:lvl1pPr>
            <a:lvl2pPr lvl="1" algn="ctr" rtl="0">
              <a:lnSpc>
                <a:spcPct val="115000"/>
              </a:lnSpc>
              <a:spcBef>
                <a:spcPts val="0"/>
              </a:spcBef>
              <a:spcAft>
                <a:spcPts val="0"/>
              </a:spcAft>
              <a:buClr>
                <a:srgbClr val="FFFFFF"/>
              </a:buClr>
              <a:buSzPts val="1300"/>
              <a:buNone/>
              <a:defRPr sz="1300">
                <a:solidFill>
                  <a:srgbClr val="FFFFFF"/>
                </a:solidFill>
              </a:defRPr>
            </a:lvl2pPr>
            <a:lvl3pPr lvl="2" algn="ctr" rtl="0">
              <a:lnSpc>
                <a:spcPct val="115000"/>
              </a:lnSpc>
              <a:spcBef>
                <a:spcPts val="0"/>
              </a:spcBef>
              <a:spcAft>
                <a:spcPts val="0"/>
              </a:spcAft>
              <a:buClr>
                <a:srgbClr val="FFFFFF"/>
              </a:buClr>
              <a:buSzPts val="1300"/>
              <a:buNone/>
              <a:defRPr sz="1300">
                <a:solidFill>
                  <a:srgbClr val="FFFFFF"/>
                </a:solidFill>
              </a:defRPr>
            </a:lvl3pPr>
            <a:lvl4pPr lvl="3" algn="ctr" rtl="0">
              <a:lnSpc>
                <a:spcPct val="115000"/>
              </a:lnSpc>
              <a:spcBef>
                <a:spcPts val="0"/>
              </a:spcBef>
              <a:spcAft>
                <a:spcPts val="0"/>
              </a:spcAft>
              <a:buClr>
                <a:srgbClr val="FFFFFF"/>
              </a:buClr>
              <a:buSzPts val="1300"/>
              <a:buNone/>
              <a:defRPr sz="1300">
                <a:solidFill>
                  <a:srgbClr val="FFFFFF"/>
                </a:solidFill>
              </a:defRPr>
            </a:lvl4pPr>
            <a:lvl5pPr lvl="4" algn="ctr" rtl="0">
              <a:lnSpc>
                <a:spcPct val="115000"/>
              </a:lnSpc>
              <a:spcBef>
                <a:spcPts val="0"/>
              </a:spcBef>
              <a:spcAft>
                <a:spcPts val="0"/>
              </a:spcAft>
              <a:buClr>
                <a:srgbClr val="FFFFFF"/>
              </a:buClr>
              <a:buSzPts val="1300"/>
              <a:buNone/>
              <a:defRPr sz="1300">
                <a:solidFill>
                  <a:srgbClr val="FFFFFF"/>
                </a:solidFill>
              </a:defRPr>
            </a:lvl5pPr>
            <a:lvl6pPr lvl="5" algn="ctr" rtl="0">
              <a:lnSpc>
                <a:spcPct val="115000"/>
              </a:lnSpc>
              <a:spcBef>
                <a:spcPts val="0"/>
              </a:spcBef>
              <a:spcAft>
                <a:spcPts val="0"/>
              </a:spcAft>
              <a:buClr>
                <a:srgbClr val="FFFFFF"/>
              </a:buClr>
              <a:buSzPts val="1300"/>
              <a:buNone/>
              <a:defRPr sz="1300">
                <a:solidFill>
                  <a:srgbClr val="FFFFFF"/>
                </a:solidFill>
              </a:defRPr>
            </a:lvl6pPr>
            <a:lvl7pPr lvl="6" algn="ctr" rtl="0">
              <a:lnSpc>
                <a:spcPct val="115000"/>
              </a:lnSpc>
              <a:spcBef>
                <a:spcPts val="0"/>
              </a:spcBef>
              <a:spcAft>
                <a:spcPts val="0"/>
              </a:spcAft>
              <a:buClr>
                <a:srgbClr val="FFFFFF"/>
              </a:buClr>
              <a:buSzPts val="1300"/>
              <a:buNone/>
              <a:defRPr sz="1300">
                <a:solidFill>
                  <a:srgbClr val="FFFFFF"/>
                </a:solidFill>
              </a:defRPr>
            </a:lvl7pPr>
            <a:lvl8pPr lvl="7" algn="ctr" rtl="0">
              <a:lnSpc>
                <a:spcPct val="115000"/>
              </a:lnSpc>
              <a:spcBef>
                <a:spcPts val="0"/>
              </a:spcBef>
              <a:spcAft>
                <a:spcPts val="0"/>
              </a:spcAft>
              <a:buClr>
                <a:srgbClr val="FFFFFF"/>
              </a:buClr>
              <a:buSzPts val="1300"/>
              <a:buNone/>
              <a:defRPr sz="1300">
                <a:solidFill>
                  <a:srgbClr val="FFFFFF"/>
                </a:solidFill>
              </a:defRPr>
            </a:lvl8pPr>
            <a:lvl9pPr lvl="8" algn="ctr" rtl="0">
              <a:lnSpc>
                <a:spcPct val="115000"/>
              </a:lnSpc>
              <a:spcBef>
                <a:spcPts val="0"/>
              </a:spcBef>
              <a:spcAft>
                <a:spcPts val="0"/>
              </a:spcAft>
              <a:buClr>
                <a:srgbClr val="FFFFFF"/>
              </a:buClr>
              <a:buSzPts val="1300"/>
              <a:buNone/>
              <a:defRPr sz="1300">
                <a:solidFill>
                  <a:srgbClr val="FFFFFF"/>
                </a:solidFill>
              </a:defRPr>
            </a:lvl9pPr>
          </a:lstStyle>
          <a:p>
            <a:endParaRPr/>
          </a:p>
        </p:txBody>
      </p:sp>
      <p:sp>
        <p:nvSpPr>
          <p:cNvPr id="289" name="Google Shape;289;p3"/>
          <p:cNvSpPr/>
          <p:nvPr/>
        </p:nvSpPr>
        <p:spPr>
          <a:xfrm>
            <a:off x="2810724" y="1455679"/>
            <a:ext cx="879947" cy="873962"/>
          </a:xfrm>
          <a:custGeom>
            <a:avLst/>
            <a:gdLst/>
            <a:ahLst/>
            <a:cxnLst/>
            <a:rect l="l" t="t" r="r" b="b"/>
            <a:pathLst>
              <a:path w="28820" h="28624" extrusionOk="0">
                <a:moveTo>
                  <a:pt x="14601" y="1"/>
                </a:moveTo>
                <a:cubicBezTo>
                  <a:pt x="11345" y="1"/>
                  <a:pt x="8092" y="1070"/>
                  <a:pt x="5701" y="3229"/>
                </a:cubicBezTo>
                <a:cubicBezTo>
                  <a:pt x="2977" y="5699"/>
                  <a:pt x="0" y="10133"/>
                  <a:pt x="0" y="14313"/>
                </a:cubicBezTo>
                <a:cubicBezTo>
                  <a:pt x="0" y="22958"/>
                  <a:pt x="6081" y="26790"/>
                  <a:pt x="9628" y="27994"/>
                </a:cubicBezTo>
                <a:cubicBezTo>
                  <a:pt x="10961" y="28434"/>
                  <a:pt x="12347" y="28624"/>
                  <a:pt x="13747" y="28624"/>
                </a:cubicBezTo>
                <a:cubicBezTo>
                  <a:pt x="16072" y="28624"/>
                  <a:pt x="18434" y="28100"/>
                  <a:pt x="20649" y="27329"/>
                </a:cubicBezTo>
                <a:cubicBezTo>
                  <a:pt x="22422" y="26695"/>
                  <a:pt x="24196" y="25872"/>
                  <a:pt x="25526" y="24510"/>
                </a:cubicBezTo>
                <a:cubicBezTo>
                  <a:pt x="27363" y="22673"/>
                  <a:pt x="28123" y="20045"/>
                  <a:pt x="28471" y="17480"/>
                </a:cubicBezTo>
                <a:cubicBezTo>
                  <a:pt x="28756" y="15421"/>
                  <a:pt x="28819" y="13331"/>
                  <a:pt x="28408" y="11273"/>
                </a:cubicBezTo>
                <a:cubicBezTo>
                  <a:pt x="27458" y="6554"/>
                  <a:pt x="23911" y="2405"/>
                  <a:pt x="19350" y="790"/>
                </a:cubicBezTo>
                <a:cubicBezTo>
                  <a:pt x="17837" y="265"/>
                  <a:pt x="16219" y="1"/>
                  <a:pt x="14601" y="1"/>
                </a:cubicBezTo>
                <a:close/>
              </a:path>
            </a:pathLst>
          </a:custGeom>
          <a:solidFill>
            <a:srgbClr val="EFCB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a:solidFill>
                <a:srgbClr val="FFFFFF"/>
              </a:solidFill>
              <a:latin typeface="Fredoka One"/>
              <a:ea typeface="Fredoka One"/>
              <a:cs typeface="Fredoka One"/>
              <a:sym typeface="Fredoka One"/>
            </a:endParaRPr>
          </a:p>
        </p:txBody>
      </p:sp>
      <p:sp>
        <p:nvSpPr>
          <p:cNvPr id="290" name="Google Shape;290;p3"/>
          <p:cNvSpPr txBox="1">
            <a:spLocks noGrp="1"/>
          </p:cNvSpPr>
          <p:nvPr>
            <p:ph type="title" idx="2" hasCustomPrompt="1"/>
          </p:nvPr>
        </p:nvSpPr>
        <p:spPr>
          <a:xfrm>
            <a:off x="2810750" y="1455675"/>
            <a:ext cx="879900" cy="87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800"/>
              <a:buNone/>
              <a:defRPr>
                <a:solidFill>
                  <a:srgbClr val="FFFFFF"/>
                </a:solidFill>
              </a:defRPr>
            </a:lvl1pPr>
            <a:lvl2pPr lvl="1" algn="ctr" rtl="0">
              <a:spcBef>
                <a:spcPts val="0"/>
              </a:spcBef>
              <a:spcAft>
                <a:spcPts val="0"/>
              </a:spcAft>
              <a:buClr>
                <a:srgbClr val="FFFFFF"/>
              </a:buClr>
              <a:buSzPts val="2800"/>
              <a:buNone/>
              <a:defRPr>
                <a:solidFill>
                  <a:srgbClr val="FFFFFF"/>
                </a:solidFill>
              </a:defRPr>
            </a:lvl2pPr>
            <a:lvl3pPr lvl="2" algn="ctr" rtl="0">
              <a:spcBef>
                <a:spcPts val="0"/>
              </a:spcBef>
              <a:spcAft>
                <a:spcPts val="0"/>
              </a:spcAft>
              <a:buClr>
                <a:srgbClr val="FFFFFF"/>
              </a:buClr>
              <a:buSzPts val="2800"/>
              <a:buNone/>
              <a:defRPr>
                <a:solidFill>
                  <a:srgbClr val="FFFFFF"/>
                </a:solidFill>
              </a:defRPr>
            </a:lvl3pPr>
            <a:lvl4pPr lvl="3" algn="ctr" rtl="0">
              <a:spcBef>
                <a:spcPts val="0"/>
              </a:spcBef>
              <a:spcAft>
                <a:spcPts val="0"/>
              </a:spcAft>
              <a:buClr>
                <a:srgbClr val="FFFFFF"/>
              </a:buClr>
              <a:buSzPts val="2800"/>
              <a:buNone/>
              <a:defRPr>
                <a:solidFill>
                  <a:srgbClr val="FFFFFF"/>
                </a:solidFill>
              </a:defRPr>
            </a:lvl4pPr>
            <a:lvl5pPr lvl="4" algn="ctr" rtl="0">
              <a:spcBef>
                <a:spcPts val="0"/>
              </a:spcBef>
              <a:spcAft>
                <a:spcPts val="0"/>
              </a:spcAft>
              <a:buClr>
                <a:srgbClr val="FFFFFF"/>
              </a:buClr>
              <a:buSzPts val="2800"/>
              <a:buNone/>
              <a:defRPr>
                <a:solidFill>
                  <a:srgbClr val="FFFFFF"/>
                </a:solidFill>
              </a:defRPr>
            </a:lvl5pPr>
            <a:lvl6pPr lvl="5" algn="ctr" rtl="0">
              <a:spcBef>
                <a:spcPts val="0"/>
              </a:spcBef>
              <a:spcAft>
                <a:spcPts val="0"/>
              </a:spcAft>
              <a:buClr>
                <a:srgbClr val="FFFFFF"/>
              </a:buClr>
              <a:buSzPts val="2800"/>
              <a:buNone/>
              <a:defRPr>
                <a:solidFill>
                  <a:srgbClr val="FFFFFF"/>
                </a:solidFill>
              </a:defRPr>
            </a:lvl6pPr>
            <a:lvl7pPr lvl="6" algn="ctr" rtl="0">
              <a:spcBef>
                <a:spcPts val="0"/>
              </a:spcBef>
              <a:spcAft>
                <a:spcPts val="0"/>
              </a:spcAft>
              <a:buClr>
                <a:srgbClr val="FFFFFF"/>
              </a:buClr>
              <a:buSzPts val="2800"/>
              <a:buNone/>
              <a:defRPr>
                <a:solidFill>
                  <a:srgbClr val="FFFFFF"/>
                </a:solidFill>
              </a:defRPr>
            </a:lvl7pPr>
            <a:lvl8pPr lvl="7" algn="ctr" rtl="0">
              <a:spcBef>
                <a:spcPts val="0"/>
              </a:spcBef>
              <a:spcAft>
                <a:spcPts val="0"/>
              </a:spcAft>
              <a:buClr>
                <a:srgbClr val="FFFFFF"/>
              </a:buClr>
              <a:buSzPts val="2800"/>
              <a:buNone/>
              <a:defRPr>
                <a:solidFill>
                  <a:srgbClr val="FFFFFF"/>
                </a:solidFill>
              </a:defRPr>
            </a:lvl8pPr>
            <a:lvl9pPr lvl="8" algn="ctr" rtl="0">
              <a:spcBef>
                <a:spcPts val="0"/>
              </a:spcBef>
              <a:spcAft>
                <a:spcPts val="0"/>
              </a:spcAft>
              <a:buClr>
                <a:srgbClr val="FFFFFF"/>
              </a:buClr>
              <a:buSzPts val="2800"/>
              <a:buNone/>
              <a:defRPr>
                <a:solidFill>
                  <a:srgbClr val="FFFFFF"/>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6">
  <p:cSld name="CUSTOM_1_1_1_1_1">
    <p:spTree>
      <p:nvGrpSpPr>
        <p:cNvPr id="1" name="Shape 719"/>
        <p:cNvGrpSpPr/>
        <p:nvPr/>
      </p:nvGrpSpPr>
      <p:grpSpPr>
        <a:xfrm>
          <a:off x="0" y="0"/>
          <a:ext cx="0" cy="0"/>
          <a:chOff x="0" y="0"/>
          <a:chExt cx="0" cy="0"/>
        </a:xfrm>
      </p:grpSpPr>
      <p:sp>
        <p:nvSpPr>
          <p:cNvPr id="720" name="Google Shape;720;p21"/>
          <p:cNvSpPr/>
          <p:nvPr/>
        </p:nvSpPr>
        <p:spPr>
          <a:xfrm>
            <a:off x="5" y="-4"/>
            <a:ext cx="5726695" cy="2272503"/>
          </a:xfrm>
          <a:custGeom>
            <a:avLst/>
            <a:gdLst/>
            <a:ahLst/>
            <a:cxnLst/>
            <a:rect l="l" t="t" r="r" b="b"/>
            <a:pathLst>
              <a:path w="166801" h="66191" extrusionOk="0">
                <a:moveTo>
                  <a:pt x="0" y="0"/>
                </a:moveTo>
                <a:lnTo>
                  <a:pt x="0" y="63402"/>
                </a:lnTo>
                <a:cubicBezTo>
                  <a:pt x="0" y="63402"/>
                  <a:pt x="10894" y="57258"/>
                  <a:pt x="7727" y="44337"/>
                </a:cubicBezTo>
                <a:cubicBezTo>
                  <a:pt x="4560" y="31448"/>
                  <a:pt x="8234" y="29136"/>
                  <a:pt x="16215" y="24575"/>
                </a:cubicBezTo>
                <a:cubicBezTo>
                  <a:pt x="24195" y="20015"/>
                  <a:pt x="21915" y="10768"/>
                  <a:pt x="31289" y="6524"/>
                </a:cubicBezTo>
                <a:cubicBezTo>
                  <a:pt x="32283" y="6071"/>
                  <a:pt x="33249" y="5868"/>
                  <a:pt x="34181" y="5868"/>
                </a:cubicBezTo>
                <a:cubicBezTo>
                  <a:pt x="42037" y="5868"/>
                  <a:pt x="47504" y="20268"/>
                  <a:pt x="47504" y="20268"/>
                </a:cubicBezTo>
                <a:cubicBezTo>
                  <a:pt x="50607" y="24670"/>
                  <a:pt x="54566" y="28439"/>
                  <a:pt x="59221" y="30909"/>
                </a:cubicBezTo>
                <a:cubicBezTo>
                  <a:pt x="61691" y="32239"/>
                  <a:pt x="64320" y="33189"/>
                  <a:pt x="67075" y="33696"/>
                </a:cubicBezTo>
                <a:cubicBezTo>
                  <a:pt x="70337" y="34329"/>
                  <a:pt x="73662" y="34424"/>
                  <a:pt x="76988" y="34456"/>
                </a:cubicBezTo>
                <a:cubicBezTo>
                  <a:pt x="80313" y="34488"/>
                  <a:pt x="83638" y="34488"/>
                  <a:pt x="86932" y="34931"/>
                </a:cubicBezTo>
                <a:cubicBezTo>
                  <a:pt x="89750" y="35343"/>
                  <a:pt x="92569" y="36071"/>
                  <a:pt x="95261" y="37021"/>
                </a:cubicBezTo>
                <a:cubicBezTo>
                  <a:pt x="100676" y="38921"/>
                  <a:pt x="105743" y="41835"/>
                  <a:pt x="110430" y="45224"/>
                </a:cubicBezTo>
                <a:cubicBezTo>
                  <a:pt x="115244" y="48739"/>
                  <a:pt x="119709" y="52824"/>
                  <a:pt x="123921" y="57131"/>
                </a:cubicBezTo>
                <a:cubicBezTo>
                  <a:pt x="127677" y="60980"/>
                  <a:pt x="132082" y="66191"/>
                  <a:pt x="137778" y="66191"/>
                </a:cubicBezTo>
                <a:cubicBezTo>
                  <a:pt x="137846" y="66191"/>
                  <a:pt x="137914" y="66190"/>
                  <a:pt x="137982" y="66188"/>
                </a:cubicBezTo>
                <a:cubicBezTo>
                  <a:pt x="143334" y="66062"/>
                  <a:pt x="146596" y="61153"/>
                  <a:pt x="148085" y="56213"/>
                </a:cubicBezTo>
                <a:cubicBezTo>
                  <a:pt x="148971" y="53299"/>
                  <a:pt x="149288" y="50196"/>
                  <a:pt x="149541" y="47124"/>
                </a:cubicBezTo>
                <a:cubicBezTo>
                  <a:pt x="149826" y="43577"/>
                  <a:pt x="149890" y="39967"/>
                  <a:pt x="149985" y="36388"/>
                </a:cubicBezTo>
                <a:cubicBezTo>
                  <a:pt x="150111" y="29927"/>
                  <a:pt x="150333" y="23404"/>
                  <a:pt x="152138" y="17165"/>
                </a:cubicBezTo>
                <a:cubicBezTo>
                  <a:pt x="153627" y="12035"/>
                  <a:pt x="156192" y="6999"/>
                  <a:pt x="160309" y="3674"/>
                </a:cubicBezTo>
                <a:cubicBezTo>
                  <a:pt x="162241" y="2122"/>
                  <a:pt x="164521" y="1077"/>
                  <a:pt x="166801" y="0"/>
                </a:cubicBez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1" name="Google Shape;721;p21"/>
          <p:cNvGrpSpPr/>
          <p:nvPr/>
        </p:nvGrpSpPr>
        <p:grpSpPr>
          <a:xfrm>
            <a:off x="7733624" y="3436948"/>
            <a:ext cx="2139173" cy="1889462"/>
            <a:chOff x="7733624" y="3436948"/>
            <a:chExt cx="2139173" cy="1889462"/>
          </a:xfrm>
        </p:grpSpPr>
        <p:sp>
          <p:nvSpPr>
            <p:cNvPr id="722" name="Google Shape;722;p21"/>
            <p:cNvSpPr/>
            <p:nvPr/>
          </p:nvSpPr>
          <p:spPr>
            <a:xfrm rot="-9116018" flipH="1">
              <a:off x="8239917" y="3680059"/>
              <a:ext cx="1384158" cy="1403240"/>
            </a:xfrm>
            <a:custGeom>
              <a:avLst/>
              <a:gdLst/>
              <a:ahLst/>
              <a:cxnLst/>
              <a:rect l="l" t="t" r="r" b="b"/>
              <a:pathLst>
                <a:path w="59190" h="60006" extrusionOk="0">
                  <a:moveTo>
                    <a:pt x="47619" y="0"/>
                  </a:moveTo>
                  <a:cubicBezTo>
                    <a:pt x="47405" y="0"/>
                    <a:pt x="47206" y="122"/>
                    <a:pt x="47156" y="401"/>
                  </a:cubicBezTo>
                  <a:cubicBezTo>
                    <a:pt x="46649" y="3442"/>
                    <a:pt x="45730" y="6450"/>
                    <a:pt x="44559" y="9395"/>
                  </a:cubicBezTo>
                  <a:cubicBezTo>
                    <a:pt x="43874" y="9050"/>
                    <a:pt x="42440" y="8866"/>
                    <a:pt x="40664" y="8866"/>
                  </a:cubicBezTo>
                  <a:cubicBezTo>
                    <a:pt x="34794" y="8866"/>
                    <a:pt x="25192" y="10869"/>
                    <a:pt x="26602" y="15634"/>
                  </a:cubicBezTo>
                  <a:cubicBezTo>
                    <a:pt x="27077" y="17217"/>
                    <a:pt x="28392" y="17839"/>
                    <a:pt x="30115" y="17839"/>
                  </a:cubicBezTo>
                  <a:cubicBezTo>
                    <a:pt x="34252" y="17839"/>
                    <a:pt x="40737" y="14252"/>
                    <a:pt x="43577" y="11771"/>
                  </a:cubicBezTo>
                  <a:lnTo>
                    <a:pt x="43577" y="11771"/>
                  </a:lnTo>
                  <a:cubicBezTo>
                    <a:pt x="42880" y="13386"/>
                    <a:pt x="42120" y="14937"/>
                    <a:pt x="41328" y="16458"/>
                  </a:cubicBezTo>
                  <a:cubicBezTo>
                    <a:pt x="40473" y="18168"/>
                    <a:pt x="39555" y="19814"/>
                    <a:pt x="38605" y="21461"/>
                  </a:cubicBezTo>
                  <a:cubicBezTo>
                    <a:pt x="37768" y="20323"/>
                    <a:pt x="32364" y="19007"/>
                    <a:pt x="27512" y="19007"/>
                  </a:cubicBezTo>
                  <a:cubicBezTo>
                    <a:pt x="23186" y="19007"/>
                    <a:pt x="19298" y="20053"/>
                    <a:pt x="19477" y="23203"/>
                  </a:cubicBezTo>
                  <a:cubicBezTo>
                    <a:pt x="19625" y="25566"/>
                    <a:pt x="21876" y="26411"/>
                    <a:pt x="24789" y="26411"/>
                  </a:cubicBezTo>
                  <a:cubicBezTo>
                    <a:pt x="29332" y="26411"/>
                    <a:pt x="35485" y="24354"/>
                    <a:pt x="37781" y="22791"/>
                  </a:cubicBezTo>
                  <a:lnTo>
                    <a:pt x="37781" y="22791"/>
                  </a:lnTo>
                  <a:cubicBezTo>
                    <a:pt x="35945" y="25832"/>
                    <a:pt x="33886" y="28745"/>
                    <a:pt x="31701" y="31500"/>
                  </a:cubicBezTo>
                  <a:cubicBezTo>
                    <a:pt x="30351" y="30187"/>
                    <a:pt x="24275" y="28454"/>
                    <a:pt x="19352" y="28454"/>
                  </a:cubicBezTo>
                  <a:cubicBezTo>
                    <a:pt x="15727" y="28454"/>
                    <a:pt x="12726" y="29394"/>
                    <a:pt x="12700" y="32134"/>
                  </a:cubicBezTo>
                  <a:cubicBezTo>
                    <a:pt x="12670" y="34812"/>
                    <a:pt x="15482" y="35737"/>
                    <a:pt x="18969" y="35737"/>
                  </a:cubicBezTo>
                  <a:cubicBezTo>
                    <a:pt x="22861" y="35737"/>
                    <a:pt x="27593" y="34585"/>
                    <a:pt x="30149" y="33432"/>
                  </a:cubicBezTo>
                  <a:lnTo>
                    <a:pt x="30149" y="33432"/>
                  </a:lnTo>
                  <a:cubicBezTo>
                    <a:pt x="28186" y="35807"/>
                    <a:pt x="26127" y="38087"/>
                    <a:pt x="23942" y="40241"/>
                  </a:cubicBezTo>
                  <a:cubicBezTo>
                    <a:pt x="22819" y="38566"/>
                    <a:pt x="15097" y="35345"/>
                    <a:pt x="9838" y="35345"/>
                  </a:cubicBezTo>
                  <a:cubicBezTo>
                    <a:pt x="7241" y="35345"/>
                    <a:pt x="5244" y="36131"/>
                    <a:pt x="4941" y="38277"/>
                  </a:cubicBezTo>
                  <a:cubicBezTo>
                    <a:pt x="4444" y="41755"/>
                    <a:pt x="9148" y="42893"/>
                    <a:pt x="14015" y="42893"/>
                  </a:cubicBezTo>
                  <a:cubicBezTo>
                    <a:pt x="17213" y="42893"/>
                    <a:pt x="20481" y="42401"/>
                    <a:pt x="22390" y="41761"/>
                  </a:cubicBezTo>
                  <a:lnTo>
                    <a:pt x="22390" y="41761"/>
                  </a:lnTo>
                  <a:cubicBezTo>
                    <a:pt x="20965" y="43123"/>
                    <a:pt x="19508" y="44421"/>
                    <a:pt x="18020" y="45720"/>
                  </a:cubicBezTo>
                  <a:cubicBezTo>
                    <a:pt x="14220" y="45846"/>
                    <a:pt x="0" y="53067"/>
                    <a:pt x="3832" y="58007"/>
                  </a:cubicBezTo>
                  <a:cubicBezTo>
                    <a:pt x="4464" y="58826"/>
                    <a:pt x="5265" y="59179"/>
                    <a:pt x="6167" y="59179"/>
                  </a:cubicBezTo>
                  <a:cubicBezTo>
                    <a:pt x="11055" y="59179"/>
                    <a:pt x="18917" y="48839"/>
                    <a:pt x="18970" y="46353"/>
                  </a:cubicBezTo>
                  <a:cubicBezTo>
                    <a:pt x="20300" y="45213"/>
                    <a:pt x="21599" y="44041"/>
                    <a:pt x="22865" y="42838"/>
                  </a:cubicBezTo>
                  <a:lnTo>
                    <a:pt x="22865" y="42838"/>
                  </a:lnTo>
                  <a:cubicBezTo>
                    <a:pt x="20617" y="47778"/>
                    <a:pt x="18463" y="59749"/>
                    <a:pt x="23942" y="60002"/>
                  </a:cubicBezTo>
                  <a:cubicBezTo>
                    <a:pt x="23996" y="60005"/>
                    <a:pt x="24049" y="60006"/>
                    <a:pt x="24101" y="60006"/>
                  </a:cubicBezTo>
                  <a:cubicBezTo>
                    <a:pt x="30505" y="60006"/>
                    <a:pt x="27059" y="42822"/>
                    <a:pt x="24860" y="40874"/>
                  </a:cubicBezTo>
                  <a:cubicBezTo>
                    <a:pt x="27077" y="38689"/>
                    <a:pt x="29167" y="36377"/>
                    <a:pt x="31163" y="33970"/>
                  </a:cubicBezTo>
                  <a:lnTo>
                    <a:pt x="31163" y="33970"/>
                  </a:lnTo>
                  <a:cubicBezTo>
                    <a:pt x="29546" y="38882"/>
                    <a:pt x="28814" y="51180"/>
                    <a:pt x="34061" y="51180"/>
                  </a:cubicBezTo>
                  <a:cubicBezTo>
                    <a:pt x="34159" y="51180"/>
                    <a:pt x="34259" y="51175"/>
                    <a:pt x="34361" y="51167"/>
                  </a:cubicBezTo>
                  <a:cubicBezTo>
                    <a:pt x="41075" y="50597"/>
                    <a:pt x="35090" y="33337"/>
                    <a:pt x="32714" y="32070"/>
                  </a:cubicBezTo>
                  <a:cubicBezTo>
                    <a:pt x="34520" y="29758"/>
                    <a:pt x="36198" y="27383"/>
                    <a:pt x="37781" y="24945"/>
                  </a:cubicBezTo>
                  <a:lnTo>
                    <a:pt x="37781" y="24945"/>
                  </a:lnTo>
                  <a:cubicBezTo>
                    <a:pt x="36834" y="30386"/>
                    <a:pt x="37243" y="40725"/>
                    <a:pt x="41915" y="40725"/>
                  </a:cubicBezTo>
                  <a:cubicBezTo>
                    <a:pt x="42084" y="40725"/>
                    <a:pt x="42257" y="40712"/>
                    <a:pt x="42437" y="40684"/>
                  </a:cubicBezTo>
                  <a:cubicBezTo>
                    <a:pt x="48866" y="39671"/>
                    <a:pt x="42342" y="23836"/>
                    <a:pt x="39682" y="21873"/>
                  </a:cubicBezTo>
                  <a:cubicBezTo>
                    <a:pt x="40600" y="20289"/>
                    <a:pt x="41455" y="18674"/>
                    <a:pt x="42278" y="17028"/>
                  </a:cubicBezTo>
                  <a:cubicBezTo>
                    <a:pt x="43165" y="15286"/>
                    <a:pt x="43989" y="13512"/>
                    <a:pt x="44780" y="11707"/>
                  </a:cubicBezTo>
                  <a:lnTo>
                    <a:pt x="44780" y="11707"/>
                  </a:lnTo>
                  <a:cubicBezTo>
                    <a:pt x="44634" y="16447"/>
                    <a:pt x="47218" y="27621"/>
                    <a:pt x="51783" y="27621"/>
                  </a:cubicBezTo>
                  <a:cubicBezTo>
                    <a:pt x="52159" y="27621"/>
                    <a:pt x="52548" y="27545"/>
                    <a:pt x="52951" y="27383"/>
                  </a:cubicBezTo>
                  <a:cubicBezTo>
                    <a:pt x="59190" y="24818"/>
                    <a:pt x="48232" y="9997"/>
                    <a:pt x="45635" y="9617"/>
                  </a:cubicBezTo>
                  <a:cubicBezTo>
                    <a:pt x="46775" y="6704"/>
                    <a:pt x="47726" y="3727"/>
                    <a:pt x="48232" y="686"/>
                  </a:cubicBezTo>
                  <a:cubicBezTo>
                    <a:pt x="48289" y="270"/>
                    <a:pt x="47938" y="0"/>
                    <a:pt x="47619"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1"/>
            <p:cNvSpPr/>
            <p:nvPr/>
          </p:nvSpPr>
          <p:spPr>
            <a:xfrm rot="10800000" flipH="1">
              <a:off x="7733624" y="4124260"/>
              <a:ext cx="1200315" cy="991901"/>
            </a:xfrm>
            <a:custGeom>
              <a:avLst/>
              <a:gdLst/>
              <a:ahLst/>
              <a:cxnLst/>
              <a:rect l="l" t="t" r="r" b="b"/>
              <a:pathLst>
                <a:path w="65270" h="53937" extrusionOk="0">
                  <a:moveTo>
                    <a:pt x="61539" y="0"/>
                  </a:moveTo>
                  <a:cubicBezTo>
                    <a:pt x="52956" y="0"/>
                    <a:pt x="32612" y="376"/>
                    <a:pt x="33538" y="3954"/>
                  </a:cubicBezTo>
                  <a:cubicBezTo>
                    <a:pt x="34382" y="7309"/>
                    <a:pt x="40512" y="7744"/>
                    <a:pt x="43632" y="7744"/>
                  </a:cubicBezTo>
                  <a:cubicBezTo>
                    <a:pt x="44722" y="7744"/>
                    <a:pt x="45445" y="7691"/>
                    <a:pt x="45445" y="7691"/>
                  </a:cubicBezTo>
                  <a:lnTo>
                    <a:pt x="45445" y="7691"/>
                  </a:lnTo>
                  <a:cubicBezTo>
                    <a:pt x="45444" y="7691"/>
                    <a:pt x="12383" y="13645"/>
                    <a:pt x="13713" y="21752"/>
                  </a:cubicBezTo>
                  <a:cubicBezTo>
                    <a:pt x="14115" y="24260"/>
                    <a:pt x="17629" y="24789"/>
                    <a:pt x="20523" y="24789"/>
                  </a:cubicBezTo>
                  <a:cubicBezTo>
                    <a:pt x="22635" y="24789"/>
                    <a:pt x="24417" y="24507"/>
                    <a:pt x="24417" y="24507"/>
                  </a:cubicBezTo>
                  <a:lnTo>
                    <a:pt x="24417" y="24507"/>
                  </a:lnTo>
                  <a:cubicBezTo>
                    <a:pt x="24416" y="24507"/>
                    <a:pt x="0" y="38790"/>
                    <a:pt x="10989" y="50602"/>
                  </a:cubicBezTo>
                  <a:cubicBezTo>
                    <a:pt x="13206" y="52985"/>
                    <a:pt x="15625" y="53936"/>
                    <a:pt x="18075" y="53936"/>
                  </a:cubicBezTo>
                  <a:cubicBezTo>
                    <a:pt x="27768" y="53936"/>
                    <a:pt x="37939" y="39044"/>
                    <a:pt x="37940" y="39043"/>
                  </a:cubicBezTo>
                  <a:lnTo>
                    <a:pt x="37940" y="39043"/>
                  </a:lnTo>
                  <a:cubicBezTo>
                    <a:pt x="37939" y="39044"/>
                    <a:pt x="35596" y="49177"/>
                    <a:pt x="39966" y="49937"/>
                  </a:cubicBezTo>
                  <a:cubicBezTo>
                    <a:pt x="40127" y="49965"/>
                    <a:pt x="40287" y="49979"/>
                    <a:pt x="40448" y="49979"/>
                  </a:cubicBezTo>
                  <a:cubicBezTo>
                    <a:pt x="48015" y="49979"/>
                    <a:pt x="56243" y="19285"/>
                    <a:pt x="56244" y="19282"/>
                  </a:cubicBezTo>
                  <a:lnTo>
                    <a:pt x="56244" y="19282"/>
                  </a:lnTo>
                  <a:cubicBezTo>
                    <a:pt x="56244" y="19284"/>
                    <a:pt x="54661" y="29954"/>
                    <a:pt x="59094" y="31442"/>
                  </a:cubicBezTo>
                  <a:cubicBezTo>
                    <a:pt x="59191" y="31474"/>
                    <a:pt x="59285" y="31490"/>
                    <a:pt x="59379" y="31490"/>
                  </a:cubicBezTo>
                  <a:cubicBezTo>
                    <a:pt x="63603" y="31490"/>
                    <a:pt x="65270" y="27"/>
                    <a:pt x="65270" y="27"/>
                  </a:cubicBezTo>
                  <a:cubicBezTo>
                    <a:pt x="65270" y="27"/>
                    <a:pt x="63820" y="0"/>
                    <a:pt x="61539" y="0"/>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1"/>
            <p:cNvSpPr/>
            <p:nvPr/>
          </p:nvSpPr>
          <p:spPr>
            <a:xfrm rot="10800000" flipH="1">
              <a:off x="7958420" y="4194454"/>
              <a:ext cx="1051963" cy="990246"/>
            </a:xfrm>
            <a:custGeom>
              <a:avLst/>
              <a:gdLst/>
              <a:ahLst/>
              <a:cxnLst/>
              <a:rect l="l" t="t" r="r" b="b"/>
              <a:pathLst>
                <a:path w="57203" h="53847" extrusionOk="0">
                  <a:moveTo>
                    <a:pt x="56803" y="1"/>
                  </a:moveTo>
                  <a:cubicBezTo>
                    <a:pt x="56743" y="1"/>
                    <a:pt x="56680" y="24"/>
                    <a:pt x="56625" y="80"/>
                  </a:cubicBezTo>
                  <a:cubicBezTo>
                    <a:pt x="53996" y="2551"/>
                    <a:pt x="51336" y="4989"/>
                    <a:pt x="48707" y="7459"/>
                  </a:cubicBezTo>
                  <a:lnTo>
                    <a:pt x="48581" y="7459"/>
                  </a:lnTo>
                  <a:cubicBezTo>
                    <a:pt x="45419" y="8687"/>
                    <a:pt x="41909" y="9298"/>
                    <a:pt x="38402" y="9298"/>
                  </a:cubicBezTo>
                  <a:cubicBezTo>
                    <a:pt x="35304" y="9298"/>
                    <a:pt x="32209" y="8821"/>
                    <a:pt x="29357" y="7871"/>
                  </a:cubicBezTo>
                  <a:cubicBezTo>
                    <a:pt x="29329" y="7863"/>
                    <a:pt x="29303" y="7860"/>
                    <a:pt x="29278" y="7860"/>
                  </a:cubicBezTo>
                  <a:cubicBezTo>
                    <a:pt x="28992" y="7860"/>
                    <a:pt x="28908" y="8322"/>
                    <a:pt x="29199" y="8409"/>
                  </a:cubicBezTo>
                  <a:cubicBezTo>
                    <a:pt x="32105" y="9367"/>
                    <a:pt x="35252" y="9850"/>
                    <a:pt x="38401" y="9850"/>
                  </a:cubicBezTo>
                  <a:cubicBezTo>
                    <a:pt x="41602" y="9850"/>
                    <a:pt x="44804" y="9352"/>
                    <a:pt x="47757" y="8346"/>
                  </a:cubicBezTo>
                  <a:lnTo>
                    <a:pt x="47757" y="8346"/>
                  </a:lnTo>
                  <a:cubicBezTo>
                    <a:pt x="44369" y="11481"/>
                    <a:pt x="40980" y="14648"/>
                    <a:pt x="37591" y="17783"/>
                  </a:cubicBezTo>
                  <a:cubicBezTo>
                    <a:pt x="37528" y="17783"/>
                    <a:pt x="37496" y="17783"/>
                    <a:pt x="37433" y="17847"/>
                  </a:cubicBezTo>
                  <a:cubicBezTo>
                    <a:pt x="32129" y="21506"/>
                    <a:pt x="25183" y="24234"/>
                    <a:pt x="18426" y="24234"/>
                  </a:cubicBezTo>
                  <a:cubicBezTo>
                    <a:pt x="15944" y="24234"/>
                    <a:pt x="13488" y="23866"/>
                    <a:pt x="11148" y="23040"/>
                  </a:cubicBezTo>
                  <a:cubicBezTo>
                    <a:pt x="11115" y="23027"/>
                    <a:pt x="11083" y="23021"/>
                    <a:pt x="11054" y="23021"/>
                  </a:cubicBezTo>
                  <a:cubicBezTo>
                    <a:pt x="10803" y="23021"/>
                    <a:pt x="10706" y="23462"/>
                    <a:pt x="10989" y="23547"/>
                  </a:cubicBezTo>
                  <a:cubicBezTo>
                    <a:pt x="13391" y="24398"/>
                    <a:pt x="15911" y="24777"/>
                    <a:pt x="18455" y="24777"/>
                  </a:cubicBezTo>
                  <a:cubicBezTo>
                    <a:pt x="24433" y="24777"/>
                    <a:pt x="30544" y="22682"/>
                    <a:pt x="35565" y="19683"/>
                  </a:cubicBezTo>
                  <a:lnTo>
                    <a:pt x="35565" y="19683"/>
                  </a:lnTo>
                  <a:cubicBezTo>
                    <a:pt x="30656" y="24244"/>
                    <a:pt x="25716" y="28836"/>
                    <a:pt x="20807" y="33396"/>
                  </a:cubicBezTo>
                  <a:cubicBezTo>
                    <a:pt x="20744" y="33396"/>
                    <a:pt x="20649" y="33428"/>
                    <a:pt x="20553" y="33523"/>
                  </a:cubicBezTo>
                  <a:cubicBezTo>
                    <a:pt x="20522" y="33586"/>
                    <a:pt x="20490" y="33618"/>
                    <a:pt x="20458" y="33681"/>
                  </a:cubicBezTo>
                  <a:cubicBezTo>
                    <a:pt x="14600" y="37355"/>
                    <a:pt x="7411" y="40902"/>
                    <a:pt x="380" y="41123"/>
                  </a:cubicBezTo>
                  <a:cubicBezTo>
                    <a:pt x="0" y="41123"/>
                    <a:pt x="0" y="41662"/>
                    <a:pt x="349" y="41662"/>
                  </a:cubicBezTo>
                  <a:cubicBezTo>
                    <a:pt x="6682" y="41472"/>
                    <a:pt x="13143" y="38653"/>
                    <a:pt x="18653" y="35423"/>
                  </a:cubicBezTo>
                  <a:lnTo>
                    <a:pt x="18653" y="35423"/>
                  </a:lnTo>
                  <a:lnTo>
                    <a:pt x="8393" y="44987"/>
                  </a:lnTo>
                  <a:cubicBezTo>
                    <a:pt x="5922" y="47267"/>
                    <a:pt x="3484" y="49547"/>
                    <a:pt x="1045" y="51827"/>
                  </a:cubicBezTo>
                  <a:cubicBezTo>
                    <a:pt x="843" y="52004"/>
                    <a:pt x="1024" y="52303"/>
                    <a:pt x="1251" y="52303"/>
                  </a:cubicBezTo>
                  <a:cubicBezTo>
                    <a:pt x="1308" y="52303"/>
                    <a:pt x="1368" y="52284"/>
                    <a:pt x="1425" y="52239"/>
                  </a:cubicBezTo>
                  <a:cubicBezTo>
                    <a:pt x="7189" y="46855"/>
                    <a:pt x="12953" y="41472"/>
                    <a:pt x="18748" y="36088"/>
                  </a:cubicBezTo>
                  <a:lnTo>
                    <a:pt x="18748" y="36088"/>
                  </a:lnTo>
                  <a:cubicBezTo>
                    <a:pt x="15201" y="41282"/>
                    <a:pt x="12066" y="47394"/>
                    <a:pt x="11433" y="53569"/>
                  </a:cubicBezTo>
                  <a:cubicBezTo>
                    <a:pt x="11416" y="53751"/>
                    <a:pt x="11555" y="53847"/>
                    <a:pt x="11697" y="53847"/>
                  </a:cubicBezTo>
                  <a:cubicBezTo>
                    <a:pt x="11826" y="53847"/>
                    <a:pt x="11956" y="53767"/>
                    <a:pt x="11971" y="53601"/>
                  </a:cubicBezTo>
                  <a:cubicBezTo>
                    <a:pt x="12700" y="46634"/>
                    <a:pt x="16658" y="39793"/>
                    <a:pt x="20712" y="34283"/>
                  </a:cubicBezTo>
                  <a:cubicBezTo>
                    <a:pt x="25684" y="29627"/>
                    <a:pt x="30656" y="25004"/>
                    <a:pt x="35628" y="20380"/>
                  </a:cubicBezTo>
                  <a:lnTo>
                    <a:pt x="35628" y="20380"/>
                  </a:lnTo>
                  <a:cubicBezTo>
                    <a:pt x="31004" y="27157"/>
                    <a:pt x="28059" y="36183"/>
                    <a:pt x="30244" y="44258"/>
                  </a:cubicBezTo>
                  <a:cubicBezTo>
                    <a:pt x="30284" y="44391"/>
                    <a:pt x="30401" y="44451"/>
                    <a:pt x="30517" y="44451"/>
                  </a:cubicBezTo>
                  <a:cubicBezTo>
                    <a:pt x="30679" y="44451"/>
                    <a:pt x="30838" y="44334"/>
                    <a:pt x="30783" y="44132"/>
                  </a:cubicBezTo>
                  <a:cubicBezTo>
                    <a:pt x="28344" y="35233"/>
                    <a:pt x="32334" y="25194"/>
                    <a:pt x="37813" y="18353"/>
                  </a:cubicBezTo>
                  <a:lnTo>
                    <a:pt x="47979" y="8884"/>
                  </a:lnTo>
                  <a:lnTo>
                    <a:pt x="47979" y="8884"/>
                  </a:lnTo>
                  <a:cubicBezTo>
                    <a:pt x="45635" y="14553"/>
                    <a:pt x="45160" y="21235"/>
                    <a:pt x="46649" y="27157"/>
                  </a:cubicBezTo>
                  <a:cubicBezTo>
                    <a:pt x="46689" y="27303"/>
                    <a:pt x="46807" y="27366"/>
                    <a:pt x="46923" y="27366"/>
                  </a:cubicBezTo>
                  <a:cubicBezTo>
                    <a:pt x="47084" y="27366"/>
                    <a:pt x="47242" y="27246"/>
                    <a:pt x="47187" y="27062"/>
                  </a:cubicBezTo>
                  <a:cubicBezTo>
                    <a:pt x="45635" y="20855"/>
                    <a:pt x="46237" y="13698"/>
                    <a:pt x="48992" y="7934"/>
                  </a:cubicBezTo>
                  <a:cubicBezTo>
                    <a:pt x="49214" y="7744"/>
                    <a:pt x="49436" y="7523"/>
                    <a:pt x="49657" y="7333"/>
                  </a:cubicBezTo>
                  <a:cubicBezTo>
                    <a:pt x="52096" y="5052"/>
                    <a:pt x="54534" y="2772"/>
                    <a:pt x="57005" y="492"/>
                  </a:cubicBezTo>
                  <a:cubicBezTo>
                    <a:pt x="57202" y="295"/>
                    <a:pt x="57015" y="1"/>
                    <a:pt x="56803"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5" name="Google Shape;725;p21"/>
          <p:cNvGrpSpPr/>
          <p:nvPr/>
        </p:nvGrpSpPr>
        <p:grpSpPr>
          <a:xfrm>
            <a:off x="-237223" y="417428"/>
            <a:ext cx="1779232" cy="1344281"/>
            <a:chOff x="-237223" y="417428"/>
            <a:chExt cx="1779232" cy="1344281"/>
          </a:xfrm>
        </p:grpSpPr>
        <p:sp>
          <p:nvSpPr>
            <p:cNvPr id="726" name="Google Shape;726;p21"/>
            <p:cNvSpPr/>
            <p:nvPr/>
          </p:nvSpPr>
          <p:spPr>
            <a:xfrm rot="5400000">
              <a:off x="-36992" y="217198"/>
              <a:ext cx="535954" cy="936415"/>
            </a:xfrm>
            <a:custGeom>
              <a:avLst/>
              <a:gdLst/>
              <a:ahLst/>
              <a:cxnLst/>
              <a:rect l="l" t="t" r="r" b="b"/>
              <a:pathLst>
                <a:path w="23852" h="41674" extrusionOk="0">
                  <a:moveTo>
                    <a:pt x="23317" y="1"/>
                  </a:moveTo>
                  <a:cubicBezTo>
                    <a:pt x="23044" y="1"/>
                    <a:pt x="22759" y="175"/>
                    <a:pt x="22743" y="523"/>
                  </a:cubicBezTo>
                  <a:cubicBezTo>
                    <a:pt x="22015" y="16073"/>
                    <a:pt x="13844" y="32382"/>
                    <a:pt x="512" y="40648"/>
                  </a:cubicBezTo>
                  <a:cubicBezTo>
                    <a:pt x="1" y="40944"/>
                    <a:pt x="312" y="41673"/>
                    <a:pt x="805" y="41673"/>
                  </a:cubicBezTo>
                  <a:cubicBezTo>
                    <a:pt x="893" y="41673"/>
                    <a:pt x="986" y="41650"/>
                    <a:pt x="1082" y="41598"/>
                  </a:cubicBezTo>
                  <a:cubicBezTo>
                    <a:pt x="14731" y="33142"/>
                    <a:pt x="23092" y="16453"/>
                    <a:pt x="23820" y="523"/>
                  </a:cubicBezTo>
                  <a:cubicBezTo>
                    <a:pt x="23852" y="175"/>
                    <a:pt x="23590" y="1"/>
                    <a:pt x="23317"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1"/>
            <p:cNvSpPr/>
            <p:nvPr/>
          </p:nvSpPr>
          <p:spPr>
            <a:xfrm rot="5400000">
              <a:off x="1208689" y="626430"/>
              <a:ext cx="158706" cy="507934"/>
            </a:xfrm>
            <a:custGeom>
              <a:avLst/>
              <a:gdLst/>
              <a:ahLst/>
              <a:cxnLst/>
              <a:rect l="l" t="t" r="r" b="b"/>
              <a:pathLst>
                <a:path w="7063" h="22605" extrusionOk="0">
                  <a:moveTo>
                    <a:pt x="2566" y="1"/>
                  </a:moveTo>
                  <a:cubicBezTo>
                    <a:pt x="1141" y="1"/>
                    <a:pt x="0" y="1141"/>
                    <a:pt x="0" y="2566"/>
                  </a:cubicBezTo>
                  <a:cubicBezTo>
                    <a:pt x="0" y="3960"/>
                    <a:pt x="1141" y="5100"/>
                    <a:pt x="2566" y="5100"/>
                  </a:cubicBezTo>
                  <a:cubicBezTo>
                    <a:pt x="2787" y="5100"/>
                    <a:pt x="2977" y="5068"/>
                    <a:pt x="3167" y="5036"/>
                  </a:cubicBezTo>
                  <a:cubicBezTo>
                    <a:pt x="3579" y="5860"/>
                    <a:pt x="3959" y="6873"/>
                    <a:pt x="4212" y="7601"/>
                  </a:cubicBezTo>
                  <a:cubicBezTo>
                    <a:pt x="5733" y="12257"/>
                    <a:pt x="6018" y="17260"/>
                    <a:pt x="6018" y="22106"/>
                  </a:cubicBezTo>
                  <a:cubicBezTo>
                    <a:pt x="6033" y="22438"/>
                    <a:pt x="6295" y="22605"/>
                    <a:pt x="6552" y="22605"/>
                  </a:cubicBezTo>
                  <a:cubicBezTo>
                    <a:pt x="6809" y="22605"/>
                    <a:pt x="7063" y="22438"/>
                    <a:pt x="7063" y="22106"/>
                  </a:cubicBezTo>
                  <a:cubicBezTo>
                    <a:pt x="7031" y="17134"/>
                    <a:pt x="6683" y="12098"/>
                    <a:pt x="5194" y="7348"/>
                  </a:cubicBezTo>
                  <a:cubicBezTo>
                    <a:pt x="4909" y="6430"/>
                    <a:pt x="4561" y="5448"/>
                    <a:pt x="4117" y="4561"/>
                  </a:cubicBezTo>
                  <a:cubicBezTo>
                    <a:pt x="4719" y="4086"/>
                    <a:pt x="5099" y="3358"/>
                    <a:pt x="5099" y="2566"/>
                  </a:cubicBezTo>
                  <a:cubicBezTo>
                    <a:pt x="5099" y="1141"/>
                    <a:pt x="3959" y="1"/>
                    <a:pt x="2566"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1"/>
            <p:cNvSpPr/>
            <p:nvPr/>
          </p:nvSpPr>
          <p:spPr>
            <a:xfrm rot="5400000">
              <a:off x="942787" y="1164832"/>
              <a:ext cx="392686" cy="391180"/>
            </a:xfrm>
            <a:custGeom>
              <a:avLst/>
              <a:gdLst/>
              <a:ahLst/>
              <a:cxnLst/>
              <a:rect l="l" t="t" r="r" b="b"/>
              <a:pathLst>
                <a:path w="17476" h="17409" extrusionOk="0">
                  <a:moveTo>
                    <a:pt x="14565" y="1"/>
                  </a:moveTo>
                  <a:cubicBezTo>
                    <a:pt x="13725" y="1"/>
                    <a:pt x="12896" y="421"/>
                    <a:pt x="12408" y="1194"/>
                  </a:cubicBezTo>
                  <a:cubicBezTo>
                    <a:pt x="11965" y="1859"/>
                    <a:pt x="11901" y="2682"/>
                    <a:pt x="12155" y="3411"/>
                  </a:cubicBezTo>
                  <a:cubicBezTo>
                    <a:pt x="11300" y="3917"/>
                    <a:pt x="10508" y="4551"/>
                    <a:pt x="9779" y="5184"/>
                  </a:cubicBezTo>
                  <a:cubicBezTo>
                    <a:pt x="5947" y="8383"/>
                    <a:pt x="2939" y="12468"/>
                    <a:pt x="247" y="16617"/>
                  </a:cubicBezTo>
                  <a:cubicBezTo>
                    <a:pt x="0" y="17021"/>
                    <a:pt x="358" y="17409"/>
                    <a:pt x="722" y="17409"/>
                  </a:cubicBezTo>
                  <a:cubicBezTo>
                    <a:pt x="872" y="17409"/>
                    <a:pt x="1023" y="17344"/>
                    <a:pt x="1134" y="17187"/>
                  </a:cubicBezTo>
                  <a:cubicBezTo>
                    <a:pt x="3731" y="13101"/>
                    <a:pt x="6676" y="9016"/>
                    <a:pt x="10476" y="5944"/>
                  </a:cubicBezTo>
                  <a:cubicBezTo>
                    <a:pt x="11078" y="5438"/>
                    <a:pt x="11933" y="4773"/>
                    <a:pt x="12725" y="4298"/>
                  </a:cubicBezTo>
                  <a:cubicBezTo>
                    <a:pt x="12851" y="4456"/>
                    <a:pt x="13010" y="4583"/>
                    <a:pt x="13200" y="4709"/>
                  </a:cubicBezTo>
                  <a:cubicBezTo>
                    <a:pt x="13619" y="4981"/>
                    <a:pt x="14090" y="5111"/>
                    <a:pt x="14558" y="5111"/>
                  </a:cubicBezTo>
                  <a:cubicBezTo>
                    <a:pt x="15398" y="5111"/>
                    <a:pt x="16227" y="4691"/>
                    <a:pt x="16715" y="3917"/>
                  </a:cubicBezTo>
                  <a:cubicBezTo>
                    <a:pt x="17475" y="2746"/>
                    <a:pt x="17127" y="1162"/>
                    <a:pt x="15923" y="402"/>
                  </a:cubicBezTo>
                  <a:cubicBezTo>
                    <a:pt x="15504" y="131"/>
                    <a:pt x="15033" y="1"/>
                    <a:pt x="14565"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1"/>
            <p:cNvSpPr/>
            <p:nvPr/>
          </p:nvSpPr>
          <p:spPr>
            <a:xfrm rot="5400000">
              <a:off x="877926" y="419070"/>
              <a:ext cx="498677" cy="686279"/>
            </a:xfrm>
            <a:custGeom>
              <a:avLst/>
              <a:gdLst/>
              <a:ahLst/>
              <a:cxnLst/>
              <a:rect l="l" t="t" r="r" b="b"/>
              <a:pathLst>
                <a:path w="22193" h="30542" extrusionOk="0">
                  <a:moveTo>
                    <a:pt x="5941" y="1"/>
                  </a:moveTo>
                  <a:cubicBezTo>
                    <a:pt x="5838" y="1"/>
                    <a:pt x="5737" y="5"/>
                    <a:pt x="5638" y="12"/>
                  </a:cubicBezTo>
                  <a:cubicBezTo>
                    <a:pt x="0" y="456"/>
                    <a:pt x="412" y="7771"/>
                    <a:pt x="3199" y="15562"/>
                  </a:cubicBezTo>
                  <a:cubicBezTo>
                    <a:pt x="5986" y="23321"/>
                    <a:pt x="14157" y="30541"/>
                    <a:pt x="14157" y="30541"/>
                  </a:cubicBezTo>
                  <a:lnTo>
                    <a:pt x="21725" y="29908"/>
                  </a:lnTo>
                  <a:cubicBezTo>
                    <a:pt x="22192" y="12051"/>
                    <a:pt x="11657" y="1"/>
                    <a:pt x="5941" y="1"/>
                  </a:cubicBezTo>
                  <a:close/>
                </a:path>
              </a:pathLst>
            </a:custGeom>
            <a:solidFill>
              <a:srgbClr val="ED7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1"/>
            <p:cNvSpPr/>
            <p:nvPr/>
          </p:nvSpPr>
          <p:spPr>
            <a:xfrm rot="5400000">
              <a:off x="539792" y="1130774"/>
              <a:ext cx="776383" cy="485487"/>
            </a:xfrm>
            <a:custGeom>
              <a:avLst/>
              <a:gdLst/>
              <a:ahLst/>
              <a:cxnLst/>
              <a:rect l="l" t="t" r="r" b="b"/>
              <a:pathLst>
                <a:path w="34552" h="21606" extrusionOk="0">
                  <a:moveTo>
                    <a:pt x="25635" y="0"/>
                  </a:moveTo>
                  <a:cubicBezTo>
                    <a:pt x="18910" y="0"/>
                    <a:pt x="7658" y="4969"/>
                    <a:pt x="1" y="16823"/>
                  </a:cubicBezTo>
                  <a:lnTo>
                    <a:pt x="5860" y="21605"/>
                  </a:lnTo>
                  <a:cubicBezTo>
                    <a:pt x="5860" y="21605"/>
                    <a:pt x="16690" y="20275"/>
                    <a:pt x="23373" y="15430"/>
                  </a:cubicBezTo>
                  <a:cubicBezTo>
                    <a:pt x="30055" y="10584"/>
                    <a:pt x="34552" y="4757"/>
                    <a:pt x="30150" y="1210"/>
                  </a:cubicBezTo>
                  <a:cubicBezTo>
                    <a:pt x="29159" y="419"/>
                    <a:pt x="27588" y="0"/>
                    <a:pt x="25635" y="0"/>
                  </a:cubicBezTo>
                  <a:close/>
                </a:path>
              </a:pathLst>
            </a:custGeom>
            <a:solidFill>
              <a:srgbClr val="ED7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1"/>
            <p:cNvSpPr/>
            <p:nvPr/>
          </p:nvSpPr>
          <p:spPr>
            <a:xfrm rot="5400000">
              <a:off x="809842" y="812324"/>
              <a:ext cx="563615" cy="770182"/>
            </a:xfrm>
            <a:custGeom>
              <a:avLst/>
              <a:gdLst/>
              <a:ahLst/>
              <a:cxnLst/>
              <a:rect l="l" t="t" r="r" b="b"/>
              <a:pathLst>
                <a:path w="25083" h="34276" extrusionOk="0">
                  <a:moveTo>
                    <a:pt x="11105" y="1"/>
                  </a:moveTo>
                  <a:cubicBezTo>
                    <a:pt x="599" y="1"/>
                    <a:pt x="0" y="32565"/>
                    <a:pt x="0" y="32565"/>
                  </a:cubicBezTo>
                  <a:lnTo>
                    <a:pt x="5289" y="34275"/>
                  </a:lnTo>
                  <a:cubicBezTo>
                    <a:pt x="9153" y="29968"/>
                    <a:pt x="25082" y="4190"/>
                    <a:pt x="12889" y="294"/>
                  </a:cubicBezTo>
                  <a:cubicBezTo>
                    <a:pt x="12265" y="95"/>
                    <a:pt x="11670" y="1"/>
                    <a:pt x="11105"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1"/>
            <p:cNvSpPr/>
            <p:nvPr/>
          </p:nvSpPr>
          <p:spPr>
            <a:xfrm rot="5400000">
              <a:off x="881998" y="832444"/>
              <a:ext cx="71455" cy="280156"/>
            </a:xfrm>
            <a:custGeom>
              <a:avLst/>
              <a:gdLst/>
              <a:ahLst/>
              <a:cxnLst/>
              <a:rect l="l" t="t" r="r" b="b"/>
              <a:pathLst>
                <a:path w="3180" h="12468" extrusionOk="0">
                  <a:moveTo>
                    <a:pt x="2849" y="0"/>
                  </a:moveTo>
                  <a:cubicBezTo>
                    <a:pt x="2737" y="0"/>
                    <a:pt x="2630" y="63"/>
                    <a:pt x="2604" y="206"/>
                  </a:cubicBezTo>
                  <a:cubicBezTo>
                    <a:pt x="1749" y="4165"/>
                    <a:pt x="894" y="8155"/>
                    <a:pt x="39" y="12114"/>
                  </a:cubicBezTo>
                  <a:cubicBezTo>
                    <a:pt x="0" y="12326"/>
                    <a:pt x="185" y="12467"/>
                    <a:pt x="349" y="12467"/>
                  </a:cubicBezTo>
                  <a:cubicBezTo>
                    <a:pt x="455" y="12467"/>
                    <a:pt x="552" y="12409"/>
                    <a:pt x="577" y="12272"/>
                  </a:cubicBezTo>
                  <a:cubicBezTo>
                    <a:pt x="1432" y="8282"/>
                    <a:pt x="2287" y="4323"/>
                    <a:pt x="3142" y="333"/>
                  </a:cubicBezTo>
                  <a:cubicBezTo>
                    <a:pt x="3180" y="128"/>
                    <a:pt x="3009" y="0"/>
                    <a:pt x="2849"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1"/>
            <p:cNvSpPr/>
            <p:nvPr/>
          </p:nvSpPr>
          <p:spPr>
            <a:xfrm rot="5400000">
              <a:off x="860057" y="881661"/>
              <a:ext cx="88712" cy="280673"/>
            </a:xfrm>
            <a:custGeom>
              <a:avLst/>
              <a:gdLst/>
              <a:ahLst/>
              <a:cxnLst/>
              <a:rect l="l" t="t" r="r" b="b"/>
              <a:pathLst>
                <a:path w="3948" h="12491" extrusionOk="0">
                  <a:moveTo>
                    <a:pt x="3602" y="0"/>
                  </a:moveTo>
                  <a:cubicBezTo>
                    <a:pt x="3494" y="0"/>
                    <a:pt x="3389" y="59"/>
                    <a:pt x="3351" y="195"/>
                  </a:cubicBezTo>
                  <a:cubicBezTo>
                    <a:pt x="2275" y="4186"/>
                    <a:pt x="1166" y="8176"/>
                    <a:pt x="58" y="12166"/>
                  </a:cubicBezTo>
                  <a:cubicBezTo>
                    <a:pt x="1" y="12357"/>
                    <a:pt x="173" y="12490"/>
                    <a:pt x="340" y="12490"/>
                  </a:cubicBezTo>
                  <a:cubicBezTo>
                    <a:pt x="450" y="12490"/>
                    <a:pt x="558" y="12432"/>
                    <a:pt x="596" y="12293"/>
                  </a:cubicBezTo>
                  <a:cubicBezTo>
                    <a:pt x="1705" y="8303"/>
                    <a:pt x="2813" y="4344"/>
                    <a:pt x="3890" y="354"/>
                  </a:cubicBezTo>
                  <a:cubicBezTo>
                    <a:pt x="3947" y="142"/>
                    <a:pt x="3771" y="0"/>
                    <a:pt x="3602"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1"/>
            <p:cNvSpPr/>
            <p:nvPr/>
          </p:nvSpPr>
          <p:spPr>
            <a:xfrm rot="5400000">
              <a:off x="820848" y="951628"/>
              <a:ext cx="135876" cy="279482"/>
            </a:xfrm>
            <a:custGeom>
              <a:avLst/>
              <a:gdLst/>
              <a:ahLst/>
              <a:cxnLst/>
              <a:rect l="l" t="t" r="r" b="b"/>
              <a:pathLst>
                <a:path w="6047" h="12438" extrusionOk="0">
                  <a:moveTo>
                    <a:pt x="5671" y="0"/>
                  </a:moveTo>
                  <a:cubicBezTo>
                    <a:pt x="5590" y="0"/>
                    <a:pt x="5511" y="41"/>
                    <a:pt x="5462" y="139"/>
                  </a:cubicBezTo>
                  <a:cubicBezTo>
                    <a:pt x="3688" y="4097"/>
                    <a:pt x="1883" y="8056"/>
                    <a:pt x="110" y="12014"/>
                  </a:cubicBezTo>
                  <a:cubicBezTo>
                    <a:pt x="0" y="12233"/>
                    <a:pt x="194" y="12437"/>
                    <a:pt x="376" y="12437"/>
                  </a:cubicBezTo>
                  <a:cubicBezTo>
                    <a:pt x="457" y="12437"/>
                    <a:pt x="536" y="12397"/>
                    <a:pt x="585" y="12299"/>
                  </a:cubicBezTo>
                  <a:cubicBezTo>
                    <a:pt x="2358" y="8341"/>
                    <a:pt x="4164" y="4382"/>
                    <a:pt x="5937" y="424"/>
                  </a:cubicBezTo>
                  <a:cubicBezTo>
                    <a:pt x="6047" y="204"/>
                    <a:pt x="5853" y="0"/>
                    <a:pt x="5671"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1"/>
            <p:cNvSpPr/>
            <p:nvPr/>
          </p:nvSpPr>
          <p:spPr>
            <a:xfrm rot="5400000">
              <a:off x="782631" y="696509"/>
              <a:ext cx="162503" cy="229037"/>
            </a:xfrm>
            <a:custGeom>
              <a:avLst/>
              <a:gdLst/>
              <a:ahLst/>
              <a:cxnLst/>
              <a:rect l="l" t="t" r="r" b="b"/>
              <a:pathLst>
                <a:path w="7232" h="10193" extrusionOk="0">
                  <a:moveTo>
                    <a:pt x="380" y="0"/>
                  </a:moveTo>
                  <a:cubicBezTo>
                    <a:pt x="189" y="0"/>
                    <a:pt x="0" y="190"/>
                    <a:pt x="132" y="409"/>
                  </a:cubicBezTo>
                  <a:cubicBezTo>
                    <a:pt x="2286" y="3608"/>
                    <a:pt x="4471" y="6838"/>
                    <a:pt x="6624" y="10068"/>
                  </a:cubicBezTo>
                  <a:cubicBezTo>
                    <a:pt x="6683" y="10156"/>
                    <a:pt x="6767" y="10192"/>
                    <a:pt x="6852" y="10192"/>
                  </a:cubicBezTo>
                  <a:cubicBezTo>
                    <a:pt x="7043" y="10192"/>
                    <a:pt x="7231" y="10003"/>
                    <a:pt x="7099" y="9783"/>
                  </a:cubicBezTo>
                  <a:cubicBezTo>
                    <a:pt x="4914" y="6553"/>
                    <a:pt x="2761" y="3355"/>
                    <a:pt x="607" y="124"/>
                  </a:cubicBezTo>
                  <a:cubicBezTo>
                    <a:pt x="549" y="37"/>
                    <a:pt x="464" y="0"/>
                    <a:pt x="380"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1"/>
            <p:cNvSpPr/>
            <p:nvPr/>
          </p:nvSpPr>
          <p:spPr>
            <a:xfrm rot="5400000">
              <a:off x="839566" y="721714"/>
              <a:ext cx="106620" cy="270404"/>
            </a:xfrm>
            <a:custGeom>
              <a:avLst/>
              <a:gdLst/>
              <a:ahLst/>
              <a:cxnLst/>
              <a:rect l="l" t="t" r="r" b="b"/>
              <a:pathLst>
                <a:path w="4745" h="12034" extrusionOk="0">
                  <a:moveTo>
                    <a:pt x="330" y="0"/>
                  </a:moveTo>
                  <a:cubicBezTo>
                    <a:pt x="166" y="0"/>
                    <a:pt x="0" y="130"/>
                    <a:pt x="76" y="340"/>
                  </a:cubicBezTo>
                  <a:lnTo>
                    <a:pt x="4162" y="11836"/>
                  </a:lnTo>
                  <a:cubicBezTo>
                    <a:pt x="4200" y="11975"/>
                    <a:pt x="4308" y="12033"/>
                    <a:pt x="4416" y="12033"/>
                  </a:cubicBezTo>
                  <a:cubicBezTo>
                    <a:pt x="4580" y="12033"/>
                    <a:pt x="4745" y="11900"/>
                    <a:pt x="4668" y="11709"/>
                  </a:cubicBezTo>
                  <a:lnTo>
                    <a:pt x="583" y="182"/>
                  </a:lnTo>
                  <a:cubicBezTo>
                    <a:pt x="546" y="56"/>
                    <a:pt x="438" y="0"/>
                    <a:pt x="330"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1"/>
            <p:cNvSpPr/>
            <p:nvPr/>
          </p:nvSpPr>
          <p:spPr>
            <a:xfrm rot="5400000">
              <a:off x="889322" y="751132"/>
              <a:ext cx="68354" cy="291706"/>
            </a:xfrm>
            <a:custGeom>
              <a:avLst/>
              <a:gdLst/>
              <a:ahLst/>
              <a:cxnLst/>
              <a:rect l="l" t="t" r="r" b="b"/>
              <a:pathLst>
                <a:path w="3042" h="12982" extrusionOk="0">
                  <a:moveTo>
                    <a:pt x="345" y="1"/>
                  </a:moveTo>
                  <a:cubicBezTo>
                    <a:pt x="181" y="1"/>
                    <a:pt x="0" y="130"/>
                    <a:pt x="38" y="340"/>
                  </a:cubicBezTo>
                  <a:cubicBezTo>
                    <a:pt x="862" y="4489"/>
                    <a:pt x="1653" y="8638"/>
                    <a:pt x="2477" y="12786"/>
                  </a:cubicBezTo>
                  <a:cubicBezTo>
                    <a:pt x="2502" y="12923"/>
                    <a:pt x="2599" y="12981"/>
                    <a:pt x="2703" y="12981"/>
                  </a:cubicBezTo>
                  <a:cubicBezTo>
                    <a:pt x="2865" y="12981"/>
                    <a:pt x="3041" y="12840"/>
                    <a:pt x="2984" y="12628"/>
                  </a:cubicBezTo>
                  <a:cubicBezTo>
                    <a:pt x="2192" y="8479"/>
                    <a:pt x="1400" y="4331"/>
                    <a:pt x="577" y="182"/>
                  </a:cubicBezTo>
                  <a:cubicBezTo>
                    <a:pt x="552" y="57"/>
                    <a:pt x="452" y="1"/>
                    <a:pt x="345"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1"/>
            <p:cNvSpPr/>
            <p:nvPr/>
          </p:nvSpPr>
          <p:spPr>
            <a:xfrm rot="5400000">
              <a:off x="738614" y="1043146"/>
              <a:ext cx="219532" cy="234609"/>
            </a:xfrm>
            <a:custGeom>
              <a:avLst/>
              <a:gdLst/>
              <a:ahLst/>
              <a:cxnLst/>
              <a:rect l="l" t="t" r="r" b="b"/>
              <a:pathLst>
                <a:path w="9770" h="10441" extrusionOk="0">
                  <a:moveTo>
                    <a:pt x="9383" y="0"/>
                  </a:moveTo>
                  <a:cubicBezTo>
                    <a:pt x="9318" y="0"/>
                    <a:pt x="9250" y="28"/>
                    <a:pt x="9189" y="97"/>
                  </a:cubicBezTo>
                  <a:cubicBezTo>
                    <a:pt x="6212" y="3390"/>
                    <a:pt x="3204" y="6684"/>
                    <a:pt x="195" y="9977"/>
                  </a:cubicBezTo>
                  <a:cubicBezTo>
                    <a:pt x="1" y="10172"/>
                    <a:pt x="180" y="10441"/>
                    <a:pt x="388" y="10441"/>
                  </a:cubicBezTo>
                  <a:cubicBezTo>
                    <a:pt x="451" y="10441"/>
                    <a:pt x="516" y="10416"/>
                    <a:pt x="575" y="10357"/>
                  </a:cubicBezTo>
                  <a:cubicBezTo>
                    <a:pt x="3584" y="7064"/>
                    <a:pt x="6592" y="3770"/>
                    <a:pt x="9601" y="477"/>
                  </a:cubicBezTo>
                  <a:cubicBezTo>
                    <a:pt x="9770" y="284"/>
                    <a:pt x="9590" y="0"/>
                    <a:pt x="9383"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1"/>
            <p:cNvSpPr/>
            <p:nvPr/>
          </p:nvSpPr>
          <p:spPr>
            <a:xfrm rot="5400000">
              <a:off x="684782" y="1102374"/>
              <a:ext cx="241440" cy="186546"/>
            </a:xfrm>
            <a:custGeom>
              <a:avLst/>
              <a:gdLst/>
              <a:ahLst/>
              <a:cxnLst/>
              <a:rect l="l" t="t" r="r" b="b"/>
              <a:pathLst>
                <a:path w="10745" h="8302" extrusionOk="0">
                  <a:moveTo>
                    <a:pt x="10302" y="0"/>
                  </a:moveTo>
                  <a:cubicBezTo>
                    <a:pt x="10246" y="0"/>
                    <a:pt x="10188" y="19"/>
                    <a:pt x="10137" y="64"/>
                  </a:cubicBezTo>
                  <a:cubicBezTo>
                    <a:pt x="6812" y="2661"/>
                    <a:pt x="3518" y="5258"/>
                    <a:pt x="225" y="7854"/>
                  </a:cubicBezTo>
                  <a:cubicBezTo>
                    <a:pt x="0" y="8029"/>
                    <a:pt x="188" y="8302"/>
                    <a:pt x="417" y="8302"/>
                  </a:cubicBezTo>
                  <a:cubicBezTo>
                    <a:pt x="479" y="8302"/>
                    <a:pt x="544" y="8282"/>
                    <a:pt x="605" y="8234"/>
                  </a:cubicBezTo>
                  <a:cubicBezTo>
                    <a:pt x="3898" y="5638"/>
                    <a:pt x="7192" y="3041"/>
                    <a:pt x="10517" y="476"/>
                  </a:cubicBezTo>
                  <a:cubicBezTo>
                    <a:pt x="10745" y="299"/>
                    <a:pt x="10528" y="0"/>
                    <a:pt x="10302"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1"/>
            <p:cNvSpPr/>
            <p:nvPr/>
          </p:nvSpPr>
          <p:spPr>
            <a:xfrm rot="5400000">
              <a:off x="604435" y="1156818"/>
              <a:ext cx="300469" cy="151605"/>
            </a:xfrm>
            <a:custGeom>
              <a:avLst/>
              <a:gdLst/>
              <a:ahLst/>
              <a:cxnLst/>
              <a:rect l="l" t="t" r="r" b="b"/>
              <a:pathLst>
                <a:path w="13372" h="6747" extrusionOk="0">
                  <a:moveTo>
                    <a:pt x="12973" y="1"/>
                  </a:moveTo>
                  <a:cubicBezTo>
                    <a:pt x="12933" y="1"/>
                    <a:pt x="12890" y="10"/>
                    <a:pt x="12845" y="32"/>
                  </a:cubicBezTo>
                  <a:cubicBezTo>
                    <a:pt x="8633" y="2091"/>
                    <a:pt x="4453" y="4149"/>
                    <a:pt x="273" y="6240"/>
                  </a:cubicBezTo>
                  <a:cubicBezTo>
                    <a:pt x="0" y="6376"/>
                    <a:pt x="150" y="6746"/>
                    <a:pt x="399" y="6746"/>
                  </a:cubicBezTo>
                  <a:cubicBezTo>
                    <a:pt x="439" y="6746"/>
                    <a:pt x="482" y="6737"/>
                    <a:pt x="526" y="6715"/>
                  </a:cubicBezTo>
                  <a:cubicBezTo>
                    <a:pt x="4738" y="4656"/>
                    <a:pt x="8918" y="2566"/>
                    <a:pt x="13099" y="508"/>
                  </a:cubicBezTo>
                  <a:cubicBezTo>
                    <a:pt x="13371" y="371"/>
                    <a:pt x="13222" y="1"/>
                    <a:pt x="12973"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1"/>
            <p:cNvSpPr/>
            <p:nvPr/>
          </p:nvSpPr>
          <p:spPr>
            <a:xfrm rot="5400000">
              <a:off x="547105" y="880451"/>
              <a:ext cx="314558" cy="202702"/>
            </a:xfrm>
            <a:custGeom>
              <a:avLst/>
              <a:gdLst/>
              <a:ahLst/>
              <a:cxnLst/>
              <a:rect l="l" t="t" r="r" b="b"/>
              <a:pathLst>
                <a:path w="13999" h="9021" extrusionOk="0">
                  <a:moveTo>
                    <a:pt x="5151" y="0"/>
                  </a:moveTo>
                  <a:cubicBezTo>
                    <a:pt x="2397" y="0"/>
                    <a:pt x="286" y="958"/>
                    <a:pt x="286" y="958"/>
                  </a:cubicBezTo>
                  <a:cubicBezTo>
                    <a:pt x="286" y="958"/>
                    <a:pt x="1" y="7102"/>
                    <a:pt x="5479" y="8717"/>
                  </a:cubicBezTo>
                  <a:cubicBezTo>
                    <a:pt x="6198" y="8929"/>
                    <a:pt x="6874" y="9021"/>
                    <a:pt x="7507" y="9021"/>
                  </a:cubicBezTo>
                  <a:cubicBezTo>
                    <a:pt x="11703" y="9021"/>
                    <a:pt x="13998" y="4980"/>
                    <a:pt x="13998" y="4980"/>
                  </a:cubicBezTo>
                  <a:cubicBezTo>
                    <a:pt x="11412" y="990"/>
                    <a:pt x="7950" y="0"/>
                    <a:pt x="5151"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1"/>
            <p:cNvSpPr/>
            <p:nvPr/>
          </p:nvSpPr>
          <p:spPr>
            <a:xfrm rot="5400000">
              <a:off x="365977" y="440083"/>
              <a:ext cx="255484" cy="577524"/>
            </a:xfrm>
            <a:custGeom>
              <a:avLst/>
              <a:gdLst/>
              <a:ahLst/>
              <a:cxnLst/>
              <a:rect l="l" t="t" r="r" b="b"/>
              <a:pathLst>
                <a:path w="11370" h="25702" extrusionOk="0">
                  <a:moveTo>
                    <a:pt x="2491" y="0"/>
                  </a:moveTo>
                  <a:cubicBezTo>
                    <a:pt x="1409" y="0"/>
                    <a:pt x="640" y="1088"/>
                    <a:pt x="444" y="3375"/>
                  </a:cubicBezTo>
                  <a:cubicBezTo>
                    <a:pt x="0" y="8537"/>
                    <a:pt x="5036" y="22218"/>
                    <a:pt x="9343" y="25702"/>
                  </a:cubicBezTo>
                  <a:lnTo>
                    <a:pt x="11370" y="21616"/>
                  </a:lnTo>
                  <a:cubicBezTo>
                    <a:pt x="11370" y="21616"/>
                    <a:pt x="10831" y="10691"/>
                    <a:pt x="7538" y="4927"/>
                  </a:cubicBezTo>
                  <a:cubicBezTo>
                    <a:pt x="5704" y="1717"/>
                    <a:pt x="3850" y="0"/>
                    <a:pt x="2491"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1"/>
            <p:cNvSpPr/>
            <p:nvPr/>
          </p:nvSpPr>
          <p:spPr>
            <a:xfrm rot="5400000">
              <a:off x="429412" y="491534"/>
              <a:ext cx="166233" cy="485891"/>
            </a:xfrm>
            <a:custGeom>
              <a:avLst/>
              <a:gdLst/>
              <a:ahLst/>
              <a:cxnLst/>
              <a:rect l="l" t="t" r="r" b="b"/>
              <a:pathLst>
                <a:path w="7398" h="21624" extrusionOk="0">
                  <a:moveTo>
                    <a:pt x="360" y="1"/>
                  </a:moveTo>
                  <a:cubicBezTo>
                    <a:pt x="182" y="1"/>
                    <a:pt x="0" y="186"/>
                    <a:pt x="107" y="400"/>
                  </a:cubicBezTo>
                  <a:cubicBezTo>
                    <a:pt x="3211" y="7019"/>
                    <a:pt x="5776" y="14176"/>
                    <a:pt x="6852" y="21428"/>
                  </a:cubicBezTo>
                  <a:cubicBezTo>
                    <a:pt x="6865" y="21564"/>
                    <a:pt x="6955" y="21623"/>
                    <a:pt x="7056" y="21623"/>
                  </a:cubicBezTo>
                  <a:cubicBezTo>
                    <a:pt x="7214" y="21623"/>
                    <a:pt x="7398" y="21481"/>
                    <a:pt x="7359" y="21270"/>
                  </a:cubicBezTo>
                  <a:cubicBezTo>
                    <a:pt x="6282" y="13986"/>
                    <a:pt x="3717" y="6797"/>
                    <a:pt x="582" y="146"/>
                  </a:cubicBezTo>
                  <a:cubicBezTo>
                    <a:pt x="531" y="44"/>
                    <a:pt x="446" y="1"/>
                    <a:pt x="360" y="1"/>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4" name="Google Shape;744;p21"/>
          <p:cNvSpPr txBox="1">
            <a:spLocks noGrp="1"/>
          </p:cNvSpPr>
          <p:nvPr>
            <p:ph type="title"/>
          </p:nvPr>
        </p:nvSpPr>
        <p:spPr>
          <a:xfrm>
            <a:off x="713100" y="539500"/>
            <a:ext cx="7717800" cy="6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2">
  <p:cSld name="CUSTOM_1_1_1_1_2">
    <p:spTree>
      <p:nvGrpSpPr>
        <p:cNvPr id="1" name="Shape 745"/>
        <p:cNvGrpSpPr/>
        <p:nvPr/>
      </p:nvGrpSpPr>
      <p:grpSpPr>
        <a:xfrm>
          <a:off x="0" y="0"/>
          <a:ext cx="0" cy="0"/>
          <a:chOff x="0" y="0"/>
          <a:chExt cx="0" cy="0"/>
        </a:xfrm>
      </p:grpSpPr>
      <p:sp>
        <p:nvSpPr>
          <p:cNvPr id="746" name="Google Shape;746;p22"/>
          <p:cNvSpPr/>
          <p:nvPr/>
        </p:nvSpPr>
        <p:spPr>
          <a:xfrm rot="-5400000" flipH="1">
            <a:off x="-2032239" y="2032239"/>
            <a:ext cx="6738760" cy="2674282"/>
          </a:xfrm>
          <a:custGeom>
            <a:avLst/>
            <a:gdLst/>
            <a:ahLst/>
            <a:cxnLst/>
            <a:rect l="l" t="t" r="r" b="b"/>
            <a:pathLst>
              <a:path w="166801" h="66191" extrusionOk="0">
                <a:moveTo>
                  <a:pt x="0" y="0"/>
                </a:moveTo>
                <a:lnTo>
                  <a:pt x="0" y="63402"/>
                </a:lnTo>
                <a:cubicBezTo>
                  <a:pt x="0" y="63402"/>
                  <a:pt x="10894" y="57258"/>
                  <a:pt x="7727" y="44337"/>
                </a:cubicBezTo>
                <a:cubicBezTo>
                  <a:pt x="4560" y="31448"/>
                  <a:pt x="8234" y="29136"/>
                  <a:pt x="16215" y="24575"/>
                </a:cubicBezTo>
                <a:cubicBezTo>
                  <a:pt x="24195" y="20015"/>
                  <a:pt x="21915" y="10768"/>
                  <a:pt x="31289" y="6524"/>
                </a:cubicBezTo>
                <a:cubicBezTo>
                  <a:pt x="32283" y="6071"/>
                  <a:pt x="33249" y="5868"/>
                  <a:pt x="34181" y="5868"/>
                </a:cubicBezTo>
                <a:cubicBezTo>
                  <a:pt x="42037" y="5868"/>
                  <a:pt x="47504" y="20268"/>
                  <a:pt x="47504" y="20268"/>
                </a:cubicBezTo>
                <a:cubicBezTo>
                  <a:pt x="50607" y="24670"/>
                  <a:pt x="54566" y="28439"/>
                  <a:pt x="59221" y="30909"/>
                </a:cubicBezTo>
                <a:cubicBezTo>
                  <a:pt x="61691" y="32239"/>
                  <a:pt x="64320" y="33189"/>
                  <a:pt x="67075" y="33696"/>
                </a:cubicBezTo>
                <a:cubicBezTo>
                  <a:pt x="70337" y="34329"/>
                  <a:pt x="73662" y="34424"/>
                  <a:pt x="76988" y="34456"/>
                </a:cubicBezTo>
                <a:cubicBezTo>
                  <a:pt x="80313" y="34488"/>
                  <a:pt x="83638" y="34488"/>
                  <a:pt x="86932" y="34931"/>
                </a:cubicBezTo>
                <a:cubicBezTo>
                  <a:pt x="89750" y="35343"/>
                  <a:pt x="92569" y="36071"/>
                  <a:pt x="95261" y="37021"/>
                </a:cubicBezTo>
                <a:cubicBezTo>
                  <a:pt x="100676" y="38921"/>
                  <a:pt x="105743" y="41835"/>
                  <a:pt x="110430" y="45224"/>
                </a:cubicBezTo>
                <a:cubicBezTo>
                  <a:pt x="115244" y="48739"/>
                  <a:pt x="119709" y="52824"/>
                  <a:pt x="123921" y="57131"/>
                </a:cubicBezTo>
                <a:cubicBezTo>
                  <a:pt x="127677" y="60980"/>
                  <a:pt x="132082" y="66191"/>
                  <a:pt x="137778" y="66191"/>
                </a:cubicBezTo>
                <a:cubicBezTo>
                  <a:pt x="137846" y="66191"/>
                  <a:pt x="137914" y="66190"/>
                  <a:pt x="137982" y="66188"/>
                </a:cubicBezTo>
                <a:cubicBezTo>
                  <a:pt x="143334" y="66062"/>
                  <a:pt x="146596" y="61153"/>
                  <a:pt x="148085" y="56213"/>
                </a:cubicBezTo>
                <a:cubicBezTo>
                  <a:pt x="148971" y="53299"/>
                  <a:pt x="149288" y="50196"/>
                  <a:pt x="149541" y="47124"/>
                </a:cubicBezTo>
                <a:cubicBezTo>
                  <a:pt x="149826" y="43577"/>
                  <a:pt x="149890" y="39967"/>
                  <a:pt x="149985" y="36388"/>
                </a:cubicBezTo>
                <a:cubicBezTo>
                  <a:pt x="150111" y="29927"/>
                  <a:pt x="150333" y="23404"/>
                  <a:pt x="152138" y="17165"/>
                </a:cubicBezTo>
                <a:cubicBezTo>
                  <a:pt x="153627" y="12035"/>
                  <a:pt x="156192" y="6999"/>
                  <a:pt x="160309" y="3674"/>
                </a:cubicBezTo>
                <a:cubicBezTo>
                  <a:pt x="162241" y="2122"/>
                  <a:pt x="164521" y="1077"/>
                  <a:pt x="166801" y="0"/>
                </a:cubicBez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2"/>
          <p:cNvSpPr txBox="1">
            <a:spLocks noGrp="1"/>
          </p:cNvSpPr>
          <p:nvPr>
            <p:ph type="title"/>
          </p:nvPr>
        </p:nvSpPr>
        <p:spPr>
          <a:xfrm>
            <a:off x="1589526" y="1824450"/>
            <a:ext cx="3379800" cy="412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8" name="Google Shape;748;p22"/>
          <p:cNvSpPr txBox="1">
            <a:spLocks noGrp="1"/>
          </p:cNvSpPr>
          <p:nvPr>
            <p:ph type="subTitle" idx="1"/>
          </p:nvPr>
        </p:nvSpPr>
        <p:spPr>
          <a:xfrm>
            <a:off x="1589525" y="2330100"/>
            <a:ext cx="3379800" cy="1236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3C6D7B"/>
              </a:buClr>
              <a:buSzPts val="1300"/>
              <a:buNone/>
              <a:defRPr sz="1300">
                <a:solidFill>
                  <a:srgbClr val="3C6D7B"/>
                </a:solidFill>
              </a:defRPr>
            </a:lvl1pPr>
            <a:lvl2pPr lvl="1" rtl="0">
              <a:lnSpc>
                <a:spcPct val="115000"/>
              </a:lnSpc>
              <a:spcBef>
                <a:spcPts val="0"/>
              </a:spcBef>
              <a:spcAft>
                <a:spcPts val="0"/>
              </a:spcAft>
              <a:buClr>
                <a:srgbClr val="3C6D7B"/>
              </a:buClr>
              <a:buSzPts val="1300"/>
              <a:buNone/>
              <a:defRPr sz="1300">
                <a:solidFill>
                  <a:srgbClr val="3C6D7B"/>
                </a:solidFill>
              </a:defRPr>
            </a:lvl2pPr>
            <a:lvl3pPr lvl="2" rtl="0">
              <a:lnSpc>
                <a:spcPct val="115000"/>
              </a:lnSpc>
              <a:spcBef>
                <a:spcPts val="0"/>
              </a:spcBef>
              <a:spcAft>
                <a:spcPts val="0"/>
              </a:spcAft>
              <a:buClr>
                <a:srgbClr val="3C6D7B"/>
              </a:buClr>
              <a:buSzPts val="1300"/>
              <a:buNone/>
              <a:defRPr sz="1300">
                <a:solidFill>
                  <a:srgbClr val="3C6D7B"/>
                </a:solidFill>
              </a:defRPr>
            </a:lvl3pPr>
            <a:lvl4pPr lvl="3" rtl="0">
              <a:lnSpc>
                <a:spcPct val="115000"/>
              </a:lnSpc>
              <a:spcBef>
                <a:spcPts val="0"/>
              </a:spcBef>
              <a:spcAft>
                <a:spcPts val="0"/>
              </a:spcAft>
              <a:buClr>
                <a:srgbClr val="3C6D7B"/>
              </a:buClr>
              <a:buSzPts val="1300"/>
              <a:buNone/>
              <a:defRPr sz="1300">
                <a:solidFill>
                  <a:srgbClr val="3C6D7B"/>
                </a:solidFill>
              </a:defRPr>
            </a:lvl4pPr>
            <a:lvl5pPr lvl="4" rtl="0">
              <a:lnSpc>
                <a:spcPct val="115000"/>
              </a:lnSpc>
              <a:spcBef>
                <a:spcPts val="0"/>
              </a:spcBef>
              <a:spcAft>
                <a:spcPts val="0"/>
              </a:spcAft>
              <a:buClr>
                <a:srgbClr val="3C6D7B"/>
              </a:buClr>
              <a:buSzPts val="1300"/>
              <a:buNone/>
              <a:defRPr sz="1300">
                <a:solidFill>
                  <a:srgbClr val="3C6D7B"/>
                </a:solidFill>
              </a:defRPr>
            </a:lvl5pPr>
            <a:lvl6pPr lvl="5" rtl="0">
              <a:lnSpc>
                <a:spcPct val="115000"/>
              </a:lnSpc>
              <a:spcBef>
                <a:spcPts val="0"/>
              </a:spcBef>
              <a:spcAft>
                <a:spcPts val="0"/>
              </a:spcAft>
              <a:buClr>
                <a:srgbClr val="3C6D7B"/>
              </a:buClr>
              <a:buSzPts val="1300"/>
              <a:buNone/>
              <a:defRPr sz="1300">
                <a:solidFill>
                  <a:srgbClr val="3C6D7B"/>
                </a:solidFill>
              </a:defRPr>
            </a:lvl6pPr>
            <a:lvl7pPr lvl="6" rtl="0">
              <a:lnSpc>
                <a:spcPct val="115000"/>
              </a:lnSpc>
              <a:spcBef>
                <a:spcPts val="0"/>
              </a:spcBef>
              <a:spcAft>
                <a:spcPts val="0"/>
              </a:spcAft>
              <a:buClr>
                <a:srgbClr val="3C6D7B"/>
              </a:buClr>
              <a:buSzPts val="1300"/>
              <a:buNone/>
              <a:defRPr sz="1300">
                <a:solidFill>
                  <a:srgbClr val="3C6D7B"/>
                </a:solidFill>
              </a:defRPr>
            </a:lvl7pPr>
            <a:lvl8pPr lvl="7" rtl="0">
              <a:lnSpc>
                <a:spcPct val="115000"/>
              </a:lnSpc>
              <a:spcBef>
                <a:spcPts val="0"/>
              </a:spcBef>
              <a:spcAft>
                <a:spcPts val="0"/>
              </a:spcAft>
              <a:buClr>
                <a:srgbClr val="3C6D7B"/>
              </a:buClr>
              <a:buSzPts val="1300"/>
              <a:buNone/>
              <a:defRPr sz="1300">
                <a:solidFill>
                  <a:srgbClr val="3C6D7B"/>
                </a:solidFill>
              </a:defRPr>
            </a:lvl8pPr>
            <a:lvl9pPr lvl="8" rtl="0">
              <a:lnSpc>
                <a:spcPct val="115000"/>
              </a:lnSpc>
              <a:spcBef>
                <a:spcPts val="0"/>
              </a:spcBef>
              <a:spcAft>
                <a:spcPts val="0"/>
              </a:spcAft>
              <a:buClr>
                <a:srgbClr val="3C6D7B"/>
              </a:buClr>
              <a:buSzPts val="1300"/>
              <a:buNone/>
              <a:defRPr sz="1300">
                <a:solidFill>
                  <a:srgbClr val="3C6D7B"/>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3">
  <p:cSld name="CUSTOM_1_1_1_1_1_1">
    <p:spTree>
      <p:nvGrpSpPr>
        <p:cNvPr id="1" name="Shape 749"/>
        <p:cNvGrpSpPr/>
        <p:nvPr/>
      </p:nvGrpSpPr>
      <p:grpSpPr>
        <a:xfrm>
          <a:off x="0" y="0"/>
          <a:ext cx="0" cy="0"/>
          <a:chOff x="0" y="0"/>
          <a:chExt cx="0" cy="0"/>
        </a:xfrm>
      </p:grpSpPr>
      <p:sp>
        <p:nvSpPr>
          <p:cNvPr id="750" name="Google Shape;750;p23"/>
          <p:cNvSpPr/>
          <p:nvPr/>
        </p:nvSpPr>
        <p:spPr>
          <a:xfrm rot="5400000">
            <a:off x="4437486" y="2032239"/>
            <a:ext cx="6738760" cy="2674282"/>
          </a:xfrm>
          <a:custGeom>
            <a:avLst/>
            <a:gdLst/>
            <a:ahLst/>
            <a:cxnLst/>
            <a:rect l="l" t="t" r="r" b="b"/>
            <a:pathLst>
              <a:path w="166801" h="66191" extrusionOk="0">
                <a:moveTo>
                  <a:pt x="0" y="0"/>
                </a:moveTo>
                <a:lnTo>
                  <a:pt x="0" y="63402"/>
                </a:lnTo>
                <a:cubicBezTo>
                  <a:pt x="0" y="63402"/>
                  <a:pt x="10894" y="57258"/>
                  <a:pt x="7727" y="44337"/>
                </a:cubicBezTo>
                <a:cubicBezTo>
                  <a:pt x="4560" y="31448"/>
                  <a:pt x="8234" y="29136"/>
                  <a:pt x="16215" y="24575"/>
                </a:cubicBezTo>
                <a:cubicBezTo>
                  <a:pt x="24195" y="20015"/>
                  <a:pt x="21915" y="10768"/>
                  <a:pt x="31289" y="6524"/>
                </a:cubicBezTo>
                <a:cubicBezTo>
                  <a:pt x="32283" y="6071"/>
                  <a:pt x="33249" y="5868"/>
                  <a:pt x="34181" y="5868"/>
                </a:cubicBezTo>
                <a:cubicBezTo>
                  <a:pt x="42037" y="5868"/>
                  <a:pt x="47504" y="20268"/>
                  <a:pt x="47504" y="20268"/>
                </a:cubicBezTo>
                <a:cubicBezTo>
                  <a:pt x="50607" y="24670"/>
                  <a:pt x="54566" y="28439"/>
                  <a:pt x="59221" y="30909"/>
                </a:cubicBezTo>
                <a:cubicBezTo>
                  <a:pt x="61691" y="32239"/>
                  <a:pt x="64320" y="33189"/>
                  <a:pt x="67075" y="33696"/>
                </a:cubicBezTo>
                <a:cubicBezTo>
                  <a:pt x="70337" y="34329"/>
                  <a:pt x="73662" y="34424"/>
                  <a:pt x="76988" y="34456"/>
                </a:cubicBezTo>
                <a:cubicBezTo>
                  <a:pt x="80313" y="34488"/>
                  <a:pt x="83638" y="34488"/>
                  <a:pt x="86932" y="34931"/>
                </a:cubicBezTo>
                <a:cubicBezTo>
                  <a:pt x="89750" y="35343"/>
                  <a:pt x="92569" y="36071"/>
                  <a:pt x="95261" y="37021"/>
                </a:cubicBezTo>
                <a:cubicBezTo>
                  <a:pt x="100676" y="38921"/>
                  <a:pt x="105743" y="41835"/>
                  <a:pt x="110430" y="45224"/>
                </a:cubicBezTo>
                <a:cubicBezTo>
                  <a:pt x="115244" y="48739"/>
                  <a:pt x="119709" y="52824"/>
                  <a:pt x="123921" y="57131"/>
                </a:cubicBezTo>
                <a:cubicBezTo>
                  <a:pt x="127677" y="60980"/>
                  <a:pt x="132082" y="66191"/>
                  <a:pt x="137778" y="66191"/>
                </a:cubicBezTo>
                <a:cubicBezTo>
                  <a:pt x="137846" y="66191"/>
                  <a:pt x="137914" y="66190"/>
                  <a:pt x="137982" y="66188"/>
                </a:cubicBezTo>
                <a:cubicBezTo>
                  <a:pt x="143334" y="66062"/>
                  <a:pt x="146596" y="61153"/>
                  <a:pt x="148085" y="56213"/>
                </a:cubicBezTo>
                <a:cubicBezTo>
                  <a:pt x="148971" y="53299"/>
                  <a:pt x="149288" y="50196"/>
                  <a:pt x="149541" y="47124"/>
                </a:cubicBezTo>
                <a:cubicBezTo>
                  <a:pt x="149826" y="43577"/>
                  <a:pt x="149890" y="39967"/>
                  <a:pt x="149985" y="36388"/>
                </a:cubicBezTo>
                <a:cubicBezTo>
                  <a:pt x="150111" y="29927"/>
                  <a:pt x="150333" y="23404"/>
                  <a:pt x="152138" y="17165"/>
                </a:cubicBezTo>
                <a:cubicBezTo>
                  <a:pt x="153627" y="12035"/>
                  <a:pt x="156192" y="6999"/>
                  <a:pt x="160309" y="3674"/>
                </a:cubicBezTo>
                <a:cubicBezTo>
                  <a:pt x="162241" y="2122"/>
                  <a:pt x="164521" y="1077"/>
                  <a:pt x="166801" y="0"/>
                </a:cubicBez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3"/>
          <p:cNvSpPr txBox="1">
            <a:spLocks noGrp="1"/>
          </p:cNvSpPr>
          <p:nvPr>
            <p:ph type="title"/>
          </p:nvPr>
        </p:nvSpPr>
        <p:spPr>
          <a:xfrm>
            <a:off x="4193726" y="1824450"/>
            <a:ext cx="3379800" cy="412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752" name="Google Shape;752;p23"/>
          <p:cNvSpPr txBox="1">
            <a:spLocks noGrp="1"/>
          </p:cNvSpPr>
          <p:nvPr>
            <p:ph type="subTitle" idx="1"/>
          </p:nvPr>
        </p:nvSpPr>
        <p:spPr>
          <a:xfrm>
            <a:off x="4193725" y="2330100"/>
            <a:ext cx="3379800" cy="12366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Clr>
                <a:srgbClr val="3C6D7B"/>
              </a:buClr>
              <a:buSzPts val="1300"/>
              <a:buNone/>
              <a:defRPr sz="1300">
                <a:solidFill>
                  <a:srgbClr val="3C6D7B"/>
                </a:solidFill>
              </a:defRPr>
            </a:lvl1pPr>
            <a:lvl2pPr lvl="1" algn="r" rtl="0">
              <a:lnSpc>
                <a:spcPct val="115000"/>
              </a:lnSpc>
              <a:spcBef>
                <a:spcPts val="0"/>
              </a:spcBef>
              <a:spcAft>
                <a:spcPts val="0"/>
              </a:spcAft>
              <a:buClr>
                <a:srgbClr val="3C6D7B"/>
              </a:buClr>
              <a:buSzPts val="1300"/>
              <a:buNone/>
              <a:defRPr sz="1300">
                <a:solidFill>
                  <a:srgbClr val="3C6D7B"/>
                </a:solidFill>
              </a:defRPr>
            </a:lvl2pPr>
            <a:lvl3pPr lvl="2" algn="r" rtl="0">
              <a:lnSpc>
                <a:spcPct val="115000"/>
              </a:lnSpc>
              <a:spcBef>
                <a:spcPts val="0"/>
              </a:spcBef>
              <a:spcAft>
                <a:spcPts val="0"/>
              </a:spcAft>
              <a:buClr>
                <a:srgbClr val="3C6D7B"/>
              </a:buClr>
              <a:buSzPts val="1300"/>
              <a:buNone/>
              <a:defRPr sz="1300">
                <a:solidFill>
                  <a:srgbClr val="3C6D7B"/>
                </a:solidFill>
              </a:defRPr>
            </a:lvl3pPr>
            <a:lvl4pPr lvl="3" algn="r" rtl="0">
              <a:lnSpc>
                <a:spcPct val="115000"/>
              </a:lnSpc>
              <a:spcBef>
                <a:spcPts val="0"/>
              </a:spcBef>
              <a:spcAft>
                <a:spcPts val="0"/>
              </a:spcAft>
              <a:buClr>
                <a:srgbClr val="3C6D7B"/>
              </a:buClr>
              <a:buSzPts val="1300"/>
              <a:buNone/>
              <a:defRPr sz="1300">
                <a:solidFill>
                  <a:srgbClr val="3C6D7B"/>
                </a:solidFill>
              </a:defRPr>
            </a:lvl4pPr>
            <a:lvl5pPr lvl="4" algn="r" rtl="0">
              <a:lnSpc>
                <a:spcPct val="115000"/>
              </a:lnSpc>
              <a:spcBef>
                <a:spcPts val="0"/>
              </a:spcBef>
              <a:spcAft>
                <a:spcPts val="0"/>
              </a:spcAft>
              <a:buClr>
                <a:srgbClr val="3C6D7B"/>
              </a:buClr>
              <a:buSzPts val="1300"/>
              <a:buNone/>
              <a:defRPr sz="1300">
                <a:solidFill>
                  <a:srgbClr val="3C6D7B"/>
                </a:solidFill>
              </a:defRPr>
            </a:lvl5pPr>
            <a:lvl6pPr lvl="5" algn="r" rtl="0">
              <a:lnSpc>
                <a:spcPct val="115000"/>
              </a:lnSpc>
              <a:spcBef>
                <a:spcPts val="0"/>
              </a:spcBef>
              <a:spcAft>
                <a:spcPts val="0"/>
              </a:spcAft>
              <a:buClr>
                <a:srgbClr val="3C6D7B"/>
              </a:buClr>
              <a:buSzPts val="1300"/>
              <a:buNone/>
              <a:defRPr sz="1300">
                <a:solidFill>
                  <a:srgbClr val="3C6D7B"/>
                </a:solidFill>
              </a:defRPr>
            </a:lvl6pPr>
            <a:lvl7pPr lvl="6" algn="r" rtl="0">
              <a:lnSpc>
                <a:spcPct val="115000"/>
              </a:lnSpc>
              <a:spcBef>
                <a:spcPts val="0"/>
              </a:spcBef>
              <a:spcAft>
                <a:spcPts val="0"/>
              </a:spcAft>
              <a:buClr>
                <a:srgbClr val="3C6D7B"/>
              </a:buClr>
              <a:buSzPts val="1300"/>
              <a:buNone/>
              <a:defRPr sz="1300">
                <a:solidFill>
                  <a:srgbClr val="3C6D7B"/>
                </a:solidFill>
              </a:defRPr>
            </a:lvl7pPr>
            <a:lvl8pPr lvl="7" algn="r" rtl="0">
              <a:lnSpc>
                <a:spcPct val="115000"/>
              </a:lnSpc>
              <a:spcBef>
                <a:spcPts val="0"/>
              </a:spcBef>
              <a:spcAft>
                <a:spcPts val="0"/>
              </a:spcAft>
              <a:buClr>
                <a:srgbClr val="3C6D7B"/>
              </a:buClr>
              <a:buSzPts val="1300"/>
              <a:buNone/>
              <a:defRPr sz="1300">
                <a:solidFill>
                  <a:srgbClr val="3C6D7B"/>
                </a:solidFill>
              </a:defRPr>
            </a:lvl8pPr>
            <a:lvl9pPr lvl="8" algn="r" rtl="0">
              <a:lnSpc>
                <a:spcPct val="115000"/>
              </a:lnSpc>
              <a:spcBef>
                <a:spcPts val="0"/>
              </a:spcBef>
              <a:spcAft>
                <a:spcPts val="0"/>
              </a:spcAft>
              <a:buClr>
                <a:srgbClr val="3C6D7B"/>
              </a:buClr>
              <a:buSzPts val="1300"/>
              <a:buNone/>
              <a:defRPr sz="1300">
                <a:solidFill>
                  <a:srgbClr val="3C6D7B"/>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2">
  <p:cSld name="CUSTOM_1_1_1_1_1_1_1_1">
    <p:spTree>
      <p:nvGrpSpPr>
        <p:cNvPr id="1" name="Shape 753"/>
        <p:cNvGrpSpPr/>
        <p:nvPr/>
      </p:nvGrpSpPr>
      <p:grpSpPr>
        <a:xfrm>
          <a:off x="0" y="0"/>
          <a:ext cx="0" cy="0"/>
          <a:chOff x="0" y="0"/>
          <a:chExt cx="0" cy="0"/>
        </a:xfrm>
      </p:grpSpPr>
      <p:sp>
        <p:nvSpPr>
          <p:cNvPr id="754" name="Google Shape;754;p24"/>
          <p:cNvSpPr/>
          <p:nvPr/>
        </p:nvSpPr>
        <p:spPr>
          <a:xfrm>
            <a:off x="5" y="-4"/>
            <a:ext cx="5726695" cy="2272503"/>
          </a:xfrm>
          <a:custGeom>
            <a:avLst/>
            <a:gdLst/>
            <a:ahLst/>
            <a:cxnLst/>
            <a:rect l="l" t="t" r="r" b="b"/>
            <a:pathLst>
              <a:path w="166801" h="66191" extrusionOk="0">
                <a:moveTo>
                  <a:pt x="0" y="0"/>
                </a:moveTo>
                <a:lnTo>
                  <a:pt x="0" y="63402"/>
                </a:lnTo>
                <a:cubicBezTo>
                  <a:pt x="0" y="63402"/>
                  <a:pt x="10894" y="57258"/>
                  <a:pt x="7727" y="44337"/>
                </a:cubicBezTo>
                <a:cubicBezTo>
                  <a:pt x="4560" y="31448"/>
                  <a:pt x="8234" y="29136"/>
                  <a:pt x="16215" y="24575"/>
                </a:cubicBezTo>
                <a:cubicBezTo>
                  <a:pt x="24195" y="20015"/>
                  <a:pt x="21915" y="10768"/>
                  <a:pt x="31289" y="6524"/>
                </a:cubicBezTo>
                <a:cubicBezTo>
                  <a:pt x="32283" y="6071"/>
                  <a:pt x="33249" y="5868"/>
                  <a:pt x="34181" y="5868"/>
                </a:cubicBezTo>
                <a:cubicBezTo>
                  <a:pt x="42037" y="5868"/>
                  <a:pt x="47504" y="20268"/>
                  <a:pt x="47504" y="20268"/>
                </a:cubicBezTo>
                <a:cubicBezTo>
                  <a:pt x="50607" y="24670"/>
                  <a:pt x="54566" y="28439"/>
                  <a:pt x="59221" y="30909"/>
                </a:cubicBezTo>
                <a:cubicBezTo>
                  <a:pt x="61691" y="32239"/>
                  <a:pt x="64320" y="33189"/>
                  <a:pt x="67075" y="33696"/>
                </a:cubicBezTo>
                <a:cubicBezTo>
                  <a:pt x="70337" y="34329"/>
                  <a:pt x="73662" y="34424"/>
                  <a:pt x="76988" y="34456"/>
                </a:cubicBezTo>
                <a:cubicBezTo>
                  <a:pt x="80313" y="34488"/>
                  <a:pt x="83638" y="34488"/>
                  <a:pt x="86932" y="34931"/>
                </a:cubicBezTo>
                <a:cubicBezTo>
                  <a:pt x="89750" y="35343"/>
                  <a:pt x="92569" y="36071"/>
                  <a:pt x="95261" y="37021"/>
                </a:cubicBezTo>
                <a:cubicBezTo>
                  <a:pt x="100676" y="38921"/>
                  <a:pt x="105743" y="41835"/>
                  <a:pt x="110430" y="45224"/>
                </a:cubicBezTo>
                <a:cubicBezTo>
                  <a:pt x="115244" y="48739"/>
                  <a:pt x="119709" y="52824"/>
                  <a:pt x="123921" y="57131"/>
                </a:cubicBezTo>
                <a:cubicBezTo>
                  <a:pt x="127677" y="60980"/>
                  <a:pt x="132082" y="66191"/>
                  <a:pt x="137778" y="66191"/>
                </a:cubicBezTo>
                <a:cubicBezTo>
                  <a:pt x="137846" y="66191"/>
                  <a:pt x="137914" y="66190"/>
                  <a:pt x="137982" y="66188"/>
                </a:cubicBezTo>
                <a:cubicBezTo>
                  <a:pt x="143334" y="66062"/>
                  <a:pt x="146596" y="61153"/>
                  <a:pt x="148085" y="56213"/>
                </a:cubicBezTo>
                <a:cubicBezTo>
                  <a:pt x="148971" y="53299"/>
                  <a:pt x="149288" y="50196"/>
                  <a:pt x="149541" y="47124"/>
                </a:cubicBezTo>
                <a:cubicBezTo>
                  <a:pt x="149826" y="43577"/>
                  <a:pt x="149890" y="39967"/>
                  <a:pt x="149985" y="36388"/>
                </a:cubicBezTo>
                <a:cubicBezTo>
                  <a:pt x="150111" y="29927"/>
                  <a:pt x="150333" y="23404"/>
                  <a:pt x="152138" y="17165"/>
                </a:cubicBezTo>
                <a:cubicBezTo>
                  <a:pt x="153627" y="12035"/>
                  <a:pt x="156192" y="6999"/>
                  <a:pt x="160309" y="3674"/>
                </a:cubicBezTo>
                <a:cubicBezTo>
                  <a:pt x="162241" y="2122"/>
                  <a:pt x="164521" y="1077"/>
                  <a:pt x="166801" y="0"/>
                </a:cubicBez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5" name="Google Shape;755;p24"/>
          <p:cNvGrpSpPr/>
          <p:nvPr/>
        </p:nvGrpSpPr>
        <p:grpSpPr>
          <a:xfrm>
            <a:off x="7352940" y="-918874"/>
            <a:ext cx="2424666" cy="2424666"/>
            <a:chOff x="7352940" y="-918874"/>
            <a:chExt cx="2424666" cy="2424666"/>
          </a:xfrm>
        </p:grpSpPr>
        <p:sp>
          <p:nvSpPr>
            <p:cNvPr id="756" name="Google Shape;756;p24"/>
            <p:cNvSpPr/>
            <p:nvPr/>
          </p:nvSpPr>
          <p:spPr>
            <a:xfrm>
              <a:off x="8617224" y="279787"/>
              <a:ext cx="1091112" cy="592617"/>
            </a:xfrm>
            <a:custGeom>
              <a:avLst/>
              <a:gdLst/>
              <a:ahLst/>
              <a:cxnLst/>
              <a:rect l="l" t="t" r="r" b="b"/>
              <a:pathLst>
                <a:path w="17957" h="9753" extrusionOk="0">
                  <a:moveTo>
                    <a:pt x="3260" y="1"/>
                  </a:moveTo>
                  <a:cubicBezTo>
                    <a:pt x="1981" y="1"/>
                    <a:pt x="1072" y="322"/>
                    <a:pt x="761" y="985"/>
                  </a:cubicBezTo>
                  <a:cubicBezTo>
                    <a:pt x="1" y="2631"/>
                    <a:pt x="3041" y="5672"/>
                    <a:pt x="7601" y="7825"/>
                  </a:cubicBezTo>
                  <a:cubicBezTo>
                    <a:pt x="10259" y="9089"/>
                    <a:pt x="12840" y="9753"/>
                    <a:pt x="14673" y="9753"/>
                  </a:cubicBezTo>
                  <a:cubicBezTo>
                    <a:pt x="15963" y="9753"/>
                    <a:pt x="16883" y="9424"/>
                    <a:pt x="17197" y="8744"/>
                  </a:cubicBezTo>
                  <a:cubicBezTo>
                    <a:pt x="17957" y="7128"/>
                    <a:pt x="14917" y="4088"/>
                    <a:pt x="10388" y="1935"/>
                  </a:cubicBezTo>
                  <a:cubicBezTo>
                    <a:pt x="7699" y="665"/>
                    <a:pt x="5097" y="1"/>
                    <a:pt x="3260" y="1"/>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4"/>
            <p:cNvSpPr/>
            <p:nvPr/>
          </p:nvSpPr>
          <p:spPr>
            <a:xfrm>
              <a:off x="7424154" y="-284028"/>
              <a:ext cx="1091173" cy="592617"/>
            </a:xfrm>
            <a:custGeom>
              <a:avLst/>
              <a:gdLst/>
              <a:ahLst/>
              <a:cxnLst/>
              <a:rect l="l" t="t" r="r" b="b"/>
              <a:pathLst>
                <a:path w="17958" h="9753" extrusionOk="0">
                  <a:moveTo>
                    <a:pt x="3258" y="1"/>
                  </a:moveTo>
                  <a:cubicBezTo>
                    <a:pt x="1981" y="1"/>
                    <a:pt x="1073" y="322"/>
                    <a:pt x="761" y="985"/>
                  </a:cubicBezTo>
                  <a:cubicBezTo>
                    <a:pt x="1" y="2631"/>
                    <a:pt x="3041" y="5672"/>
                    <a:pt x="7570" y="7825"/>
                  </a:cubicBezTo>
                  <a:cubicBezTo>
                    <a:pt x="10246" y="9089"/>
                    <a:pt x="12835" y="9753"/>
                    <a:pt x="14671" y="9753"/>
                  </a:cubicBezTo>
                  <a:cubicBezTo>
                    <a:pt x="15964" y="9753"/>
                    <a:pt x="16883" y="9424"/>
                    <a:pt x="17197" y="8744"/>
                  </a:cubicBezTo>
                  <a:cubicBezTo>
                    <a:pt x="17957" y="7128"/>
                    <a:pt x="14917" y="4088"/>
                    <a:pt x="10357" y="1935"/>
                  </a:cubicBezTo>
                  <a:cubicBezTo>
                    <a:pt x="7686" y="665"/>
                    <a:pt x="5092" y="1"/>
                    <a:pt x="3258" y="1"/>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4"/>
            <p:cNvSpPr/>
            <p:nvPr/>
          </p:nvSpPr>
          <p:spPr>
            <a:xfrm>
              <a:off x="8513320" y="-809076"/>
              <a:ext cx="669724" cy="1013397"/>
            </a:xfrm>
            <a:custGeom>
              <a:avLst/>
              <a:gdLst/>
              <a:ahLst/>
              <a:cxnLst/>
              <a:rect l="l" t="t" r="r" b="b"/>
              <a:pathLst>
                <a:path w="11022" h="16678" extrusionOk="0">
                  <a:moveTo>
                    <a:pt x="8838" y="1"/>
                  </a:moveTo>
                  <a:cubicBezTo>
                    <a:pt x="7125" y="1"/>
                    <a:pt x="4491" y="2885"/>
                    <a:pt x="2566" y="6934"/>
                  </a:cubicBezTo>
                  <a:cubicBezTo>
                    <a:pt x="412" y="11494"/>
                    <a:pt x="0" y="15801"/>
                    <a:pt x="1616" y="16561"/>
                  </a:cubicBezTo>
                  <a:cubicBezTo>
                    <a:pt x="1785" y="16640"/>
                    <a:pt x="1970" y="16678"/>
                    <a:pt x="2167" y="16678"/>
                  </a:cubicBezTo>
                  <a:cubicBezTo>
                    <a:pt x="3880" y="16678"/>
                    <a:pt x="6525" y="13810"/>
                    <a:pt x="8456" y="9721"/>
                  </a:cubicBezTo>
                  <a:cubicBezTo>
                    <a:pt x="10610" y="5192"/>
                    <a:pt x="11021" y="885"/>
                    <a:pt x="9406" y="125"/>
                  </a:cubicBezTo>
                  <a:cubicBezTo>
                    <a:pt x="9232" y="41"/>
                    <a:pt x="9042" y="1"/>
                    <a:pt x="8838" y="1"/>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4"/>
            <p:cNvSpPr/>
            <p:nvPr/>
          </p:nvSpPr>
          <p:spPr>
            <a:xfrm>
              <a:off x="7949506" y="383995"/>
              <a:ext cx="669724" cy="1013397"/>
            </a:xfrm>
            <a:custGeom>
              <a:avLst/>
              <a:gdLst/>
              <a:ahLst/>
              <a:cxnLst/>
              <a:rect l="l" t="t" r="r" b="b"/>
              <a:pathLst>
                <a:path w="11022" h="16678" extrusionOk="0">
                  <a:moveTo>
                    <a:pt x="8838" y="0"/>
                  </a:moveTo>
                  <a:cubicBezTo>
                    <a:pt x="7125" y="0"/>
                    <a:pt x="4491" y="2885"/>
                    <a:pt x="2566" y="6934"/>
                  </a:cubicBezTo>
                  <a:cubicBezTo>
                    <a:pt x="412" y="11494"/>
                    <a:pt x="0" y="15801"/>
                    <a:pt x="1616" y="16561"/>
                  </a:cubicBezTo>
                  <a:cubicBezTo>
                    <a:pt x="1785" y="16639"/>
                    <a:pt x="1970" y="16677"/>
                    <a:pt x="2167" y="16677"/>
                  </a:cubicBezTo>
                  <a:cubicBezTo>
                    <a:pt x="3880" y="16677"/>
                    <a:pt x="6525" y="13810"/>
                    <a:pt x="8456" y="9720"/>
                  </a:cubicBezTo>
                  <a:cubicBezTo>
                    <a:pt x="10610" y="5192"/>
                    <a:pt x="11021" y="885"/>
                    <a:pt x="9406" y="125"/>
                  </a:cubicBezTo>
                  <a:cubicBezTo>
                    <a:pt x="9232" y="41"/>
                    <a:pt x="9041" y="0"/>
                    <a:pt x="8838" y="0"/>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4"/>
            <p:cNvSpPr/>
            <p:nvPr/>
          </p:nvSpPr>
          <p:spPr>
            <a:xfrm>
              <a:off x="8499831" y="391104"/>
              <a:ext cx="577365" cy="1048153"/>
            </a:xfrm>
            <a:custGeom>
              <a:avLst/>
              <a:gdLst/>
              <a:ahLst/>
              <a:cxnLst/>
              <a:rect l="l" t="t" r="r" b="b"/>
              <a:pathLst>
                <a:path w="9502" h="17250" extrusionOk="0">
                  <a:moveTo>
                    <a:pt x="2100" y="1"/>
                  </a:moveTo>
                  <a:cubicBezTo>
                    <a:pt x="1954" y="1"/>
                    <a:pt x="1814" y="24"/>
                    <a:pt x="1679" y="71"/>
                  </a:cubicBezTo>
                  <a:cubicBezTo>
                    <a:pt x="1" y="673"/>
                    <a:pt x="1" y="5011"/>
                    <a:pt x="1679" y="9730"/>
                  </a:cubicBezTo>
                  <a:cubicBezTo>
                    <a:pt x="3250" y="14064"/>
                    <a:pt x="5675" y="17249"/>
                    <a:pt x="7385" y="17249"/>
                  </a:cubicBezTo>
                  <a:cubicBezTo>
                    <a:pt x="7537" y="17249"/>
                    <a:pt x="7684" y="17224"/>
                    <a:pt x="7823" y="17172"/>
                  </a:cubicBezTo>
                  <a:cubicBezTo>
                    <a:pt x="9501" y="16571"/>
                    <a:pt x="9501" y="12264"/>
                    <a:pt x="7823" y="7513"/>
                  </a:cubicBezTo>
                  <a:cubicBezTo>
                    <a:pt x="6247" y="3166"/>
                    <a:pt x="3811" y="1"/>
                    <a:pt x="2100" y="1"/>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4"/>
            <p:cNvSpPr/>
            <p:nvPr/>
          </p:nvSpPr>
          <p:spPr>
            <a:xfrm>
              <a:off x="8053410" y="-851914"/>
              <a:ext cx="579249" cy="1049551"/>
            </a:xfrm>
            <a:custGeom>
              <a:avLst/>
              <a:gdLst/>
              <a:ahLst/>
              <a:cxnLst/>
              <a:rect l="l" t="t" r="r" b="b"/>
              <a:pathLst>
                <a:path w="9533" h="17273" extrusionOk="0">
                  <a:moveTo>
                    <a:pt x="2122" y="0"/>
                  </a:moveTo>
                  <a:cubicBezTo>
                    <a:pt x="1979" y="0"/>
                    <a:pt x="1842" y="23"/>
                    <a:pt x="1711" y="70"/>
                  </a:cubicBezTo>
                  <a:cubicBezTo>
                    <a:pt x="32" y="672"/>
                    <a:pt x="1" y="5010"/>
                    <a:pt x="1711" y="9729"/>
                  </a:cubicBezTo>
                  <a:cubicBezTo>
                    <a:pt x="3258" y="14080"/>
                    <a:pt x="5721" y="17273"/>
                    <a:pt x="7436" y="17273"/>
                  </a:cubicBezTo>
                  <a:cubicBezTo>
                    <a:pt x="7581" y="17273"/>
                    <a:pt x="7721" y="17250"/>
                    <a:pt x="7854" y="17203"/>
                  </a:cubicBezTo>
                  <a:cubicBezTo>
                    <a:pt x="9533" y="16601"/>
                    <a:pt x="9533" y="12262"/>
                    <a:pt x="7854" y="7544"/>
                  </a:cubicBezTo>
                  <a:cubicBezTo>
                    <a:pt x="6278" y="3193"/>
                    <a:pt x="3813" y="0"/>
                    <a:pt x="2122" y="0"/>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4"/>
            <p:cNvSpPr/>
            <p:nvPr/>
          </p:nvSpPr>
          <p:spPr>
            <a:xfrm>
              <a:off x="8630713" y="-192459"/>
              <a:ext cx="1114202" cy="527540"/>
            </a:xfrm>
            <a:custGeom>
              <a:avLst/>
              <a:gdLst/>
              <a:ahLst/>
              <a:cxnLst/>
              <a:rect l="l" t="t" r="r" b="b"/>
              <a:pathLst>
                <a:path w="18337" h="8682" extrusionOk="0">
                  <a:moveTo>
                    <a:pt x="14433" y="0"/>
                  </a:moveTo>
                  <a:cubicBezTo>
                    <a:pt x="12692" y="0"/>
                    <a:pt x="10435" y="428"/>
                    <a:pt x="8076" y="1283"/>
                  </a:cubicBezTo>
                  <a:cubicBezTo>
                    <a:pt x="3325" y="2961"/>
                    <a:pt x="0" y="5716"/>
                    <a:pt x="602" y="7395"/>
                  </a:cubicBezTo>
                  <a:cubicBezTo>
                    <a:pt x="904" y="8254"/>
                    <a:pt x="2149" y="8681"/>
                    <a:pt x="3912" y="8681"/>
                  </a:cubicBezTo>
                  <a:cubicBezTo>
                    <a:pt x="5658" y="8681"/>
                    <a:pt x="7913" y="8262"/>
                    <a:pt x="10261" y="7427"/>
                  </a:cubicBezTo>
                  <a:cubicBezTo>
                    <a:pt x="14980" y="5716"/>
                    <a:pt x="18337" y="2961"/>
                    <a:pt x="17703" y="1283"/>
                  </a:cubicBezTo>
                  <a:cubicBezTo>
                    <a:pt x="17402" y="428"/>
                    <a:pt x="16175" y="0"/>
                    <a:pt x="14433" y="0"/>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4"/>
            <p:cNvSpPr/>
            <p:nvPr/>
          </p:nvSpPr>
          <p:spPr>
            <a:xfrm>
              <a:off x="7387635" y="253477"/>
              <a:ext cx="1114202" cy="526325"/>
            </a:xfrm>
            <a:custGeom>
              <a:avLst/>
              <a:gdLst/>
              <a:ahLst/>
              <a:cxnLst/>
              <a:rect l="l" t="t" r="r" b="b"/>
              <a:pathLst>
                <a:path w="18337" h="8662" extrusionOk="0">
                  <a:moveTo>
                    <a:pt x="14449" y="0"/>
                  </a:moveTo>
                  <a:cubicBezTo>
                    <a:pt x="12699" y="0"/>
                    <a:pt x="10435" y="420"/>
                    <a:pt x="8076" y="1259"/>
                  </a:cubicBezTo>
                  <a:cubicBezTo>
                    <a:pt x="3357" y="2969"/>
                    <a:pt x="0" y="5693"/>
                    <a:pt x="602" y="7403"/>
                  </a:cubicBezTo>
                  <a:cubicBezTo>
                    <a:pt x="903" y="8242"/>
                    <a:pt x="2138" y="8662"/>
                    <a:pt x="3887" y="8662"/>
                  </a:cubicBezTo>
                  <a:cubicBezTo>
                    <a:pt x="5637" y="8662"/>
                    <a:pt x="7901" y="8242"/>
                    <a:pt x="10261" y="7403"/>
                  </a:cubicBezTo>
                  <a:cubicBezTo>
                    <a:pt x="14979" y="5693"/>
                    <a:pt x="18336" y="2969"/>
                    <a:pt x="17735" y="1259"/>
                  </a:cubicBezTo>
                  <a:cubicBezTo>
                    <a:pt x="17434" y="420"/>
                    <a:pt x="16199" y="0"/>
                    <a:pt x="14449" y="0"/>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4"/>
            <p:cNvSpPr/>
            <p:nvPr/>
          </p:nvSpPr>
          <p:spPr>
            <a:xfrm>
              <a:off x="8673004" y="95191"/>
              <a:ext cx="1104601" cy="396475"/>
            </a:xfrm>
            <a:custGeom>
              <a:avLst/>
              <a:gdLst/>
              <a:ahLst/>
              <a:cxnLst/>
              <a:rect l="l" t="t" r="r" b="b"/>
              <a:pathLst>
                <a:path w="18179" h="6525" extrusionOk="0">
                  <a:moveTo>
                    <a:pt x="9090" y="1"/>
                  </a:moveTo>
                  <a:cubicBezTo>
                    <a:pt x="4086" y="1"/>
                    <a:pt x="1" y="1457"/>
                    <a:pt x="1" y="3263"/>
                  </a:cubicBezTo>
                  <a:cubicBezTo>
                    <a:pt x="1" y="5068"/>
                    <a:pt x="4086" y="6525"/>
                    <a:pt x="9090" y="6525"/>
                  </a:cubicBezTo>
                  <a:cubicBezTo>
                    <a:pt x="14125" y="6525"/>
                    <a:pt x="18179" y="5068"/>
                    <a:pt x="18179" y="3263"/>
                  </a:cubicBezTo>
                  <a:cubicBezTo>
                    <a:pt x="18179" y="1457"/>
                    <a:pt x="14125" y="1"/>
                    <a:pt x="9090" y="1"/>
                  </a:cubicBezTo>
                  <a:close/>
                </a:path>
              </a:pathLst>
            </a:custGeom>
            <a:solidFill>
              <a:srgbClr val="FFA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4"/>
            <p:cNvSpPr/>
            <p:nvPr/>
          </p:nvSpPr>
          <p:spPr>
            <a:xfrm>
              <a:off x="7352940" y="95191"/>
              <a:ext cx="1104662" cy="396475"/>
            </a:xfrm>
            <a:custGeom>
              <a:avLst/>
              <a:gdLst/>
              <a:ahLst/>
              <a:cxnLst/>
              <a:rect l="l" t="t" r="r" b="b"/>
              <a:pathLst>
                <a:path w="18180" h="6525" extrusionOk="0">
                  <a:moveTo>
                    <a:pt x="9090" y="1"/>
                  </a:moveTo>
                  <a:cubicBezTo>
                    <a:pt x="4086" y="1"/>
                    <a:pt x="1" y="1457"/>
                    <a:pt x="1" y="3263"/>
                  </a:cubicBezTo>
                  <a:cubicBezTo>
                    <a:pt x="1" y="5068"/>
                    <a:pt x="4086" y="6525"/>
                    <a:pt x="9090" y="6525"/>
                  </a:cubicBezTo>
                  <a:cubicBezTo>
                    <a:pt x="14125" y="6525"/>
                    <a:pt x="18179" y="5068"/>
                    <a:pt x="18179" y="3263"/>
                  </a:cubicBezTo>
                  <a:cubicBezTo>
                    <a:pt x="18179" y="1457"/>
                    <a:pt x="14125" y="1"/>
                    <a:pt x="9090" y="1"/>
                  </a:cubicBezTo>
                  <a:close/>
                </a:path>
              </a:pathLst>
            </a:custGeom>
            <a:solidFill>
              <a:srgbClr val="FFA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4"/>
            <p:cNvSpPr/>
            <p:nvPr/>
          </p:nvSpPr>
          <p:spPr>
            <a:xfrm>
              <a:off x="8367065" y="-918874"/>
              <a:ext cx="396475" cy="1104601"/>
            </a:xfrm>
            <a:custGeom>
              <a:avLst/>
              <a:gdLst/>
              <a:ahLst/>
              <a:cxnLst/>
              <a:rect l="l" t="t" r="r" b="b"/>
              <a:pathLst>
                <a:path w="6525" h="18179" extrusionOk="0">
                  <a:moveTo>
                    <a:pt x="3262" y="0"/>
                  </a:moveTo>
                  <a:cubicBezTo>
                    <a:pt x="1457" y="0"/>
                    <a:pt x="1" y="4086"/>
                    <a:pt x="1" y="9089"/>
                  </a:cubicBezTo>
                  <a:cubicBezTo>
                    <a:pt x="1" y="14125"/>
                    <a:pt x="1489" y="18178"/>
                    <a:pt x="3262" y="18178"/>
                  </a:cubicBezTo>
                  <a:cubicBezTo>
                    <a:pt x="5068" y="18178"/>
                    <a:pt x="6524" y="14125"/>
                    <a:pt x="6524" y="9089"/>
                  </a:cubicBezTo>
                  <a:cubicBezTo>
                    <a:pt x="6524" y="4086"/>
                    <a:pt x="5068" y="0"/>
                    <a:pt x="3262" y="0"/>
                  </a:cubicBezTo>
                  <a:close/>
                </a:path>
              </a:pathLst>
            </a:custGeom>
            <a:solidFill>
              <a:srgbClr val="FFA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4"/>
            <p:cNvSpPr/>
            <p:nvPr/>
          </p:nvSpPr>
          <p:spPr>
            <a:xfrm>
              <a:off x="8367065" y="401191"/>
              <a:ext cx="396475" cy="1104601"/>
            </a:xfrm>
            <a:custGeom>
              <a:avLst/>
              <a:gdLst/>
              <a:ahLst/>
              <a:cxnLst/>
              <a:rect l="l" t="t" r="r" b="b"/>
              <a:pathLst>
                <a:path w="6525" h="18179" extrusionOk="0">
                  <a:moveTo>
                    <a:pt x="3262" y="0"/>
                  </a:moveTo>
                  <a:cubicBezTo>
                    <a:pt x="1457" y="0"/>
                    <a:pt x="1" y="4085"/>
                    <a:pt x="1" y="9089"/>
                  </a:cubicBezTo>
                  <a:cubicBezTo>
                    <a:pt x="1" y="14124"/>
                    <a:pt x="1489" y="18178"/>
                    <a:pt x="3262" y="18178"/>
                  </a:cubicBezTo>
                  <a:cubicBezTo>
                    <a:pt x="5068" y="18178"/>
                    <a:pt x="6524" y="14124"/>
                    <a:pt x="6524" y="9089"/>
                  </a:cubicBezTo>
                  <a:cubicBezTo>
                    <a:pt x="6524" y="4085"/>
                    <a:pt x="5068" y="0"/>
                    <a:pt x="3262" y="0"/>
                  </a:cubicBezTo>
                  <a:close/>
                </a:path>
              </a:pathLst>
            </a:custGeom>
            <a:solidFill>
              <a:srgbClr val="FFA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4"/>
            <p:cNvSpPr/>
            <p:nvPr/>
          </p:nvSpPr>
          <p:spPr>
            <a:xfrm>
              <a:off x="8565272" y="346018"/>
              <a:ext cx="935256" cy="830016"/>
            </a:xfrm>
            <a:custGeom>
              <a:avLst/>
              <a:gdLst/>
              <a:ahLst/>
              <a:cxnLst/>
              <a:rect l="l" t="t" r="r" b="b"/>
              <a:pathLst>
                <a:path w="15392" h="13660" extrusionOk="0">
                  <a:moveTo>
                    <a:pt x="2419" y="1"/>
                  </a:moveTo>
                  <a:cubicBezTo>
                    <a:pt x="1933" y="1"/>
                    <a:pt x="1539" y="130"/>
                    <a:pt x="1267" y="401"/>
                  </a:cubicBezTo>
                  <a:cubicBezTo>
                    <a:pt x="0" y="1668"/>
                    <a:pt x="1837" y="5563"/>
                    <a:pt x="5384" y="9142"/>
                  </a:cubicBezTo>
                  <a:cubicBezTo>
                    <a:pt x="8171" y="11928"/>
                    <a:pt x="11192" y="13659"/>
                    <a:pt x="12973" y="13659"/>
                  </a:cubicBezTo>
                  <a:cubicBezTo>
                    <a:pt x="13459" y="13659"/>
                    <a:pt x="13853" y="13531"/>
                    <a:pt x="14125" y="13259"/>
                  </a:cubicBezTo>
                  <a:cubicBezTo>
                    <a:pt x="15392" y="11992"/>
                    <a:pt x="13555" y="8065"/>
                    <a:pt x="10008" y="4518"/>
                  </a:cubicBezTo>
                  <a:cubicBezTo>
                    <a:pt x="7221" y="1732"/>
                    <a:pt x="4200" y="1"/>
                    <a:pt x="2419" y="1"/>
                  </a:cubicBezTo>
                  <a:close/>
                </a:path>
              </a:pathLst>
            </a:custGeom>
            <a:solidFill>
              <a:srgbClr val="F29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4"/>
            <p:cNvSpPr/>
            <p:nvPr/>
          </p:nvSpPr>
          <p:spPr>
            <a:xfrm>
              <a:off x="7631961" y="-587232"/>
              <a:ext cx="935317" cy="830016"/>
            </a:xfrm>
            <a:custGeom>
              <a:avLst/>
              <a:gdLst/>
              <a:ahLst/>
              <a:cxnLst/>
              <a:rect l="l" t="t" r="r" b="b"/>
              <a:pathLst>
                <a:path w="15393" h="13660" extrusionOk="0">
                  <a:moveTo>
                    <a:pt x="2419" y="0"/>
                  </a:moveTo>
                  <a:cubicBezTo>
                    <a:pt x="1933" y="0"/>
                    <a:pt x="1539" y="129"/>
                    <a:pt x="1268" y="401"/>
                  </a:cubicBezTo>
                  <a:cubicBezTo>
                    <a:pt x="1" y="1668"/>
                    <a:pt x="1838" y="5563"/>
                    <a:pt x="5385" y="9142"/>
                  </a:cubicBezTo>
                  <a:cubicBezTo>
                    <a:pt x="8171" y="11928"/>
                    <a:pt x="11192" y="13659"/>
                    <a:pt x="12974" y="13659"/>
                  </a:cubicBezTo>
                  <a:cubicBezTo>
                    <a:pt x="13460" y="13659"/>
                    <a:pt x="13854" y="13530"/>
                    <a:pt x="14125" y="13259"/>
                  </a:cubicBezTo>
                  <a:cubicBezTo>
                    <a:pt x="15392" y="11992"/>
                    <a:pt x="13555" y="8065"/>
                    <a:pt x="10008" y="4518"/>
                  </a:cubicBezTo>
                  <a:cubicBezTo>
                    <a:pt x="7222" y="1731"/>
                    <a:pt x="4201" y="0"/>
                    <a:pt x="2419" y="0"/>
                  </a:cubicBezTo>
                  <a:close/>
                </a:path>
              </a:pathLst>
            </a:custGeom>
            <a:solidFill>
              <a:srgbClr val="F29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4"/>
            <p:cNvSpPr/>
            <p:nvPr/>
          </p:nvSpPr>
          <p:spPr>
            <a:xfrm>
              <a:off x="8565272" y="-587232"/>
              <a:ext cx="935256" cy="830016"/>
            </a:xfrm>
            <a:custGeom>
              <a:avLst/>
              <a:gdLst/>
              <a:ahLst/>
              <a:cxnLst/>
              <a:rect l="l" t="t" r="r" b="b"/>
              <a:pathLst>
                <a:path w="15392" h="13660" extrusionOk="0">
                  <a:moveTo>
                    <a:pt x="12973" y="0"/>
                  </a:moveTo>
                  <a:cubicBezTo>
                    <a:pt x="11192" y="0"/>
                    <a:pt x="8171" y="1731"/>
                    <a:pt x="5384" y="4518"/>
                  </a:cubicBezTo>
                  <a:cubicBezTo>
                    <a:pt x="1837" y="8065"/>
                    <a:pt x="0" y="11992"/>
                    <a:pt x="1267" y="13259"/>
                  </a:cubicBezTo>
                  <a:cubicBezTo>
                    <a:pt x="1539" y="13530"/>
                    <a:pt x="1933" y="13659"/>
                    <a:pt x="2419" y="13659"/>
                  </a:cubicBezTo>
                  <a:cubicBezTo>
                    <a:pt x="4200" y="13659"/>
                    <a:pt x="7221" y="11928"/>
                    <a:pt x="10008" y="9142"/>
                  </a:cubicBezTo>
                  <a:cubicBezTo>
                    <a:pt x="13555" y="5595"/>
                    <a:pt x="15392" y="1668"/>
                    <a:pt x="14125" y="401"/>
                  </a:cubicBezTo>
                  <a:cubicBezTo>
                    <a:pt x="13853" y="129"/>
                    <a:pt x="13459" y="0"/>
                    <a:pt x="12973" y="0"/>
                  </a:cubicBezTo>
                  <a:close/>
                </a:path>
              </a:pathLst>
            </a:custGeom>
            <a:solidFill>
              <a:srgbClr val="F29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4"/>
            <p:cNvSpPr/>
            <p:nvPr/>
          </p:nvSpPr>
          <p:spPr>
            <a:xfrm>
              <a:off x="7631961" y="346018"/>
              <a:ext cx="935317" cy="830016"/>
            </a:xfrm>
            <a:custGeom>
              <a:avLst/>
              <a:gdLst/>
              <a:ahLst/>
              <a:cxnLst/>
              <a:rect l="l" t="t" r="r" b="b"/>
              <a:pathLst>
                <a:path w="15393" h="13660" extrusionOk="0">
                  <a:moveTo>
                    <a:pt x="12974" y="1"/>
                  </a:moveTo>
                  <a:cubicBezTo>
                    <a:pt x="11192" y="1"/>
                    <a:pt x="8171" y="1732"/>
                    <a:pt x="5385" y="4518"/>
                  </a:cubicBezTo>
                  <a:cubicBezTo>
                    <a:pt x="1838" y="8065"/>
                    <a:pt x="1" y="11992"/>
                    <a:pt x="1268" y="13259"/>
                  </a:cubicBezTo>
                  <a:cubicBezTo>
                    <a:pt x="1539" y="13531"/>
                    <a:pt x="1933" y="13659"/>
                    <a:pt x="2419" y="13659"/>
                  </a:cubicBezTo>
                  <a:cubicBezTo>
                    <a:pt x="4201" y="13659"/>
                    <a:pt x="7222" y="11928"/>
                    <a:pt x="10008" y="9142"/>
                  </a:cubicBezTo>
                  <a:cubicBezTo>
                    <a:pt x="13555" y="5563"/>
                    <a:pt x="15392" y="1668"/>
                    <a:pt x="14125" y="401"/>
                  </a:cubicBezTo>
                  <a:cubicBezTo>
                    <a:pt x="13854" y="130"/>
                    <a:pt x="13460" y="1"/>
                    <a:pt x="12974" y="1"/>
                  </a:cubicBezTo>
                  <a:close/>
                </a:path>
              </a:pathLst>
            </a:custGeom>
            <a:solidFill>
              <a:srgbClr val="F29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4"/>
            <p:cNvSpPr/>
            <p:nvPr/>
          </p:nvSpPr>
          <p:spPr>
            <a:xfrm>
              <a:off x="8326658" y="54784"/>
              <a:ext cx="479234" cy="479234"/>
            </a:xfrm>
            <a:custGeom>
              <a:avLst/>
              <a:gdLst/>
              <a:ahLst/>
              <a:cxnLst/>
              <a:rect l="l" t="t" r="r" b="b"/>
              <a:pathLst>
                <a:path w="7887" h="7887" extrusionOk="0">
                  <a:moveTo>
                    <a:pt x="3959" y="1"/>
                  </a:moveTo>
                  <a:cubicBezTo>
                    <a:pt x="1774" y="1"/>
                    <a:pt x="1" y="1774"/>
                    <a:pt x="1" y="3928"/>
                  </a:cubicBezTo>
                  <a:cubicBezTo>
                    <a:pt x="1" y="6113"/>
                    <a:pt x="1774" y="7886"/>
                    <a:pt x="3959" y="7886"/>
                  </a:cubicBezTo>
                  <a:cubicBezTo>
                    <a:pt x="6113" y="7886"/>
                    <a:pt x="7886" y="6113"/>
                    <a:pt x="7886" y="3928"/>
                  </a:cubicBezTo>
                  <a:cubicBezTo>
                    <a:pt x="7886" y="1774"/>
                    <a:pt x="6113" y="1"/>
                    <a:pt x="3959" y="1"/>
                  </a:cubicBezTo>
                  <a:close/>
                </a:path>
              </a:pathLst>
            </a:custGeom>
            <a:solidFill>
              <a:srgbClr val="FEF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 name="Google Shape;773;p24"/>
          <p:cNvGrpSpPr/>
          <p:nvPr/>
        </p:nvGrpSpPr>
        <p:grpSpPr>
          <a:xfrm>
            <a:off x="-495250" y="3368074"/>
            <a:ext cx="2617715" cy="2625961"/>
            <a:chOff x="-495250" y="3368074"/>
            <a:chExt cx="2617715" cy="2625961"/>
          </a:xfrm>
        </p:grpSpPr>
        <p:sp>
          <p:nvSpPr>
            <p:cNvPr id="774" name="Google Shape;774;p24"/>
            <p:cNvSpPr/>
            <p:nvPr/>
          </p:nvSpPr>
          <p:spPr>
            <a:xfrm rot="-5400000" flipH="1">
              <a:off x="268818" y="4140388"/>
              <a:ext cx="1840957" cy="1866337"/>
            </a:xfrm>
            <a:custGeom>
              <a:avLst/>
              <a:gdLst/>
              <a:ahLst/>
              <a:cxnLst/>
              <a:rect l="l" t="t" r="r" b="b"/>
              <a:pathLst>
                <a:path w="59190" h="60006" extrusionOk="0">
                  <a:moveTo>
                    <a:pt x="47619" y="0"/>
                  </a:moveTo>
                  <a:cubicBezTo>
                    <a:pt x="47405" y="0"/>
                    <a:pt x="47206" y="122"/>
                    <a:pt x="47156" y="401"/>
                  </a:cubicBezTo>
                  <a:cubicBezTo>
                    <a:pt x="46649" y="3442"/>
                    <a:pt x="45730" y="6450"/>
                    <a:pt x="44559" y="9395"/>
                  </a:cubicBezTo>
                  <a:cubicBezTo>
                    <a:pt x="43874" y="9050"/>
                    <a:pt x="42440" y="8866"/>
                    <a:pt x="40664" y="8866"/>
                  </a:cubicBezTo>
                  <a:cubicBezTo>
                    <a:pt x="34794" y="8866"/>
                    <a:pt x="25192" y="10869"/>
                    <a:pt x="26602" y="15634"/>
                  </a:cubicBezTo>
                  <a:cubicBezTo>
                    <a:pt x="27077" y="17217"/>
                    <a:pt x="28392" y="17839"/>
                    <a:pt x="30115" y="17839"/>
                  </a:cubicBezTo>
                  <a:cubicBezTo>
                    <a:pt x="34252" y="17839"/>
                    <a:pt x="40737" y="14252"/>
                    <a:pt x="43577" y="11771"/>
                  </a:cubicBezTo>
                  <a:lnTo>
                    <a:pt x="43577" y="11771"/>
                  </a:lnTo>
                  <a:cubicBezTo>
                    <a:pt x="42880" y="13386"/>
                    <a:pt x="42120" y="14937"/>
                    <a:pt x="41328" y="16458"/>
                  </a:cubicBezTo>
                  <a:cubicBezTo>
                    <a:pt x="40473" y="18168"/>
                    <a:pt x="39555" y="19814"/>
                    <a:pt x="38605" y="21461"/>
                  </a:cubicBezTo>
                  <a:cubicBezTo>
                    <a:pt x="37768" y="20323"/>
                    <a:pt x="32364" y="19007"/>
                    <a:pt x="27512" y="19007"/>
                  </a:cubicBezTo>
                  <a:cubicBezTo>
                    <a:pt x="23186" y="19007"/>
                    <a:pt x="19298" y="20053"/>
                    <a:pt x="19477" y="23203"/>
                  </a:cubicBezTo>
                  <a:cubicBezTo>
                    <a:pt x="19625" y="25566"/>
                    <a:pt x="21876" y="26411"/>
                    <a:pt x="24789" y="26411"/>
                  </a:cubicBezTo>
                  <a:cubicBezTo>
                    <a:pt x="29332" y="26411"/>
                    <a:pt x="35485" y="24354"/>
                    <a:pt x="37781" y="22791"/>
                  </a:cubicBezTo>
                  <a:lnTo>
                    <a:pt x="37781" y="22791"/>
                  </a:lnTo>
                  <a:cubicBezTo>
                    <a:pt x="35945" y="25832"/>
                    <a:pt x="33886" y="28745"/>
                    <a:pt x="31701" y="31500"/>
                  </a:cubicBezTo>
                  <a:cubicBezTo>
                    <a:pt x="30351" y="30187"/>
                    <a:pt x="24275" y="28454"/>
                    <a:pt x="19352" y="28454"/>
                  </a:cubicBezTo>
                  <a:cubicBezTo>
                    <a:pt x="15727" y="28454"/>
                    <a:pt x="12726" y="29394"/>
                    <a:pt x="12700" y="32134"/>
                  </a:cubicBezTo>
                  <a:cubicBezTo>
                    <a:pt x="12670" y="34812"/>
                    <a:pt x="15482" y="35737"/>
                    <a:pt x="18969" y="35737"/>
                  </a:cubicBezTo>
                  <a:cubicBezTo>
                    <a:pt x="22861" y="35737"/>
                    <a:pt x="27593" y="34585"/>
                    <a:pt x="30149" y="33432"/>
                  </a:cubicBezTo>
                  <a:lnTo>
                    <a:pt x="30149" y="33432"/>
                  </a:lnTo>
                  <a:cubicBezTo>
                    <a:pt x="28186" y="35807"/>
                    <a:pt x="26127" y="38087"/>
                    <a:pt x="23942" y="40241"/>
                  </a:cubicBezTo>
                  <a:cubicBezTo>
                    <a:pt x="22819" y="38566"/>
                    <a:pt x="15097" y="35345"/>
                    <a:pt x="9838" y="35345"/>
                  </a:cubicBezTo>
                  <a:cubicBezTo>
                    <a:pt x="7241" y="35345"/>
                    <a:pt x="5244" y="36131"/>
                    <a:pt x="4941" y="38277"/>
                  </a:cubicBezTo>
                  <a:cubicBezTo>
                    <a:pt x="4444" y="41755"/>
                    <a:pt x="9148" y="42893"/>
                    <a:pt x="14015" y="42893"/>
                  </a:cubicBezTo>
                  <a:cubicBezTo>
                    <a:pt x="17213" y="42893"/>
                    <a:pt x="20481" y="42401"/>
                    <a:pt x="22390" y="41761"/>
                  </a:cubicBezTo>
                  <a:lnTo>
                    <a:pt x="22390" y="41761"/>
                  </a:lnTo>
                  <a:cubicBezTo>
                    <a:pt x="20965" y="43123"/>
                    <a:pt x="19508" y="44421"/>
                    <a:pt x="18020" y="45720"/>
                  </a:cubicBezTo>
                  <a:cubicBezTo>
                    <a:pt x="14220" y="45846"/>
                    <a:pt x="0" y="53067"/>
                    <a:pt x="3832" y="58007"/>
                  </a:cubicBezTo>
                  <a:cubicBezTo>
                    <a:pt x="4464" y="58826"/>
                    <a:pt x="5265" y="59179"/>
                    <a:pt x="6167" y="59179"/>
                  </a:cubicBezTo>
                  <a:cubicBezTo>
                    <a:pt x="11055" y="59179"/>
                    <a:pt x="18917" y="48839"/>
                    <a:pt x="18970" y="46353"/>
                  </a:cubicBezTo>
                  <a:cubicBezTo>
                    <a:pt x="20300" y="45213"/>
                    <a:pt x="21599" y="44041"/>
                    <a:pt x="22865" y="42838"/>
                  </a:cubicBezTo>
                  <a:lnTo>
                    <a:pt x="22865" y="42838"/>
                  </a:lnTo>
                  <a:cubicBezTo>
                    <a:pt x="20617" y="47778"/>
                    <a:pt x="18463" y="59749"/>
                    <a:pt x="23942" y="60002"/>
                  </a:cubicBezTo>
                  <a:cubicBezTo>
                    <a:pt x="23996" y="60005"/>
                    <a:pt x="24049" y="60006"/>
                    <a:pt x="24101" y="60006"/>
                  </a:cubicBezTo>
                  <a:cubicBezTo>
                    <a:pt x="30505" y="60006"/>
                    <a:pt x="27059" y="42822"/>
                    <a:pt x="24860" y="40874"/>
                  </a:cubicBezTo>
                  <a:cubicBezTo>
                    <a:pt x="27077" y="38689"/>
                    <a:pt x="29167" y="36377"/>
                    <a:pt x="31163" y="33970"/>
                  </a:cubicBezTo>
                  <a:lnTo>
                    <a:pt x="31163" y="33970"/>
                  </a:lnTo>
                  <a:cubicBezTo>
                    <a:pt x="29546" y="38882"/>
                    <a:pt x="28814" y="51180"/>
                    <a:pt x="34061" y="51180"/>
                  </a:cubicBezTo>
                  <a:cubicBezTo>
                    <a:pt x="34159" y="51180"/>
                    <a:pt x="34259" y="51175"/>
                    <a:pt x="34361" y="51167"/>
                  </a:cubicBezTo>
                  <a:cubicBezTo>
                    <a:pt x="41075" y="50597"/>
                    <a:pt x="35090" y="33337"/>
                    <a:pt x="32714" y="32070"/>
                  </a:cubicBezTo>
                  <a:cubicBezTo>
                    <a:pt x="34520" y="29758"/>
                    <a:pt x="36198" y="27383"/>
                    <a:pt x="37781" y="24945"/>
                  </a:cubicBezTo>
                  <a:lnTo>
                    <a:pt x="37781" y="24945"/>
                  </a:lnTo>
                  <a:cubicBezTo>
                    <a:pt x="36834" y="30386"/>
                    <a:pt x="37243" y="40725"/>
                    <a:pt x="41915" y="40725"/>
                  </a:cubicBezTo>
                  <a:cubicBezTo>
                    <a:pt x="42084" y="40725"/>
                    <a:pt x="42257" y="40712"/>
                    <a:pt x="42437" y="40684"/>
                  </a:cubicBezTo>
                  <a:cubicBezTo>
                    <a:pt x="48866" y="39671"/>
                    <a:pt x="42342" y="23836"/>
                    <a:pt x="39682" y="21873"/>
                  </a:cubicBezTo>
                  <a:cubicBezTo>
                    <a:pt x="40600" y="20289"/>
                    <a:pt x="41455" y="18674"/>
                    <a:pt x="42278" y="17028"/>
                  </a:cubicBezTo>
                  <a:cubicBezTo>
                    <a:pt x="43165" y="15286"/>
                    <a:pt x="43989" y="13512"/>
                    <a:pt x="44780" y="11707"/>
                  </a:cubicBezTo>
                  <a:lnTo>
                    <a:pt x="44780" y="11707"/>
                  </a:lnTo>
                  <a:cubicBezTo>
                    <a:pt x="44634" y="16447"/>
                    <a:pt x="47218" y="27621"/>
                    <a:pt x="51783" y="27621"/>
                  </a:cubicBezTo>
                  <a:cubicBezTo>
                    <a:pt x="52159" y="27621"/>
                    <a:pt x="52548" y="27545"/>
                    <a:pt x="52951" y="27383"/>
                  </a:cubicBezTo>
                  <a:cubicBezTo>
                    <a:pt x="59190" y="24818"/>
                    <a:pt x="48232" y="9997"/>
                    <a:pt x="45635" y="9617"/>
                  </a:cubicBezTo>
                  <a:cubicBezTo>
                    <a:pt x="46775" y="6704"/>
                    <a:pt x="47726" y="3727"/>
                    <a:pt x="48232" y="686"/>
                  </a:cubicBezTo>
                  <a:cubicBezTo>
                    <a:pt x="48289" y="270"/>
                    <a:pt x="47938" y="0"/>
                    <a:pt x="47619"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4"/>
            <p:cNvSpPr/>
            <p:nvPr/>
          </p:nvSpPr>
          <p:spPr>
            <a:xfrm rot="-5400000" flipH="1">
              <a:off x="-555578" y="3544317"/>
              <a:ext cx="2030060" cy="1677576"/>
            </a:xfrm>
            <a:custGeom>
              <a:avLst/>
              <a:gdLst/>
              <a:ahLst/>
              <a:cxnLst/>
              <a:rect l="l" t="t" r="r" b="b"/>
              <a:pathLst>
                <a:path w="65270" h="53937" extrusionOk="0">
                  <a:moveTo>
                    <a:pt x="61539" y="0"/>
                  </a:moveTo>
                  <a:cubicBezTo>
                    <a:pt x="52956" y="0"/>
                    <a:pt x="32612" y="376"/>
                    <a:pt x="33538" y="3954"/>
                  </a:cubicBezTo>
                  <a:cubicBezTo>
                    <a:pt x="34382" y="7309"/>
                    <a:pt x="40512" y="7744"/>
                    <a:pt x="43632" y="7744"/>
                  </a:cubicBezTo>
                  <a:cubicBezTo>
                    <a:pt x="44722" y="7744"/>
                    <a:pt x="45445" y="7691"/>
                    <a:pt x="45445" y="7691"/>
                  </a:cubicBezTo>
                  <a:lnTo>
                    <a:pt x="45445" y="7691"/>
                  </a:lnTo>
                  <a:cubicBezTo>
                    <a:pt x="45444" y="7691"/>
                    <a:pt x="12383" y="13645"/>
                    <a:pt x="13713" y="21752"/>
                  </a:cubicBezTo>
                  <a:cubicBezTo>
                    <a:pt x="14115" y="24260"/>
                    <a:pt x="17629" y="24789"/>
                    <a:pt x="20523" y="24789"/>
                  </a:cubicBezTo>
                  <a:cubicBezTo>
                    <a:pt x="22635" y="24789"/>
                    <a:pt x="24417" y="24507"/>
                    <a:pt x="24417" y="24507"/>
                  </a:cubicBezTo>
                  <a:lnTo>
                    <a:pt x="24417" y="24507"/>
                  </a:lnTo>
                  <a:cubicBezTo>
                    <a:pt x="24416" y="24507"/>
                    <a:pt x="0" y="38790"/>
                    <a:pt x="10989" y="50602"/>
                  </a:cubicBezTo>
                  <a:cubicBezTo>
                    <a:pt x="13206" y="52985"/>
                    <a:pt x="15625" y="53936"/>
                    <a:pt x="18075" y="53936"/>
                  </a:cubicBezTo>
                  <a:cubicBezTo>
                    <a:pt x="27768" y="53936"/>
                    <a:pt x="37939" y="39044"/>
                    <a:pt x="37940" y="39043"/>
                  </a:cubicBezTo>
                  <a:lnTo>
                    <a:pt x="37940" y="39043"/>
                  </a:lnTo>
                  <a:cubicBezTo>
                    <a:pt x="37939" y="39044"/>
                    <a:pt x="35596" y="49177"/>
                    <a:pt x="39966" y="49937"/>
                  </a:cubicBezTo>
                  <a:cubicBezTo>
                    <a:pt x="40127" y="49965"/>
                    <a:pt x="40287" y="49979"/>
                    <a:pt x="40448" y="49979"/>
                  </a:cubicBezTo>
                  <a:cubicBezTo>
                    <a:pt x="48015" y="49979"/>
                    <a:pt x="56243" y="19285"/>
                    <a:pt x="56244" y="19282"/>
                  </a:cubicBezTo>
                  <a:lnTo>
                    <a:pt x="56244" y="19282"/>
                  </a:lnTo>
                  <a:cubicBezTo>
                    <a:pt x="56244" y="19284"/>
                    <a:pt x="54661" y="29954"/>
                    <a:pt x="59094" y="31442"/>
                  </a:cubicBezTo>
                  <a:cubicBezTo>
                    <a:pt x="59191" y="31474"/>
                    <a:pt x="59285" y="31490"/>
                    <a:pt x="59379" y="31490"/>
                  </a:cubicBezTo>
                  <a:cubicBezTo>
                    <a:pt x="63603" y="31490"/>
                    <a:pt x="65270" y="27"/>
                    <a:pt x="65270" y="27"/>
                  </a:cubicBezTo>
                  <a:cubicBezTo>
                    <a:pt x="65270" y="27"/>
                    <a:pt x="63820" y="0"/>
                    <a:pt x="61539" y="0"/>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4"/>
            <p:cNvSpPr/>
            <p:nvPr/>
          </p:nvSpPr>
          <p:spPr>
            <a:xfrm rot="-5400000" flipH="1">
              <a:off x="-547440" y="3800450"/>
              <a:ext cx="1779156" cy="1674776"/>
            </a:xfrm>
            <a:custGeom>
              <a:avLst/>
              <a:gdLst/>
              <a:ahLst/>
              <a:cxnLst/>
              <a:rect l="l" t="t" r="r" b="b"/>
              <a:pathLst>
                <a:path w="57203" h="53847" extrusionOk="0">
                  <a:moveTo>
                    <a:pt x="56803" y="1"/>
                  </a:moveTo>
                  <a:cubicBezTo>
                    <a:pt x="56743" y="1"/>
                    <a:pt x="56680" y="24"/>
                    <a:pt x="56625" y="80"/>
                  </a:cubicBezTo>
                  <a:cubicBezTo>
                    <a:pt x="53996" y="2551"/>
                    <a:pt x="51336" y="4989"/>
                    <a:pt x="48707" y="7459"/>
                  </a:cubicBezTo>
                  <a:lnTo>
                    <a:pt x="48581" y="7459"/>
                  </a:lnTo>
                  <a:cubicBezTo>
                    <a:pt x="45419" y="8687"/>
                    <a:pt x="41909" y="9298"/>
                    <a:pt x="38402" y="9298"/>
                  </a:cubicBezTo>
                  <a:cubicBezTo>
                    <a:pt x="35304" y="9298"/>
                    <a:pt x="32209" y="8821"/>
                    <a:pt x="29357" y="7871"/>
                  </a:cubicBezTo>
                  <a:cubicBezTo>
                    <a:pt x="29329" y="7863"/>
                    <a:pt x="29303" y="7860"/>
                    <a:pt x="29278" y="7860"/>
                  </a:cubicBezTo>
                  <a:cubicBezTo>
                    <a:pt x="28992" y="7860"/>
                    <a:pt x="28908" y="8322"/>
                    <a:pt x="29199" y="8409"/>
                  </a:cubicBezTo>
                  <a:cubicBezTo>
                    <a:pt x="32105" y="9367"/>
                    <a:pt x="35252" y="9850"/>
                    <a:pt x="38401" y="9850"/>
                  </a:cubicBezTo>
                  <a:cubicBezTo>
                    <a:pt x="41602" y="9850"/>
                    <a:pt x="44804" y="9352"/>
                    <a:pt x="47757" y="8346"/>
                  </a:cubicBezTo>
                  <a:lnTo>
                    <a:pt x="47757" y="8346"/>
                  </a:lnTo>
                  <a:cubicBezTo>
                    <a:pt x="44369" y="11481"/>
                    <a:pt x="40980" y="14648"/>
                    <a:pt x="37591" y="17783"/>
                  </a:cubicBezTo>
                  <a:cubicBezTo>
                    <a:pt x="37528" y="17783"/>
                    <a:pt x="37496" y="17783"/>
                    <a:pt x="37433" y="17847"/>
                  </a:cubicBezTo>
                  <a:cubicBezTo>
                    <a:pt x="32129" y="21506"/>
                    <a:pt x="25183" y="24234"/>
                    <a:pt x="18426" y="24234"/>
                  </a:cubicBezTo>
                  <a:cubicBezTo>
                    <a:pt x="15944" y="24234"/>
                    <a:pt x="13488" y="23866"/>
                    <a:pt x="11148" y="23040"/>
                  </a:cubicBezTo>
                  <a:cubicBezTo>
                    <a:pt x="11115" y="23027"/>
                    <a:pt x="11083" y="23021"/>
                    <a:pt x="11054" y="23021"/>
                  </a:cubicBezTo>
                  <a:cubicBezTo>
                    <a:pt x="10803" y="23021"/>
                    <a:pt x="10706" y="23462"/>
                    <a:pt x="10989" y="23547"/>
                  </a:cubicBezTo>
                  <a:cubicBezTo>
                    <a:pt x="13391" y="24398"/>
                    <a:pt x="15911" y="24777"/>
                    <a:pt x="18455" y="24777"/>
                  </a:cubicBezTo>
                  <a:cubicBezTo>
                    <a:pt x="24433" y="24777"/>
                    <a:pt x="30544" y="22682"/>
                    <a:pt x="35565" y="19683"/>
                  </a:cubicBezTo>
                  <a:lnTo>
                    <a:pt x="35565" y="19683"/>
                  </a:lnTo>
                  <a:cubicBezTo>
                    <a:pt x="30656" y="24244"/>
                    <a:pt x="25716" y="28836"/>
                    <a:pt x="20807" y="33396"/>
                  </a:cubicBezTo>
                  <a:cubicBezTo>
                    <a:pt x="20744" y="33396"/>
                    <a:pt x="20649" y="33428"/>
                    <a:pt x="20553" y="33523"/>
                  </a:cubicBezTo>
                  <a:cubicBezTo>
                    <a:pt x="20522" y="33586"/>
                    <a:pt x="20490" y="33618"/>
                    <a:pt x="20458" y="33681"/>
                  </a:cubicBezTo>
                  <a:cubicBezTo>
                    <a:pt x="14600" y="37355"/>
                    <a:pt x="7411" y="40902"/>
                    <a:pt x="380" y="41123"/>
                  </a:cubicBezTo>
                  <a:cubicBezTo>
                    <a:pt x="0" y="41123"/>
                    <a:pt x="0" y="41662"/>
                    <a:pt x="349" y="41662"/>
                  </a:cubicBezTo>
                  <a:cubicBezTo>
                    <a:pt x="6682" y="41472"/>
                    <a:pt x="13143" y="38653"/>
                    <a:pt x="18653" y="35423"/>
                  </a:cubicBezTo>
                  <a:lnTo>
                    <a:pt x="18653" y="35423"/>
                  </a:lnTo>
                  <a:lnTo>
                    <a:pt x="8393" y="44987"/>
                  </a:lnTo>
                  <a:cubicBezTo>
                    <a:pt x="5922" y="47267"/>
                    <a:pt x="3484" y="49547"/>
                    <a:pt x="1045" y="51827"/>
                  </a:cubicBezTo>
                  <a:cubicBezTo>
                    <a:pt x="843" y="52004"/>
                    <a:pt x="1024" y="52303"/>
                    <a:pt x="1251" y="52303"/>
                  </a:cubicBezTo>
                  <a:cubicBezTo>
                    <a:pt x="1308" y="52303"/>
                    <a:pt x="1368" y="52284"/>
                    <a:pt x="1425" y="52239"/>
                  </a:cubicBezTo>
                  <a:cubicBezTo>
                    <a:pt x="7189" y="46855"/>
                    <a:pt x="12953" y="41472"/>
                    <a:pt x="18748" y="36088"/>
                  </a:cubicBezTo>
                  <a:lnTo>
                    <a:pt x="18748" y="36088"/>
                  </a:lnTo>
                  <a:cubicBezTo>
                    <a:pt x="15201" y="41282"/>
                    <a:pt x="12066" y="47394"/>
                    <a:pt x="11433" y="53569"/>
                  </a:cubicBezTo>
                  <a:cubicBezTo>
                    <a:pt x="11416" y="53751"/>
                    <a:pt x="11555" y="53847"/>
                    <a:pt x="11697" y="53847"/>
                  </a:cubicBezTo>
                  <a:cubicBezTo>
                    <a:pt x="11826" y="53847"/>
                    <a:pt x="11956" y="53767"/>
                    <a:pt x="11971" y="53601"/>
                  </a:cubicBezTo>
                  <a:cubicBezTo>
                    <a:pt x="12700" y="46634"/>
                    <a:pt x="16658" y="39793"/>
                    <a:pt x="20712" y="34283"/>
                  </a:cubicBezTo>
                  <a:cubicBezTo>
                    <a:pt x="25684" y="29627"/>
                    <a:pt x="30656" y="25004"/>
                    <a:pt x="35628" y="20380"/>
                  </a:cubicBezTo>
                  <a:lnTo>
                    <a:pt x="35628" y="20380"/>
                  </a:lnTo>
                  <a:cubicBezTo>
                    <a:pt x="31004" y="27157"/>
                    <a:pt x="28059" y="36183"/>
                    <a:pt x="30244" y="44258"/>
                  </a:cubicBezTo>
                  <a:cubicBezTo>
                    <a:pt x="30284" y="44391"/>
                    <a:pt x="30401" y="44451"/>
                    <a:pt x="30517" y="44451"/>
                  </a:cubicBezTo>
                  <a:cubicBezTo>
                    <a:pt x="30679" y="44451"/>
                    <a:pt x="30838" y="44334"/>
                    <a:pt x="30783" y="44132"/>
                  </a:cubicBezTo>
                  <a:cubicBezTo>
                    <a:pt x="28344" y="35233"/>
                    <a:pt x="32334" y="25194"/>
                    <a:pt x="37813" y="18353"/>
                  </a:cubicBezTo>
                  <a:lnTo>
                    <a:pt x="47979" y="8884"/>
                  </a:lnTo>
                  <a:lnTo>
                    <a:pt x="47979" y="8884"/>
                  </a:lnTo>
                  <a:cubicBezTo>
                    <a:pt x="45635" y="14553"/>
                    <a:pt x="45160" y="21235"/>
                    <a:pt x="46649" y="27157"/>
                  </a:cubicBezTo>
                  <a:cubicBezTo>
                    <a:pt x="46689" y="27303"/>
                    <a:pt x="46807" y="27366"/>
                    <a:pt x="46923" y="27366"/>
                  </a:cubicBezTo>
                  <a:cubicBezTo>
                    <a:pt x="47084" y="27366"/>
                    <a:pt x="47242" y="27246"/>
                    <a:pt x="47187" y="27062"/>
                  </a:cubicBezTo>
                  <a:cubicBezTo>
                    <a:pt x="45635" y="20855"/>
                    <a:pt x="46237" y="13698"/>
                    <a:pt x="48992" y="7934"/>
                  </a:cubicBezTo>
                  <a:cubicBezTo>
                    <a:pt x="49214" y="7744"/>
                    <a:pt x="49436" y="7523"/>
                    <a:pt x="49657" y="7333"/>
                  </a:cubicBezTo>
                  <a:cubicBezTo>
                    <a:pt x="52096" y="5052"/>
                    <a:pt x="54534" y="2772"/>
                    <a:pt x="57005" y="492"/>
                  </a:cubicBezTo>
                  <a:cubicBezTo>
                    <a:pt x="57202" y="295"/>
                    <a:pt x="57015" y="1"/>
                    <a:pt x="56803"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7" name="Google Shape;777;p24"/>
          <p:cNvSpPr txBox="1">
            <a:spLocks noGrp="1"/>
          </p:cNvSpPr>
          <p:nvPr>
            <p:ph type="title"/>
          </p:nvPr>
        </p:nvSpPr>
        <p:spPr>
          <a:xfrm>
            <a:off x="4010013" y="2006875"/>
            <a:ext cx="3379800" cy="412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8" name="Google Shape;778;p24"/>
          <p:cNvSpPr txBox="1">
            <a:spLocks noGrp="1"/>
          </p:cNvSpPr>
          <p:nvPr>
            <p:ph type="subTitle" idx="1"/>
          </p:nvPr>
        </p:nvSpPr>
        <p:spPr>
          <a:xfrm>
            <a:off x="3905250" y="2724300"/>
            <a:ext cx="4525500" cy="1875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3C6D7B"/>
              </a:buClr>
              <a:buSzPts val="1300"/>
              <a:buNone/>
              <a:defRPr sz="1300">
                <a:solidFill>
                  <a:srgbClr val="3C6D7B"/>
                </a:solidFill>
              </a:defRPr>
            </a:lvl1pPr>
            <a:lvl2pPr lvl="1" rtl="0">
              <a:lnSpc>
                <a:spcPct val="115000"/>
              </a:lnSpc>
              <a:spcBef>
                <a:spcPts val="0"/>
              </a:spcBef>
              <a:spcAft>
                <a:spcPts val="0"/>
              </a:spcAft>
              <a:buClr>
                <a:srgbClr val="3C6D7B"/>
              </a:buClr>
              <a:buSzPts val="1300"/>
              <a:buNone/>
              <a:defRPr sz="1300">
                <a:solidFill>
                  <a:srgbClr val="3C6D7B"/>
                </a:solidFill>
              </a:defRPr>
            </a:lvl2pPr>
            <a:lvl3pPr lvl="2" rtl="0">
              <a:lnSpc>
                <a:spcPct val="115000"/>
              </a:lnSpc>
              <a:spcBef>
                <a:spcPts val="0"/>
              </a:spcBef>
              <a:spcAft>
                <a:spcPts val="0"/>
              </a:spcAft>
              <a:buClr>
                <a:srgbClr val="3C6D7B"/>
              </a:buClr>
              <a:buSzPts val="1300"/>
              <a:buNone/>
              <a:defRPr sz="1300">
                <a:solidFill>
                  <a:srgbClr val="3C6D7B"/>
                </a:solidFill>
              </a:defRPr>
            </a:lvl3pPr>
            <a:lvl4pPr lvl="3" rtl="0">
              <a:lnSpc>
                <a:spcPct val="115000"/>
              </a:lnSpc>
              <a:spcBef>
                <a:spcPts val="0"/>
              </a:spcBef>
              <a:spcAft>
                <a:spcPts val="0"/>
              </a:spcAft>
              <a:buClr>
                <a:srgbClr val="3C6D7B"/>
              </a:buClr>
              <a:buSzPts val="1300"/>
              <a:buNone/>
              <a:defRPr sz="1300">
                <a:solidFill>
                  <a:srgbClr val="3C6D7B"/>
                </a:solidFill>
              </a:defRPr>
            </a:lvl4pPr>
            <a:lvl5pPr lvl="4" rtl="0">
              <a:lnSpc>
                <a:spcPct val="115000"/>
              </a:lnSpc>
              <a:spcBef>
                <a:spcPts val="0"/>
              </a:spcBef>
              <a:spcAft>
                <a:spcPts val="0"/>
              </a:spcAft>
              <a:buClr>
                <a:srgbClr val="3C6D7B"/>
              </a:buClr>
              <a:buSzPts val="1300"/>
              <a:buNone/>
              <a:defRPr sz="1300">
                <a:solidFill>
                  <a:srgbClr val="3C6D7B"/>
                </a:solidFill>
              </a:defRPr>
            </a:lvl5pPr>
            <a:lvl6pPr lvl="5" rtl="0">
              <a:lnSpc>
                <a:spcPct val="115000"/>
              </a:lnSpc>
              <a:spcBef>
                <a:spcPts val="0"/>
              </a:spcBef>
              <a:spcAft>
                <a:spcPts val="0"/>
              </a:spcAft>
              <a:buClr>
                <a:srgbClr val="3C6D7B"/>
              </a:buClr>
              <a:buSzPts val="1300"/>
              <a:buNone/>
              <a:defRPr sz="1300">
                <a:solidFill>
                  <a:srgbClr val="3C6D7B"/>
                </a:solidFill>
              </a:defRPr>
            </a:lvl6pPr>
            <a:lvl7pPr lvl="6" rtl="0">
              <a:lnSpc>
                <a:spcPct val="115000"/>
              </a:lnSpc>
              <a:spcBef>
                <a:spcPts val="0"/>
              </a:spcBef>
              <a:spcAft>
                <a:spcPts val="0"/>
              </a:spcAft>
              <a:buClr>
                <a:srgbClr val="3C6D7B"/>
              </a:buClr>
              <a:buSzPts val="1300"/>
              <a:buNone/>
              <a:defRPr sz="1300">
                <a:solidFill>
                  <a:srgbClr val="3C6D7B"/>
                </a:solidFill>
              </a:defRPr>
            </a:lvl7pPr>
            <a:lvl8pPr lvl="7" rtl="0">
              <a:lnSpc>
                <a:spcPct val="115000"/>
              </a:lnSpc>
              <a:spcBef>
                <a:spcPts val="0"/>
              </a:spcBef>
              <a:spcAft>
                <a:spcPts val="0"/>
              </a:spcAft>
              <a:buClr>
                <a:srgbClr val="3C6D7B"/>
              </a:buClr>
              <a:buSzPts val="1300"/>
              <a:buNone/>
              <a:defRPr sz="1300">
                <a:solidFill>
                  <a:srgbClr val="3C6D7B"/>
                </a:solidFill>
              </a:defRPr>
            </a:lvl8pPr>
            <a:lvl9pPr lvl="8" rtl="0">
              <a:lnSpc>
                <a:spcPct val="115000"/>
              </a:lnSpc>
              <a:spcBef>
                <a:spcPts val="0"/>
              </a:spcBef>
              <a:spcAft>
                <a:spcPts val="0"/>
              </a:spcAft>
              <a:buClr>
                <a:srgbClr val="3C6D7B"/>
              </a:buClr>
              <a:buSzPts val="1300"/>
              <a:buNone/>
              <a:defRPr sz="1300">
                <a:solidFill>
                  <a:srgbClr val="3C6D7B"/>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CUSTOM_1_1_1_1_1_1_1_1_1">
    <p:spTree>
      <p:nvGrpSpPr>
        <p:cNvPr id="1" name="Shape 779"/>
        <p:cNvGrpSpPr/>
        <p:nvPr/>
      </p:nvGrpSpPr>
      <p:grpSpPr>
        <a:xfrm>
          <a:off x="0" y="0"/>
          <a:ext cx="0" cy="0"/>
          <a:chOff x="0" y="0"/>
          <a:chExt cx="0" cy="0"/>
        </a:xfrm>
      </p:grpSpPr>
      <p:sp>
        <p:nvSpPr>
          <p:cNvPr id="780" name="Google Shape;780;p25"/>
          <p:cNvSpPr/>
          <p:nvPr/>
        </p:nvSpPr>
        <p:spPr>
          <a:xfrm rot="-5400000" flipH="1">
            <a:off x="-2032239" y="2032239"/>
            <a:ext cx="6738760" cy="2674282"/>
          </a:xfrm>
          <a:custGeom>
            <a:avLst/>
            <a:gdLst/>
            <a:ahLst/>
            <a:cxnLst/>
            <a:rect l="l" t="t" r="r" b="b"/>
            <a:pathLst>
              <a:path w="166801" h="66191" extrusionOk="0">
                <a:moveTo>
                  <a:pt x="0" y="0"/>
                </a:moveTo>
                <a:lnTo>
                  <a:pt x="0" y="63402"/>
                </a:lnTo>
                <a:cubicBezTo>
                  <a:pt x="0" y="63402"/>
                  <a:pt x="10894" y="57258"/>
                  <a:pt x="7727" y="44337"/>
                </a:cubicBezTo>
                <a:cubicBezTo>
                  <a:pt x="4560" y="31448"/>
                  <a:pt x="8234" y="29136"/>
                  <a:pt x="16215" y="24575"/>
                </a:cubicBezTo>
                <a:cubicBezTo>
                  <a:pt x="24195" y="20015"/>
                  <a:pt x="21915" y="10768"/>
                  <a:pt x="31289" y="6524"/>
                </a:cubicBezTo>
                <a:cubicBezTo>
                  <a:pt x="32283" y="6071"/>
                  <a:pt x="33249" y="5868"/>
                  <a:pt x="34181" y="5868"/>
                </a:cubicBezTo>
                <a:cubicBezTo>
                  <a:pt x="42037" y="5868"/>
                  <a:pt x="47504" y="20268"/>
                  <a:pt x="47504" y="20268"/>
                </a:cubicBezTo>
                <a:cubicBezTo>
                  <a:pt x="50607" y="24670"/>
                  <a:pt x="54566" y="28439"/>
                  <a:pt x="59221" y="30909"/>
                </a:cubicBezTo>
                <a:cubicBezTo>
                  <a:pt x="61691" y="32239"/>
                  <a:pt x="64320" y="33189"/>
                  <a:pt x="67075" y="33696"/>
                </a:cubicBezTo>
                <a:cubicBezTo>
                  <a:pt x="70337" y="34329"/>
                  <a:pt x="73662" y="34424"/>
                  <a:pt x="76988" y="34456"/>
                </a:cubicBezTo>
                <a:cubicBezTo>
                  <a:pt x="80313" y="34488"/>
                  <a:pt x="83638" y="34488"/>
                  <a:pt x="86932" y="34931"/>
                </a:cubicBezTo>
                <a:cubicBezTo>
                  <a:pt x="89750" y="35343"/>
                  <a:pt x="92569" y="36071"/>
                  <a:pt x="95261" y="37021"/>
                </a:cubicBezTo>
                <a:cubicBezTo>
                  <a:pt x="100676" y="38921"/>
                  <a:pt x="105743" y="41835"/>
                  <a:pt x="110430" y="45224"/>
                </a:cubicBezTo>
                <a:cubicBezTo>
                  <a:pt x="115244" y="48739"/>
                  <a:pt x="119709" y="52824"/>
                  <a:pt x="123921" y="57131"/>
                </a:cubicBezTo>
                <a:cubicBezTo>
                  <a:pt x="127677" y="60980"/>
                  <a:pt x="132082" y="66191"/>
                  <a:pt x="137778" y="66191"/>
                </a:cubicBezTo>
                <a:cubicBezTo>
                  <a:pt x="137846" y="66191"/>
                  <a:pt x="137914" y="66190"/>
                  <a:pt x="137982" y="66188"/>
                </a:cubicBezTo>
                <a:cubicBezTo>
                  <a:pt x="143334" y="66062"/>
                  <a:pt x="146596" y="61153"/>
                  <a:pt x="148085" y="56213"/>
                </a:cubicBezTo>
                <a:cubicBezTo>
                  <a:pt x="148971" y="53299"/>
                  <a:pt x="149288" y="50196"/>
                  <a:pt x="149541" y="47124"/>
                </a:cubicBezTo>
                <a:cubicBezTo>
                  <a:pt x="149826" y="43577"/>
                  <a:pt x="149890" y="39967"/>
                  <a:pt x="149985" y="36388"/>
                </a:cubicBezTo>
                <a:cubicBezTo>
                  <a:pt x="150111" y="29927"/>
                  <a:pt x="150333" y="23404"/>
                  <a:pt x="152138" y="17165"/>
                </a:cubicBezTo>
                <a:cubicBezTo>
                  <a:pt x="153627" y="12035"/>
                  <a:pt x="156192" y="6999"/>
                  <a:pt x="160309" y="3674"/>
                </a:cubicBezTo>
                <a:cubicBezTo>
                  <a:pt x="162241" y="2122"/>
                  <a:pt x="164521" y="1077"/>
                  <a:pt x="166801" y="0"/>
                </a:cubicBez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5"/>
          <p:cNvSpPr/>
          <p:nvPr/>
        </p:nvSpPr>
        <p:spPr>
          <a:xfrm rot="-6827189" flipH="1">
            <a:off x="7978888" y="-129766"/>
            <a:ext cx="1167643" cy="1640047"/>
          </a:xfrm>
          <a:custGeom>
            <a:avLst/>
            <a:gdLst/>
            <a:ahLst/>
            <a:cxnLst/>
            <a:rect l="l" t="t" r="r" b="b"/>
            <a:pathLst>
              <a:path w="33887" h="47597" extrusionOk="0">
                <a:moveTo>
                  <a:pt x="33886" y="0"/>
                </a:moveTo>
                <a:cubicBezTo>
                  <a:pt x="33886" y="0"/>
                  <a:pt x="33538" y="64"/>
                  <a:pt x="32968" y="222"/>
                </a:cubicBezTo>
                <a:cubicBezTo>
                  <a:pt x="32683" y="285"/>
                  <a:pt x="32334" y="380"/>
                  <a:pt x="31986" y="539"/>
                </a:cubicBezTo>
                <a:cubicBezTo>
                  <a:pt x="31606" y="665"/>
                  <a:pt x="31194" y="824"/>
                  <a:pt x="30782" y="1014"/>
                </a:cubicBezTo>
                <a:cubicBezTo>
                  <a:pt x="30371" y="1204"/>
                  <a:pt x="29896" y="1425"/>
                  <a:pt x="29452" y="1679"/>
                </a:cubicBezTo>
                <a:cubicBezTo>
                  <a:pt x="29009" y="1932"/>
                  <a:pt x="28534" y="2217"/>
                  <a:pt x="28059" y="2534"/>
                </a:cubicBezTo>
                <a:cubicBezTo>
                  <a:pt x="27141" y="3167"/>
                  <a:pt x="26222" y="3895"/>
                  <a:pt x="25367" y="4687"/>
                </a:cubicBezTo>
                <a:cubicBezTo>
                  <a:pt x="24512" y="5511"/>
                  <a:pt x="23689" y="6366"/>
                  <a:pt x="23024" y="7252"/>
                </a:cubicBezTo>
                <a:cubicBezTo>
                  <a:pt x="22327" y="8139"/>
                  <a:pt x="21757" y="9026"/>
                  <a:pt x="21313" y="9849"/>
                </a:cubicBezTo>
                <a:cubicBezTo>
                  <a:pt x="20933" y="10546"/>
                  <a:pt x="20680" y="11148"/>
                  <a:pt x="20490" y="11654"/>
                </a:cubicBezTo>
                <a:cubicBezTo>
                  <a:pt x="19033" y="13269"/>
                  <a:pt x="17640" y="14948"/>
                  <a:pt x="16310" y="16626"/>
                </a:cubicBezTo>
                <a:cubicBezTo>
                  <a:pt x="16658" y="15803"/>
                  <a:pt x="17006" y="14790"/>
                  <a:pt x="17260" y="13745"/>
                </a:cubicBezTo>
                <a:cubicBezTo>
                  <a:pt x="17513" y="12636"/>
                  <a:pt x="17703" y="11464"/>
                  <a:pt x="17767" y="10293"/>
                </a:cubicBezTo>
                <a:cubicBezTo>
                  <a:pt x="17862" y="9121"/>
                  <a:pt x="17862" y="7949"/>
                  <a:pt x="17767" y="6841"/>
                </a:cubicBezTo>
                <a:cubicBezTo>
                  <a:pt x="17735" y="6271"/>
                  <a:pt x="17640" y="5732"/>
                  <a:pt x="17576" y="5226"/>
                </a:cubicBezTo>
                <a:cubicBezTo>
                  <a:pt x="17481" y="4687"/>
                  <a:pt x="17386" y="4212"/>
                  <a:pt x="17260" y="3769"/>
                </a:cubicBezTo>
                <a:cubicBezTo>
                  <a:pt x="17133" y="3294"/>
                  <a:pt x="17006" y="2882"/>
                  <a:pt x="16880" y="2534"/>
                </a:cubicBezTo>
                <a:cubicBezTo>
                  <a:pt x="16753" y="2154"/>
                  <a:pt x="16626" y="1837"/>
                  <a:pt x="16531" y="1552"/>
                </a:cubicBezTo>
                <a:cubicBezTo>
                  <a:pt x="16278" y="1014"/>
                  <a:pt x="16088" y="729"/>
                  <a:pt x="16088" y="729"/>
                </a:cubicBezTo>
                <a:cubicBezTo>
                  <a:pt x="16088" y="729"/>
                  <a:pt x="15866" y="982"/>
                  <a:pt x="15550" y="1489"/>
                </a:cubicBezTo>
                <a:cubicBezTo>
                  <a:pt x="15391" y="1742"/>
                  <a:pt x="15233" y="2027"/>
                  <a:pt x="15043" y="2375"/>
                </a:cubicBezTo>
                <a:cubicBezTo>
                  <a:pt x="14853" y="2724"/>
                  <a:pt x="14663" y="3135"/>
                  <a:pt x="14473" y="3547"/>
                </a:cubicBezTo>
                <a:cubicBezTo>
                  <a:pt x="14315" y="3990"/>
                  <a:pt x="14125" y="4466"/>
                  <a:pt x="13966" y="4941"/>
                </a:cubicBezTo>
                <a:cubicBezTo>
                  <a:pt x="13808" y="5447"/>
                  <a:pt x="13650" y="5954"/>
                  <a:pt x="13523" y="6524"/>
                </a:cubicBezTo>
                <a:cubicBezTo>
                  <a:pt x="13269" y="7601"/>
                  <a:pt x="13079" y="8773"/>
                  <a:pt x="13016" y="9944"/>
                </a:cubicBezTo>
                <a:cubicBezTo>
                  <a:pt x="12921" y="11116"/>
                  <a:pt x="12921" y="12288"/>
                  <a:pt x="13016" y="13428"/>
                </a:cubicBezTo>
                <a:cubicBezTo>
                  <a:pt x="13111" y="14536"/>
                  <a:pt x="13301" y="15581"/>
                  <a:pt x="13523" y="16468"/>
                </a:cubicBezTo>
                <a:cubicBezTo>
                  <a:pt x="13776" y="17386"/>
                  <a:pt x="14030" y="18146"/>
                  <a:pt x="14283" y="18685"/>
                </a:cubicBezTo>
                <a:cubicBezTo>
                  <a:pt x="14346" y="18843"/>
                  <a:pt x="14410" y="18970"/>
                  <a:pt x="14473" y="19097"/>
                </a:cubicBezTo>
                <a:cubicBezTo>
                  <a:pt x="12953" y="21155"/>
                  <a:pt x="11528" y="23309"/>
                  <a:pt x="10229" y="25525"/>
                </a:cubicBezTo>
                <a:cubicBezTo>
                  <a:pt x="10293" y="25145"/>
                  <a:pt x="10388" y="24702"/>
                  <a:pt x="10419" y="24195"/>
                </a:cubicBezTo>
                <a:cubicBezTo>
                  <a:pt x="10514" y="23277"/>
                  <a:pt x="10514" y="22200"/>
                  <a:pt x="10451" y="21092"/>
                </a:cubicBezTo>
                <a:cubicBezTo>
                  <a:pt x="10356" y="19983"/>
                  <a:pt x="10166" y="18812"/>
                  <a:pt x="9913" y="17671"/>
                </a:cubicBezTo>
                <a:cubicBezTo>
                  <a:pt x="9628" y="16500"/>
                  <a:pt x="9279" y="15391"/>
                  <a:pt x="8836" y="14346"/>
                </a:cubicBezTo>
                <a:cubicBezTo>
                  <a:pt x="8646" y="13840"/>
                  <a:pt x="8392" y="13333"/>
                  <a:pt x="8171" y="12889"/>
                </a:cubicBezTo>
                <a:cubicBezTo>
                  <a:pt x="7917" y="12414"/>
                  <a:pt x="7664" y="11971"/>
                  <a:pt x="7442" y="11591"/>
                </a:cubicBezTo>
                <a:cubicBezTo>
                  <a:pt x="7189" y="11179"/>
                  <a:pt x="6936" y="10831"/>
                  <a:pt x="6714" y="10514"/>
                </a:cubicBezTo>
                <a:cubicBezTo>
                  <a:pt x="6461" y="10198"/>
                  <a:pt x="6239" y="9944"/>
                  <a:pt x="6049" y="9723"/>
                </a:cubicBezTo>
                <a:cubicBezTo>
                  <a:pt x="5669" y="9279"/>
                  <a:pt x="5384" y="9026"/>
                  <a:pt x="5384" y="9026"/>
                </a:cubicBezTo>
                <a:cubicBezTo>
                  <a:pt x="5384" y="9026"/>
                  <a:pt x="5257" y="9374"/>
                  <a:pt x="5131" y="9944"/>
                </a:cubicBezTo>
                <a:cubicBezTo>
                  <a:pt x="5036" y="10229"/>
                  <a:pt x="4972" y="10546"/>
                  <a:pt x="4909" y="10958"/>
                </a:cubicBezTo>
                <a:cubicBezTo>
                  <a:pt x="4846" y="11338"/>
                  <a:pt x="4782" y="11749"/>
                  <a:pt x="4719" y="12224"/>
                </a:cubicBezTo>
                <a:cubicBezTo>
                  <a:pt x="4687" y="12699"/>
                  <a:pt x="4656" y="13174"/>
                  <a:pt x="4656" y="13713"/>
                </a:cubicBezTo>
                <a:cubicBezTo>
                  <a:pt x="4656" y="14220"/>
                  <a:pt x="4656" y="14790"/>
                  <a:pt x="4719" y="15328"/>
                </a:cubicBezTo>
                <a:cubicBezTo>
                  <a:pt x="4782" y="16436"/>
                  <a:pt x="4972" y="17608"/>
                  <a:pt x="5257" y="18748"/>
                </a:cubicBezTo>
                <a:cubicBezTo>
                  <a:pt x="5511" y="19920"/>
                  <a:pt x="5891" y="21028"/>
                  <a:pt x="6302" y="22073"/>
                </a:cubicBezTo>
                <a:cubicBezTo>
                  <a:pt x="6746" y="23087"/>
                  <a:pt x="7252" y="24037"/>
                  <a:pt x="7727" y="24829"/>
                </a:cubicBezTo>
                <a:cubicBezTo>
                  <a:pt x="8234" y="25620"/>
                  <a:pt x="8709" y="26254"/>
                  <a:pt x="9121" y="26697"/>
                </a:cubicBezTo>
                <a:cubicBezTo>
                  <a:pt x="9216" y="26824"/>
                  <a:pt x="9311" y="26919"/>
                  <a:pt x="9374" y="27014"/>
                </a:cubicBezTo>
                <a:cubicBezTo>
                  <a:pt x="8107" y="29326"/>
                  <a:pt x="6936" y="31701"/>
                  <a:pt x="5922" y="34139"/>
                </a:cubicBezTo>
                <a:cubicBezTo>
                  <a:pt x="5796" y="34393"/>
                  <a:pt x="5701" y="34646"/>
                  <a:pt x="5606" y="34899"/>
                </a:cubicBezTo>
                <a:cubicBezTo>
                  <a:pt x="5669" y="34519"/>
                  <a:pt x="5732" y="34076"/>
                  <a:pt x="5764" y="33633"/>
                </a:cubicBezTo>
                <a:cubicBezTo>
                  <a:pt x="5859" y="32683"/>
                  <a:pt x="5891" y="31637"/>
                  <a:pt x="5796" y="30529"/>
                </a:cubicBezTo>
                <a:cubicBezTo>
                  <a:pt x="5701" y="29389"/>
                  <a:pt x="5511" y="28217"/>
                  <a:pt x="5257" y="27077"/>
                </a:cubicBezTo>
                <a:cubicBezTo>
                  <a:pt x="4972" y="25937"/>
                  <a:pt x="4624" y="24797"/>
                  <a:pt x="4212" y="23784"/>
                </a:cubicBezTo>
                <a:cubicBezTo>
                  <a:pt x="3990" y="23245"/>
                  <a:pt x="3769" y="22770"/>
                  <a:pt x="3515" y="22295"/>
                </a:cubicBezTo>
                <a:cubicBezTo>
                  <a:pt x="3294" y="21820"/>
                  <a:pt x="3009" y="21408"/>
                  <a:pt x="2787" y="20997"/>
                </a:cubicBezTo>
                <a:cubicBezTo>
                  <a:pt x="2534" y="20617"/>
                  <a:pt x="2280" y="20268"/>
                  <a:pt x="2059" y="19952"/>
                </a:cubicBezTo>
                <a:cubicBezTo>
                  <a:pt x="1805" y="19635"/>
                  <a:pt x="1584" y="19350"/>
                  <a:pt x="1394" y="19128"/>
                </a:cubicBezTo>
                <a:cubicBezTo>
                  <a:pt x="1014" y="18685"/>
                  <a:pt x="760" y="18463"/>
                  <a:pt x="760" y="18463"/>
                </a:cubicBezTo>
                <a:cubicBezTo>
                  <a:pt x="760" y="18463"/>
                  <a:pt x="602" y="18812"/>
                  <a:pt x="475" y="19350"/>
                </a:cubicBezTo>
                <a:cubicBezTo>
                  <a:pt x="380" y="19635"/>
                  <a:pt x="317" y="19983"/>
                  <a:pt x="254" y="20363"/>
                </a:cubicBezTo>
                <a:cubicBezTo>
                  <a:pt x="190" y="20775"/>
                  <a:pt x="127" y="21187"/>
                  <a:pt x="63" y="21662"/>
                </a:cubicBezTo>
                <a:cubicBezTo>
                  <a:pt x="32" y="22105"/>
                  <a:pt x="0" y="22612"/>
                  <a:pt x="0" y="23150"/>
                </a:cubicBezTo>
                <a:cubicBezTo>
                  <a:pt x="0" y="23657"/>
                  <a:pt x="0" y="24195"/>
                  <a:pt x="63" y="24765"/>
                </a:cubicBezTo>
                <a:cubicBezTo>
                  <a:pt x="127" y="25874"/>
                  <a:pt x="317" y="27045"/>
                  <a:pt x="602" y="28186"/>
                </a:cubicBezTo>
                <a:cubicBezTo>
                  <a:pt x="855" y="29357"/>
                  <a:pt x="1235" y="30466"/>
                  <a:pt x="1647" y="31511"/>
                </a:cubicBezTo>
                <a:cubicBezTo>
                  <a:pt x="2090" y="32524"/>
                  <a:pt x="2565" y="33474"/>
                  <a:pt x="3072" y="34266"/>
                </a:cubicBezTo>
                <a:cubicBezTo>
                  <a:pt x="3579" y="35058"/>
                  <a:pt x="4054" y="35691"/>
                  <a:pt x="4434" y="36134"/>
                </a:cubicBezTo>
                <a:cubicBezTo>
                  <a:pt x="4624" y="36356"/>
                  <a:pt x="4782" y="36514"/>
                  <a:pt x="4909" y="36641"/>
                </a:cubicBezTo>
                <a:cubicBezTo>
                  <a:pt x="3610" y="39998"/>
                  <a:pt x="2534" y="43608"/>
                  <a:pt x="2280" y="47155"/>
                </a:cubicBezTo>
                <a:cubicBezTo>
                  <a:pt x="2263" y="47445"/>
                  <a:pt x="2494" y="47597"/>
                  <a:pt x="2710" y="47597"/>
                </a:cubicBezTo>
                <a:cubicBezTo>
                  <a:pt x="2896" y="47597"/>
                  <a:pt x="3072" y="47484"/>
                  <a:pt x="3072" y="47250"/>
                </a:cubicBezTo>
                <a:cubicBezTo>
                  <a:pt x="3230" y="44843"/>
                  <a:pt x="3800" y="42437"/>
                  <a:pt x="4561" y="40093"/>
                </a:cubicBezTo>
                <a:cubicBezTo>
                  <a:pt x="4687" y="40156"/>
                  <a:pt x="4909" y="40251"/>
                  <a:pt x="5194" y="40346"/>
                </a:cubicBezTo>
                <a:cubicBezTo>
                  <a:pt x="5732" y="40568"/>
                  <a:pt x="6492" y="40821"/>
                  <a:pt x="7411" y="41011"/>
                </a:cubicBezTo>
                <a:cubicBezTo>
                  <a:pt x="8329" y="41201"/>
                  <a:pt x="9374" y="41360"/>
                  <a:pt x="10514" y="41391"/>
                </a:cubicBezTo>
                <a:cubicBezTo>
                  <a:pt x="10811" y="41408"/>
                  <a:pt x="11113" y="41416"/>
                  <a:pt x="11418" y="41416"/>
                </a:cubicBezTo>
                <a:cubicBezTo>
                  <a:pt x="12251" y="41416"/>
                  <a:pt x="13108" y="41358"/>
                  <a:pt x="13966" y="41265"/>
                </a:cubicBezTo>
                <a:cubicBezTo>
                  <a:pt x="15138" y="41138"/>
                  <a:pt x="16310" y="40916"/>
                  <a:pt x="17386" y="40600"/>
                </a:cubicBezTo>
                <a:cubicBezTo>
                  <a:pt x="17925" y="40473"/>
                  <a:pt x="18432" y="40283"/>
                  <a:pt x="18938" y="40093"/>
                </a:cubicBezTo>
                <a:cubicBezTo>
                  <a:pt x="19413" y="39935"/>
                  <a:pt x="19857" y="39713"/>
                  <a:pt x="20300" y="39523"/>
                </a:cubicBezTo>
                <a:cubicBezTo>
                  <a:pt x="20712" y="39333"/>
                  <a:pt x="21092" y="39111"/>
                  <a:pt x="21440" y="38921"/>
                </a:cubicBezTo>
                <a:cubicBezTo>
                  <a:pt x="21788" y="38731"/>
                  <a:pt x="22073" y="38541"/>
                  <a:pt x="22327" y="38383"/>
                </a:cubicBezTo>
                <a:cubicBezTo>
                  <a:pt x="22802" y="38035"/>
                  <a:pt x="23055" y="37813"/>
                  <a:pt x="23055" y="37813"/>
                </a:cubicBezTo>
                <a:cubicBezTo>
                  <a:pt x="23055" y="37813"/>
                  <a:pt x="22739" y="37623"/>
                  <a:pt x="22200" y="37433"/>
                </a:cubicBezTo>
                <a:cubicBezTo>
                  <a:pt x="21947" y="37306"/>
                  <a:pt x="21598" y="37211"/>
                  <a:pt x="21218" y="37084"/>
                </a:cubicBezTo>
                <a:cubicBezTo>
                  <a:pt x="20838" y="36989"/>
                  <a:pt x="20427" y="36863"/>
                  <a:pt x="19983" y="36768"/>
                </a:cubicBezTo>
                <a:cubicBezTo>
                  <a:pt x="19508" y="36673"/>
                  <a:pt x="19033" y="36578"/>
                  <a:pt x="18527" y="36514"/>
                </a:cubicBezTo>
                <a:cubicBezTo>
                  <a:pt x="17988" y="36451"/>
                  <a:pt x="17450" y="36419"/>
                  <a:pt x="16880" y="36388"/>
                </a:cubicBezTo>
                <a:cubicBezTo>
                  <a:pt x="16583" y="36371"/>
                  <a:pt x="16281" y="36363"/>
                  <a:pt x="15976" y="36363"/>
                </a:cubicBezTo>
                <a:cubicBezTo>
                  <a:pt x="15143" y="36363"/>
                  <a:pt x="14286" y="36422"/>
                  <a:pt x="13428" y="36514"/>
                </a:cubicBezTo>
                <a:cubicBezTo>
                  <a:pt x="12256" y="36641"/>
                  <a:pt x="11084" y="36863"/>
                  <a:pt x="10008" y="37179"/>
                </a:cubicBezTo>
                <a:cubicBezTo>
                  <a:pt x="8931" y="37496"/>
                  <a:pt x="7949" y="37876"/>
                  <a:pt x="7094" y="38256"/>
                </a:cubicBezTo>
                <a:cubicBezTo>
                  <a:pt x="6239" y="38668"/>
                  <a:pt x="5574" y="39080"/>
                  <a:pt x="5067" y="39396"/>
                </a:cubicBezTo>
                <a:cubicBezTo>
                  <a:pt x="4909" y="39523"/>
                  <a:pt x="4782" y="39618"/>
                  <a:pt x="4656" y="39713"/>
                </a:cubicBezTo>
                <a:cubicBezTo>
                  <a:pt x="5194" y="38098"/>
                  <a:pt x="5796" y="36514"/>
                  <a:pt x="6397" y="35026"/>
                </a:cubicBezTo>
                <a:cubicBezTo>
                  <a:pt x="6904" y="33791"/>
                  <a:pt x="7442" y="32556"/>
                  <a:pt x="8012" y="31352"/>
                </a:cubicBezTo>
                <a:cubicBezTo>
                  <a:pt x="8171" y="31447"/>
                  <a:pt x="8361" y="31542"/>
                  <a:pt x="8646" y="31637"/>
                </a:cubicBezTo>
                <a:cubicBezTo>
                  <a:pt x="9184" y="31827"/>
                  <a:pt x="9944" y="32081"/>
                  <a:pt x="10863" y="32271"/>
                </a:cubicBezTo>
                <a:cubicBezTo>
                  <a:pt x="11781" y="32493"/>
                  <a:pt x="12826" y="32619"/>
                  <a:pt x="13966" y="32683"/>
                </a:cubicBezTo>
                <a:cubicBezTo>
                  <a:pt x="14228" y="32690"/>
                  <a:pt x="14493" y="32694"/>
                  <a:pt x="14761" y="32694"/>
                </a:cubicBezTo>
                <a:cubicBezTo>
                  <a:pt x="15628" y="32694"/>
                  <a:pt x="16523" y="32653"/>
                  <a:pt x="17418" y="32556"/>
                </a:cubicBezTo>
                <a:cubicBezTo>
                  <a:pt x="18590" y="32429"/>
                  <a:pt x="19762" y="32207"/>
                  <a:pt x="20838" y="31891"/>
                </a:cubicBezTo>
                <a:cubicBezTo>
                  <a:pt x="21377" y="31732"/>
                  <a:pt x="21883" y="31574"/>
                  <a:pt x="22390" y="31384"/>
                </a:cubicBezTo>
                <a:cubicBezTo>
                  <a:pt x="22865" y="31194"/>
                  <a:pt x="23340" y="31004"/>
                  <a:pt x="23752" y="30814"/>
                </a:cubicBezTo>
                <a:cubicBezTo>
                  <a:pt x="24164" y="30592"/>
                  <a:pt x="24544" y="30402"/>
                  <a:pt x="24892" y="30212"/>
                </a:cubicBezTo>
                <a:cubicBezTo>
                  <a:pt x="25240" y="30022"/>
                  <a:pt x="25525" y="29832"/>
                  <a:pt x="25779" y="29642"/>
                </a:cubicBezTo>
                <a:cubicBezTo>
                  <a:pt x="26254" y="29326"/>
                  <a:pt x="26507" y="29072"/>
                  <a:pt x="26507" y="29072"/>
                </a:cubicBezTo>
                <a:cubicBezTo>
                  <a:pt x="26507" y="29072"/>
                  <a:pt x="26190" y="28914"/>
                  <a:pt x="25652" y="28692"/>
                </a:cubicBezTo>
                <a:cubicBezTo>
                  <a:pt x="25367" y="28597"/>
                  <a:pt x="25050" y="28471"/>
                  <a:pt x="24670" y="28376"/>
                </a:cubicBezTo>
                <a:cubicBezTo>
                  <a:pt x="24322" y="28249"/>
                  <a:pt x="23879" y="28154"/>
                  <a:pt x="23435" y="28059"/>
                </a:cubicBezTo>
                <a:cubicBezTo>
                  <a:pt x="22960" y="27964"/>
                  <a:pt x="22485" y="27869"/>
                  <a:pt x="21978" y="27806"/>
                </a:cubicBezTo>
                <a:cubicBezTo>
                  <a:pt x="21440" y="27742"/>
                  <a:pt x="20902" y="27679"/>
                  <a:pt x="20332" y="27647"/>
                </a:cubicBezTo>
                <a:cubicBezTo>
                  <a:pt x="20070" y="27640"/>
                  <a:pt x="19805" y="27636"/>
                  <a:pt x="19537" y="27636"/>
                </a:cubicBezTo>
                <a:cubicBezTo>
                  <a:pt x="18670" y="27636"/>
                  <a:pt x="17775" y="27677"/>
                  <a:pt x="16880" y="27774"/>
                </a:cubicBezTo>
                <a:cubicBezTo>
                  <a:pt x="15708" y="27932"/>
                  <a:pt x="14536" y="28154"/>
                  <a:pt x="13460" y="28471"/>
                </a:cubicBezTo>
                <a:cubicBezTo>
                  <a:pt x="12383" y="28756"/>
                  <a:pt x="11401" y="29136"/>
                  <a:pt x="10546" y="29547"/>
                </a:cubicBezTo>
                <a:cubicBezTo>
                  <a:pt x="9723" y="29927"/>
                  <a:pt x="9026" y="30339"/>
                  <a:pt x="8519" y="30687"/>
                </a:cubicBezTo>
                <a:cubicBezTo>
                  <a:pt x="8424" y="30751"/>
                  <a:pt x="8329" y="30846"/>
                  <a:pt x="8234" y="30909"/>
                </a:cubicBezTo>
                <a:cubicBezTo>
                  <a:pt x="9754" y="27774"/>
                  <a:pt x="11496" y="24765"/>
                  <a:pt x="13460" y="21883"/>
                </a:cubicBezTo>
                <a:cubicBezTo>
                  <a:pt x="13586" y="21947"/>
                  <a:pt x="13745" y="22010"/>
                  <a:pt x="13935" y="22105"/>
                </a:cubicBezTo>
                <a:cubicBezTo>
                  <a:pt x="14473" y="22295"/>
                  <a:pt x="15265" y="22548"/>
                  <a:pt x="16151" y="22738"/>
                </a:cubicBezTo>
                <a:cubicBezTo>
                  <a:pt x="17070" y="22960"/>
                  <a:pt x="18147" y="23087"/>
                  <a:pt x="19255" y="23150"/>
                </a:cubicBezTo>
                <a:cubicBezTo>
                  <a:pt x="19517" y="23158"/>
                  <a:pt x="19782" y="23162"/>
                  <a:pt x="20050" y="23162"/>
                </a:cubicBezTo>
                <a:cubicBezTo>
                  <a:pt x="20917" y="23162"/>
                  <a:pt x="21812" y="23120"/>
                  <a:pt x="22707" y="23024"/>
                </a:cubicBezTo>
                <a:cubicBezTo>
                  <a:pt x="23879" y="22865"/>
                  <a:pt x="25050" y="22643"/>
                  <a:pt x="26127" y="22358"/>
                </a:cubicBezTo>
                <a:cubicBezTo>
                  <a:pt x="26666" y="22200"/>
                  <a:pt x="27172" y="22042"/>
                  <a:pt x="27679" y="21852"/>
                </a:cubicBezTo>
                <a:cubicBezTo>
                  <a:pt x="28154" y="21662"/>
                  <a:pt x="28629" y="21472"/>
                  <a:pt x="29041" y="21282"/>
                </a:cubicBezTo>
                <a:cubicBezTo>
                  <a:pt x="29452" y="21060"/>
                  <a:pt x="29864" y="20870"/>
                  <a:pt x="30181" y="20680"/>
                </a:cubicBezTo>
                <a:cubicBezTo>
                  <a:pt x="30529" y="20458"/>
                  <a:pt x="30814" y="20300"/>
                  <a:pt x="31068" y="20110"/>
                </a:cubicBezTo>
                <a:cubicBezTo>
                  <a:pt x="31543" y="19793"/>
                  <a:pt x="31828" y="19540"/>
                  <a:pt x="31828" y="19540"/>
                </a:cubicBezTo>
                <a:cubicBezTo>
                  <a:pt x="31828" y="19540"/>
                  <a:pt x="31479" y="19382"/>
                  <a:pt x="30941" y="19160"/>
                </a:cubicBezTo>
                <a:cubicBezTo>
                  <a:pt x="30687" y="19065"/>
                  <a:pt x="30339" y="18938"/>
                  <a:pt x="29991" y="18812"/>
                </a:cubicBezTo>
                <a:cubicBezTo>
                  <a:pt x="29611" y="18717"/>
                  <a:pt x="29167" y="18622"/>
                  <a:pt x="28724" y="18495"/>
                </a:cubicBezTo>
                <a:cubicBezTo>
                  <a:pt x="28281" y="18400"/>
                  <a:pt x="27774" y="18305"/>
                  <a:pt x="27267" y="18242"/>
                </a:cubicBezTo>
                <a:cubicBezTo>
                  <a:pt x="26729" y="18178"/>
                  <a:pt x="26190" y="18146"/>
                  <a:pt x="25652" y="18115"/>
                </a:cubicBezTo>
                <a:cubicBezTo>
                  <a:pt x="25347" y="18098"/>
                  <a:pt x="25039" y="18090"/>
                  <a:pt x="24729" y="18090"/>
                </a:cubicBezTo>
                <a:cubicBezTo>
                  <a:pt x="23884" y="18090"/>
                  <a:pt x="23026" y="18149"/>
                  <a:pt x="22169" y="18242"/>
                </a:cubicBezTo>
                <a:cubicBezTo>
                  <a:pt x="20997" y="18400"/>
                  <a:pt x="19825" y="18622"/>
                  <a:pt x="18748" y="18907"/>
                </a:cubicBezTo>
                <a:cubicBezTo>
                  <a:pt x="17671" y="19223"/>
                  <a:pt x="16690" y="19603"/>
                  <a:pt x="15835" y="20015"/>
                </a:cubicBezTo>
                <a:cubicBezTo>
                  <a:pt x="15138" y="20332"/>
                  <a:pt x="14536" y="20680"/>
                  <a:pt x="14061" y="20965"/>
                </a:cubicBezTo>
                <a:cubicBezTo>
                  <a:pt x="16056" y="18146"/>
                  <a:pt x="18210" y="15391"/>
                  <a:pt x="20522" y="12794"/>
                </a:cubicBezTo>
                <a:cubicBezTo>
                  <a:pt x="20648" y="12763"/>
                  <a:pt x="20838" y="12731"/>
                  <a:pt x="21028" y="12699"/>
                </a:cubicBezTo>
                <a:cubicBezTo>
                  <a:pt x="21567" y="12541"/>
                  <a:pt x="22359" y="12256"/>
                  <a:pt x="23182" y="11876"/>
                </a:cubicBezTo>
                <a:cubicBezTo>
                  <a:pt x="24037" y="11496"/>
                  <a:pt x="24987" y="10989"/>
                  <a:pt x="25905" y="10356"/>
                </a:cubicBezTo>
                <a:cubicBezTo>
                  <a:pt x="26856" y="9754"/>
                  <a:pt x="27774" y="8994"/>
                  <a:pt x="28629" y="8202"/>
                </a:cubicBezTo>
                <a:cubicBezTo>
                  <a:pt x="29484" y="7411"/>
                  <a:pt x="30307" y="6524"/>
                  <a:pt x="30973" y="5637"/>
                </a:cubicBezTo>
                <a:cubicBezTo>
                  <a:pt x="31321" y="5194"/>
                  <a:pt x="31638" y="4751"/>
                  <a:pt x="31923" y="4307"/>
                </a:cubicBezTo>
                <a:cubicBezTo>
                  <a:pt x="32208" y="3895"/>
                  <a:pt x="32461" y="3452"/>
                  <a:pt x="32683" y="3040"/>
                </a:cubicBezTo>
                <a:cubicBezTo>
                  <a:pt x="32904" y="2629"/>
                  <a:pt x="33094" y="2249"/>
                  <a:pt x="33253" y="1869"/>
                </a:cubicBezTo>
                <a:cubicBezTo>
                  <a:pt x="33411" y="1520"/>
                  <a:pt x="33538" y="1204"/>
                  <a:pt x="33633" y="919"/>
                </a:cubicBezTo>
                <a:cubicBezTo>
                  <a:pt x="33823" y="380"/>
                  <a:pt x="33886" y="0"/>
                  <a:pt x="33886" y="0"/>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5"/>
          <p:cNvSpPr txBox="1"/>
          <p:nvPr/>
        </p:nvSpPr>
        <p:spPr>
          <a:xfrm>
            <a:off x="4873675" y="3017638"/>
            <a:ext cx="3557100" cy="99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3C6D7B"/>
                </a:solidFill>
                <a:latin typeface="Montserrat"/>
                <a:ea typeface="Montserrat"/>
                <a:cs typeface="Montserrat"/>
                <a:sym typeface="Montserrat"/>
              </a:rPr>
              <a:t>Credits: This presentation template was created by Slidesgo, including icons by Flaticon, and infographics &amp; images by Freepik.</a:t>
            </a:r>
            <a:endParaRPr>
              <a:solidFill>
                <a:srgbClr val="3C6D7B"/>
              </a:solidFill>
              <a:latin typeface="Montserrat"/>
              <a:ea typeface="Montserrat"/>
              <a:cs typeface="Montserrat"/>
              <a:sym typeface="Montserrat"/>
            </a:endParaRPr>
          </a:p>
          <a:p>
            <a:pPr marL="0" lvl="0" indent="0" algn="l" rtl="0">
              <a:spcBef>
                <a:spcPts val="0"/>
              </a:spcBef>
              <a:spcAft>
                <a:spcPts val="0"/>
              </a:spcAft>
              <a:buNone/>
            </a:pPr>
            <a:endParaRPr>
              <a:solidFill>
                <a:srgbClr val="3C6D7B"/>
              </a:solidFill>
              <a:latin typeface="Montserrat"/>
              <a:ea typeface="Montserrat"/>
              <a:cs typeface="Montserrat"/>
              <a:sym typeface="Montserrat"/>
            </a:endParaRPr>
          </a:p>
        </p:txBody>
      </p:sp>
      <p:sp>
        <p:nvSpPr>
          <p:cNvPr id="783" name="Google Shape;783;p25"/>
          <p:cNvSpPr txBox="1">
            <a:spLocks noGrp="1"/>
          </p:cNvSpPr>
          <p:nvPr>
            <p:ph type="title"/>
          </p:nvPr>
        </p:nvSpPr>
        <p:spPr>
          <a:xfrm>
            <a:off x="4873675" y="621350"/>
            <a:ext cx="3147300" cy="7401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84" name="Google Shape;784;p25"/>
          <p:cNvSpPr txBox="1">
            <a:spLocks noGrp="1"/>
          </p:cNvSpPr>
          <p:nvPr>
            <p:ph type="subTitle" idx="1"/>
          </p:nvPr>
        </p:nvSpPr>
        <p:spPr>
          <a:xfrm>
            <a:off x="4873675" y="1967975"/>
            <a:ext cx="3445200" cy="873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3C6D7B"/>
              </a:buClr>
              <a:buSzPts val="1400"/>
              <a:buNone/>
              <a:defRPr sz="1400">
                <a:solidFill>
                  <a:srgbClr val="3C6D7B"/>
                </a:solidFill>
              </a:defRPr>
            </a:lvl1pPr>
            <a:lvl2pPr lvl="1" rtl="0">
              <a:lnSpc>
                <a:spcPct val="115000"/>
              </a:lnSpc>
              <a:spcBef>
                <a:spcPts val="0"/>
              </a:spcBef>
              <a:spcAft>
                <a:spcPts val="0"/>
              </a:spcAft>
              <a:buClr>
                <a:srgbClr val="3C6D7B"/>
              </a:buClr>
              <a:buSzPts val="1400"/>
              <a:buNone/>
              <a:defRPr>
                <a:solidFill>
                  <a:srgbClr val="3C6D7B"/>
                </a:solidFill>
              </a:defRPr>
            </a:lvl2pPr>
            <a:lvl3pPr lvl="2" rtl="0">
              <a:lnSpc>
                <a:spcPct val="115000"/>
              </a:lnSpc>
              <a:spcBef>
                <a:spcPts val="0"/>
              </a:spcBef>
              <a:spcAft>
                <a:spcPts val="0"/>
              </a:spcAft>
              <a:buClr>
                <a:srgbClr val="3C6D7B"/>
              </a:buClr>
              <a:buSzPts val="1400"/>
              <a:buNone/>
              <a:defRPr>
                <a:solidFill>
                  <a:srgbClr val="3C6D7B"/>
                </a:solidFill>
              </a:defRPr>
            </a:lvl3pPr>
            <a:lvl4pPr lvl="3" rtl="0">
              <a:lnSpc>
                <a:spcPct val="115000"/>
              </a:lnSpc>
              <a:spcBef>
                <a:spcPts val="0"/>
              </a:spcBef>
              <a:spcAft>
                <a:spcPts val="0"/>
              </a:spcAft>
              <a:buClr>
                <a:srgbClr val="3C6D7B"/>
              </a:buClr>
              <a:buSzPts val="1400"/>
              <a:buNone/>
              <a:defRPr>
                <a:solidFill>
                  <a:srgbClr val="3C6D7B"/>
                </a:solidFill>
              </a:defRPr>
            </a:lvl4pPr>
            <a:lvl5pPr lvl="4" rtl="0">
              <a:lnSpc>
                <a:spcPct val="115000"/>
              </a:lnSpc>
              <a:spcBef>
                <a:spcPts val="0"/>
              </a:spcBef>
              <a:spcAft>
                <a:spcPts val="0"/>
              </a:spcAft>
              <a:buClr>
                <a:srgbClr val="3C6D7B"/>
              </a:buClr>
              <a:buSzPts val="1400"/>
              <a:buNone/>
              <a:defRPr>
                <a:solidFill>
                  <a:srgbClr val="3C6D7B"/>
                </a:solidFill>
              </a:defRPr>
            </a:lvl5pPr>
            <a:lvl6pPr lvl="5" rtl="0">
              <a:lnSpc>
                <a:spcPct val="115000"/>
              </a:lnSpc>
              <a:spcBef>
                <a:spcPts val="0"/>
              </a:spcBef>
              <a:spcAft>
                <a:spcPts val="0"/>
              </a:spcAft>
              <a:buClr>
                <a:srgbClr val="3C6D7B"/>
              </a:buClr>
              <a:buSzPts val="1400"/>
              <a:buNone/>
              <a:defRPr>
                <a:solidFill>
                  <a:srgbClr val="3C6D7B"/>
                </a:solidFill>
              </a:defRPr>
            </a:lvl6pPr>
            <a:lvl7pPr lvl="6" rtl="0">
              <a:lnSpc>
                <a:spcPct val="115000"/>
              </a:lnSpc>
              <a:spcBef>
                <a:spcPts val="0"/>
              </a:spcBef>
              <a:spcAft>
                <a:spcPts val="0"/>
              </a:spcAft>
              <a:buClr>
                <a:srgbClr val="3C6D7B"/>
              </a:buClr>
              <a:buSzPts val="1400"/>
              <a:buNone/>
              <a:defRPr>
                <a:solidFill>
                  <a:srgbClr val="3C6D7B"/>
                </a:solidFill>
              </a:defRPr>
            </a:lvl7pPr>
            <a:lvl8pPr lvl="7" rtl="0">
              <a:lnSpc>
                <a:spcPct val="115000"/>
              </a:lnSpc>
              <a:spcBef>
                <a:spcPts val="0"/>
              </a:spcBef>
              <a:spcAft>
                <a:spcPts val="0"/>
              </a:spcAft>
              <a:buClr>
                <a:srgbClr val="3C6D7B"/>
              </a:buClr>
              <a:buSzPts val="1400"/>
              <a:buNone/>
              <a:defRPr>
                <a:solidFill>
                  <a:srgbClr val="3C6D7B"/>
                </a:solidFill>
              </a:defRPr>
            </a:lvl8pPr>
            <a:lvl9pPr lvl="8" rtl="0">
              <a:lnSpc>
                <a:spcPct val="115000"/>
              </a:lnSpc>
              <a:spcBef>
                <a:spcPts val="0"/>
              </a:spcBef>
              <a:spcAft>
                <a:spcPts val="0"/>
              </a:spcAft>
              <a:buClr>
                <a:srgbClr val="3C6D7B"/>
              </a:buClr>
              <a:buSzPts val="1400"/>
              <a:buNone/>
              <a:defRPr>
                <a:solidFill>
                  <a:srgbClr val="3C6D7B"/>
                </a:solidFill>
              </a:defRPr>
            </a:lvl9pPr>
          </a:lstStyle>
          <a:p>
            <a:endParaRPr/>
          </a:p>
        </p:txBody>
      </p:sp>
      <p:sp>
        <p:nvSpPr>
          <p:cNvPr id="785" name="Google Shape;785;p25"/>
          <p:cNvSpPr txBox="1">
            <a:spLocks noGrp="1"/>
          </p:cNvSpPr>
          <p:nvPr>
            <p:ph type="subTitle" idx="2"/>
          </p:nvPr>
        </p:nvSpPr>
        <p:spPr>
          <a:xfrm>
            <a:off x="4873675" y="4130488"/>
            <a:ext cx="3445200" cy="398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3C6D7B"/>
              </a:buClr>
              <a:buSzPts val="1200"/>
              <a:buNone/>
              <a:defRPr sz="1200" b="1">
                <a:solidFill>
                  <a:srgbClr val="3C6D7B"/>
                </a:solidFill>
              </a:defRPr>
            </a:lvl1pPr>
            <a:lvl2pPr lvl="1" rtl="0">
              <a:lnSpc>
                <a:spcPct val="115000"/>
              </a:lnSpc>
              <a:spcBef>
                <a:spcPts val="0"/>
              </a:spcBef>
              <a:spcAft>
                <a:spcPts val="0"/>
              </a:spcAft>
              <a:buClr>
                <a:srgbClr val="3C6D7B"/>
              </a:buClr>
              <a:buSzPts val="1200"/>
              <a:buNone/>
              <a:defRPr sz="1200" b="1">
                <a:solidFill>
                  <a:srgbClr val="3C6D7B"/>
                </a:solidFill>
              </a:defRPr>
            </a:lvl2pPr>
            <a:lvl3pPr lvl="2" rtl="0">
              <a:lnSpc>
                <a:spcPct val="115000"/>
              </a:lnSpc>
              <a:spcBef>
                <a:spcPts val="0"/>
              </a:spcBef>
              <a:spcAft>
                <a:spcPts val="0"/>
              </a:spcAft>
              <a:buClr>
                <a:srgbClr val="3C6D7B"/>
              </a:buClr>
              <a:buSzPts val="1200"/>
              <a:buNone/>
              <a:defRPr sz="1200" b="1">
                <a:solidFill>
                  <a:srgbClr val="3C6D7B"/>
                </a:solidFill>
              </a:defRPr>
            </a:lvl3pPr>
            <a:lvl4pPr lvl="3" rtl="0">
              <a:lnSpc>
                <a:spcPct val="115000"/>
              </a:lnSpc>
              <a:spcBef>
                <a:spcPts val="0"/>
              </a:spcBef>
              <a:spcAft>
                <a:spcPts val="0"/>
              </a:spcAft>
              <a:buClr>
                <a:srgbClr val="3C6D7B"/>
              </a:buClr>
              <a:buSzPts val="1200"/>
              <a:buNone/>
              <a:defRPr sz="1200" b="1">
                <a:solidFill>
                  <a:srgbClr val="3C6D7B"/>
                </a:solidFill>
              </a:defRPr>
            </a:lvl4pPr>
            <a:lvl5pPr lvl="4" rtl="0">
              <a:lnSpc>
                <a:spcPct val="115000"/>
              </a:lnSpc>
              <a:spcBef>
                <a:spcPts val="0"/>
              </a:spcBef>
              <a:spcAft>
                <a:spcPts val="0"/>
              </a:spcAft>
              <a:buClr>
                <a:srgbClr val="3C6D7B"/>
              </a:buClr>
              <a:buSzPts val="1200"/>
              <a:buNone/>
              <a:defRPr sz="1200" b="1">
                <a:solidFill>
                  <a:srgbClr val="3C6D7B"/>
                </a:solidFill>
              </a:defRPr>
            </a:lvl5pPr>
            <a:lvl6pPr lvl="5" rtl="0">
              <a:lnSpc>
                <a:spcPct val="115000"/>
              </a:lnSpc>
              <a:spcBef>
                <a:spcPts val="0"/>
              </a:spcBef>
              <a:spcAft>
                <a:spcPts val="0"/>
              </a:spcAft>
              <a:buClr>
                <a:srgbClr val="3C6D7B"/>
              </a:buClr>
              <a:buSzPts val="1200"/>
              <a:buNone/>
              <a:defRPr sz="1200" b="1">
                <a:solidFill>
                  <a:srgbClr val="3C6D7B"/>
                </a:solidFill>
              </a:defRPr>
            </a:lvl6pPr>
            <a:lvl7pPr lvl="6" rtl="0">
              <a:lnSpc>
                <a:spcPct val="115000"/>
              </a:lnSpc>
              <a:spcBef>
                <a:spcPts val="0"/>
              </a:spcBef>
              <a:spcAft>
                <a:spcPts val="0"/>
              </a:spcAft>
              <a:buClr>
                <a:srgbClr val="3C6D7B"/>
              </a:buClr>
              <a:buSzPts val="1200"/>
              <a:buNone/>
              <a:defRPr sz="1200" b="1">
                <a:solidFill>
                  <a:srgbClr val="3C6D7B"/>
                </a:solidFill>
              </a:defRPr>
            </a:lvl7pPr>
            <a:lvl8pPr lvl="7" rtl="0">
              <a:lnSpc>
                <a:spcPct val="115000"/>
              </a:lnSpc>
              <a:spcBef>
                <a:spcPts val="0"/>
              </a:spcBef>
              <a:spcAft>
                <a:spcPts val="0"/>
              </a:spcAft>
              <a:buClr>
                <a:srgbClr val="3C6D7B"/>
              </a:buClr>
              <a:buSzPts val="1200"/>
              <a:buNone/>
              <a:defRPr sz="1200" b="1">
                <a:solidFill>
                  <a:srgbClr val="3C6D7B"/>
                </a:solidFill>
              </a:defRPr>
            </a:lvl8pPr>
            <a:lvl9pPr lvl="8" rtl="0">
              <a:lnSpc>
                <a:spcPct val="115000"/>
              </a:lnSpc>
              <a:spcBef>
                <a:spcPts val="0"/>
              </a:spcBef>
              <a:spcAft>
                <a:spcPts val="0"/>
              </a:spcAft>
              <a:buClr>
                <a:srgbClr val="3C6D7B"/>
              </a:buClr>
              <a:buSzPts val="1200"/>
              <a:buNone/>
              <a:defRPr sz="1200" b="1">
                <a:solidFill>
                  <a:srgbClr val="3C6D7B"/>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7">
  <p:cSld name="CUSTOM_1_1_1_1_1_1_1_1_1_1">
    <p:spTree>
      <p:nvGrpSpPr>
        <p:cNvPr id="1" name="Shape 786"/>
        <p:cNvGrpSpPr/>
        <p:nvPr/>
      </p:nvGrpSpPr>
      <p:grpSpPr>
        <a:xfrm>
          <a:off x="0" y="0"/>
          <a:ext cx="0" cy="0"/>
          <a:chOff x="0" y="0"/>
          <a:chExt cx="0" cy="0"/>
        </a:xfrm>
      </p:grpSpPr>
      <p:sp>
        <p:nvSpPr>
          <p:cNvPr id="787" name="Google Shape;787;p26"/>
          <p:cNvSpPr txBox="1">
            <a:spLocks noGrp="1"/>
          </p:cNvSpPr>
          <p:nvPr>
            <p:ph type="title"/>
          </p:nvPr>
        </p:nvSpPr>
        <p:spPr>
          <a:xfrm>
            <a:off x="713225" y="539500"/>
            <a:ext cx="6128100" cy="615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6 columns">
  <p:cSld name="CUSTOM_1_1_1_1_1_1_1_1_1_1_1">
    <p:spTree>
      <p:nvGrpSpPr>
        <p:cNvPr id="1" name="Shape 788"/>
        <p:cNvGrpSpPr/>
        <p:nvPr/>
      </p:nvGrpSpPr>
      <p:grpSpPr>
        <a:xfrm>
          <a:off x="0" y="0"/>
          <a:ext cx="0" cy="0"/>
          <a:chOff x="0" y="0"/>
          <a:chExt cx="0" cy="0"/>
        </a:xfrm>
      </p:grpSpPr>
      <p:sp>
        <p:nvSpPr>
          <p:cNvPr id="789" name="Google Shape;789;p27"/>
          <p:cNvSpPr txBox="1">
            <a:spLocks noGrp="1"/>
          </p:cNvSpPr>
          <p:nvPr>
            <p:ph type="title"/>
          </p:nvPr>
        </p:nvSpPr>
        <p:spPr>
          <a:xfrm>
            <a:off x="1507950" y="539500"/>
            <a:ext cx="6128100" cy="6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790" name="Google Shape;790;p27"/>
          <p:cNvGrpSpPr/>
          <p:nvPr/>
        </p:nvGrpSpPr>
        <p:grpSpPr>
          <a:xfrm>
            <a:off x="8048997" y="-35371"/>
            <a:ext cx="1158677" cy="846317"/>
            <a:chOff x="8048997" y="-35371"/>
            <a:chExt cx="1158677" cy="846317"/>
          </a:xfrm>
        </p:grpSpPr>
        <p:sp>
          <p:nvSpPr>
            <p:cNvPr id="791" name="Google Shape;791;p27"/>
            <p:cNvSpPr/>
            <p:nvPr/>
          </p:nvSpPr>
          <p:spPr>
            <a:xfrm rot="10800000">
              <a:off x="8048997" y="-35371"/>
              <a:ext cx="1158677" cy="846317"/>
            </a:xfrm>
            <a:custGeom>
              <a:avLst/>
              <a:gdLst/>
              <a:ahLst/>
              <a:cxnLst/>
              <a:rect l="l" t="t" r="r" b="b"/>
              <a:pathLst>
                <a:path w="49532" h="36179" extrusionOk="0">
                  <a:moveTo>
                    <a:pt x="41020" y="1"/>
                  </a:moveTo>
                  <a:cubicBezTo>
                    <a:pt x="39911" y="1"/>
                    <a:pt x="38737" y="42"/>
                    <a:pt x="37529" y="137"/>
                  </a:cubicBezTo>
                  <a:cubicBezTo>
                    <a:pt x="34299" y="422"/>
                    <a:pt x="30783" y="1150"/>
                    <a:pt x="27331" y="2385"/>
                  </a:cubicBezTo>
                  <a:cubicBezTo>
                    <a:pt x="23879" y="3589"/>
                    <a:pt x="20491" y="5331"/>
                    <a:pt x="17419" y="7484"/>
                  </a:cubicBezTo>
                  <a:cubicBezTo>
                    <a:pt x="14315" y="9638"/>
                    <a:pt x="11528" y="12203"/>
                    <a:pt x="9153" y="14990"/>
                  </a:cubicBezTo>
                  <a:cubicBezTo>
                    <a:pt x="6810" y="17808"/>
                    <a:pt x="4910" y="20848"/>
                    <a:pt x="3516" y="23762"/>
                  </a:cubicBezTo>
                  <a:cubicBezTo>
                    <a:pt x="2091" y="26707"/>
                    <a:pt x="1204" y="29526"/>
                    <a:pt x="666" y="31679"/>
                  </a:cubicBezTo>
                  <a:cubicBezTo>
                    <a:pt x="413" y="32724"/>
                    <a:pt x="254" y="33643"/>
                    <a:pt x="159" y="34276"/>
                  </a:cubicBezTo>
                  <a:cubicBezTo>
                    <a:pt x="33" y="34909"/>
                    <a:pt x="1" y="35258"/>
                    <a:pt x="1" y="35258"/>
                  </a:cubicBezTo>
                  <a:cubicBezTo>
                    <a:pt x="1" y="35258"/>
                    <a:pt x="381" y="35353"/>
                    <a:pt x="983" y="35479"/>
                  </a:cubicBezTo>
                  <a:cubicBezTo>
                    <a:pt x="1616" y="35606"/>
                    <a:pt x="2503" y="35796"/>
                    <a:pt x="3611" y="35891"/>
                  </a:cubicBezTo>
                  <a:cubicBezTo>
                    <a:pt x="4936" y="36064"/>
                    <a:pt x="6539" y="36178"/>
                    <a:pt x="8323" y="36178"/>
                  </a:cubicBezTo>
                  <a:cubicBezTo>
                    <a:pt x="9483" y="36178"/>
                    <a:pt x="10719" y="36130"/>
                    <a:pt x="12003" y="36018"/>
                  </a:cubicBezTo>
                  <a:cubicBezTo>
                    <a:pt x="15234" y="35733"/>
                    <a:pt x="18749" y="35036"/>
                    <a:pt x="22201" y="33801"/>
                  </a:cubicBezTo>
                  <a:cubicBezTo>
                    <a:pt x="25653" y="32598"/>
                    <a:pt x="29010" y="30856"/>
                    <a:pt x="32113" y="28702"/>
                  </a:cubicBezTo>
                  <a:cubicBezTo>
                    <a:pt x="35217" y="26580"/>
                    <a:pt x="38035" y="24015"/>
                    <a:pt x="40379" y="21228"/>
                  </a:cubicBezTo>
                  <a:cubicBezTo>
                    <a:pt x="42754" y="18442"/>
                    <a:pt x="44654" y="15401"/>
                    <a:pt x="46048" y="12456"/>
                  </a:cubicBezTo>
                  <a:cubicBezTo>
                    <a:pt x="47441" y="9511"/>
                    <a:pt x="48360" y="6692"/>
                    <a:pt x="48866" y="4539"/>
                  </a:cubicBezTo>
                  <a:cubicBezTo>
                    <a:pt x="49151" y="3494"/>
                    <a:pt x="49310" y="2575"/>
                    <a:pt x="49405" y="1942"/>
                  </a:cubicBezTo>
                  <a:cubicBezTo>
                    <a:pt x="49500" y="1309"/>
                    <a:pt x="49531" y="929"/>
                    <a:pt x="49531" y="929"/>
                  </a:cubicBezTo>
                  <a:cubicBezTo>
                    <a:pt x="49531" y="929"/>
                    <a:pt x="49183" y="834"/>
                    <a:pt x="48550" y="707"/>
                  </a:cubicBezTo>
                  <a:cubicBezTo>
                    <a:pt x="47916" y="580"/>
                    <a:pt x="46998" y="422"/>
                    <a:pt x="45921" y="295"/>
                  </a:cubicBezTo>
                  <a:cubicBezTo>
                    <a:pt x="44554" y="117"/>
                    <a:pt x="42876" y="1"/>
                    <a:pt x="41020" y="1"/>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7"/>
            <p:cNvSpPr/>
            <p:nvPr/>
          </p:nvSpPr>
          <p:spPr>
            <a:xfrm rot="10800000">
              <a:off x="8105214" y="18156"/>
              <a:ext cx="1055891" cy="731694"/>
            </a:xfrm>
            <a:custGeom>
              <a:avLst/>
              <a:gdLst/>
              <a:ahLst/>
              <a:cxnLst/>
              <a:rect l="l" t="t" r="r" b="b"/>
              <a:pathLst>
                <a:path w="45138" h="31279" extrusionOk="0">
                  <a:moveTo>
                    <a:pt x="44470" y="1"/>
                  </a:moveTo>
                  <a:cubicBezTo>
                    <a:pt x="44387" y="1"/>
                    <a:pt x="44300" y="28"/>
                    <a:pt x="44215" y="90"/>
                  </a:cubicBezTo>
                  <a:cubicBezTo>
                    <a:pt x="39021" y="3669"/>
                    <a:pt x="33828" y="7279"/>
                    <a:pt x="28666" y="10858"/>
                  </a:cubicBezTo>
                  <a:cubicBezTo>
                    <a:pt x="31009" y="8134"/>
                    <a:pt x="33194" y="4745"/>
                    <a:pt x="32878" y="1547"/>
                  </a:cubicBezTo>
                  <a:cubicBezTo>
                    <a:pt x="32848" y="1262"/>
                    <a:pt x="32626" y="1126"/>
                    <a:pt x="32407" y="1126"/>
                  </a:cubicBezTo>
                  <a:cubicBezTo>
                    <a:pt x="32164" y="1126"/>
                    <a:pt x="31926" y="1294"/>
                    <a:pt x="31959" y="1610"/>
                  </a:cubicBezTo>
                  <a:cubicBezTo>
                    <a:pt x="32371" y="5949"/>
                    <a:pt x="27747" y="10668"/>
                    <a:pt x="24992" y="13391"/>
                  </a:cubicBezTo>
                  <a:cubicBezTo>
                    <a:pt x="22458" y="15133"/>
                    <a:pt x="19925" y="16906"/>
                    <a:pt x="17423" y="18648"/>
                  </a:cubicBezTo>
                  <a:cubicBezTo>
                    <a:pt x="20305" y="15006"/>
                    <a:pt x="22775" y="10573"/>
                    <a:pt x="22775" y="5981"/>
                  </a:cubicBezTo>
                  <a:cubicBezTo>
                    <a:pt x="22775" y="5700"/>
                    <a:pt x="22575" y="5571"/>
                    <a:pt x="22362" y="5571"/>
                  </a:cubicBezTo>
                  <a:cubicBezTo>
                    <a:pt x="22118" y="5571"/>
                    <a:pt x="21857" y="5740"/>
                    <a:pt x="21857" y="6044"/>
                  </a:cubicBezTo>
                  <a:cubicBezTo>
                    <a:pt x="21857" y="11618"/>
                    <a:pt x="17898" y="17033"/>
                    <a:pt x="14256" y="20833"/>
                  </a:cubicBezTo>
                  <a:cubicBezTo>
                    <a:pt x="12768" y="21847"/>
                    <a:pt x="11311" y="22892"/>
                    <a:pt x="9822" y="23905"/>
                  </a:cubicBezTo>
                  <a:cubicBezTo>
                    <a:pt x="12388" y="20453"/>
                    <a:pt x="14700" y="16115"/>
                    <a:pt x="14193" y="11934"/>
                  </a:cubicBezTo>
                  <a:cubicBezTo>
                    <a:pt x="14149" y="11669"/>
                    <a:pt x="13925" y="11540"/>
                    <a:pt x="13706" y="11540"/>
                  </a:cubicBezTo>
                  <a:cubicBezTo>
                    <a:pt x="13455" y="11540"/>
                    <a:pt x="13209" y="11708"/>
                    <a:pt x="13243" y="12029"/>
                  </a:cubicBezTo>
                  <a:cubicBezTo>
                    <a:pt x="13844" y="17001"/>
                    <a:pt x="10139" y="22258"/>
                    <a:pt x="7162" y="25742"/>
                  </a:cubicBezTo>
                  <a:lnTo>
                    <a:pt x="417" y="30429"/>
                  </a:lnTo>
                  <a:cubicBezTo>
                    <a:pt x="1" y="30715"/>
                    <a:pt x="289" y="31278"/>
                    <a:pt x="686" y="31278"/>
                  </a:cubicBezTo>
                  <a:cubicBezTo>
                    <a:pt x="773" y="31278"/>
                    <a:pt x="864" y="31251"/>
                    <a:pt x="955" y="31189"/>
                  </a:cubicBezTo>
                  <a:cubicBezTo>
                    <a:pt x="3204" y="29637"/>
                    <a:pt x="5452" y="28085"/>
                    <a:pt x="7669" y="26534"/>
                  </a:cubicBezTo>
                  <a:cubicBezTo>
                    <a:pt x="10449" y="25519"/>
                    <a:pt x="14010" y="24478"/>
                    <a:pt x="17376" y="24478"/>
                  </a:cubicBezTo>
                  <a:cubicBezTo>
                    <a:pt x="19262" y="24478"/>
                    <a:pt x="21088" y="24805"/>
                    <a:pt x="22680" y="25647"/>
                  </a:cubicBezTo>
                  <a:cubicBezTo>
                    <a:pt x="22755" y="25687"/>
                    <a:pt x="22827" y="25704"/>
                    <a:pt x="22894" y="25704"/>
                  </a:cubicBezTo>
                  <a:cubicBezTo>
                    <a:pt x="23307" y="25704"/>
                    <a:pt x="23528" y="25037"/>
                    <a:pt x="23092" y="24792"/>
                  </a:cubicBezTo>
                  <a:cubicBezTo>
                    <a:pt x="21372" y="23903"/>
                    <a:pt x="19411" y="23557"/>
                    <a:pt x="17393" y="23557"/>
                  </a:cubicBezTo>
                  <a:cubicBezTo>
                    <a:pt x="15027" y="23557"/>
                    <a:pt x="12583" y="24033"/>
                    <a:pt x="10361" y="24665"/>
                  </a:cubicBezTo>
                  <a:cubicBezTo>
                    <a:pt x="11818" y="23652"/>
                    <a:pt x="13306" y="22638"/>
                    <a:pt x="14763" y="21593"/>
                  </a:cubicBezTo>
                  <a:cubicBezTo>
                    <a:pt x="18152" y="20154"/>
                    <a:pt x="22331" y="18838"/>
                    <a:pt x="26325" y="18838"/>
                  </a:cubicBezTo>
                  <a:cubicBezTo>
                    <a:pt x="28041" y="18838"/>
                    <a:pt x="29723" y="19081"/>
                    <a:pt x="31294" y="19662"/>
                  </a:cubicBezTo>
                  <a:cubicBezTo>
                    <a:pt x="31355" y="19687"/>
                    <a:pt x="31415" y="19698"/>
                    <a:pt x="31471" y="19698"/>
                  </a:cubicBezTo>
                  <a:cubicBezTo>
                    <a:pt x="31913" y="19698"/>
                    <a:pt x="32180" y="19007"/>
                    <a:pt x="31674" y="18838"/>
                  </a:cubicBezTo>
                  <a:cubicBezTo>
                    <a:pt x="29978" y="18198"/>
                    <a:pt x="28163" y="17931"/>
                    <a:pt x="26313" y="17931"/>
                  </a:cubicBezTo>
                  <a:cubicBezTo>
                    <a:pt x="23499" y="17931"/>
                    <a:pt x="20605" y="18548"/>
                    <a:pt x="17930" y="19408"/>
                  </a:cubicBezTo>
                  <a:cubicBezTo>
                    <a:pt x="20463" y="17666"/>
                    <a:pt x="22997" y="15925"/>
                    <a:pt x="25530" y="14151"/>
                  </a:cubicBezTo>
                  <a:cubicBezTo>
                    <a:pt x="28185" y="12955"/>
                    <a:pt x="32267" y="11109"/>
                    <a:pt x="35798" y="11109"/>
                  </a:cubicBezTo>
                  <a:cubicBezTo>
                    <a:pt x="36942" y="11109"/>
                    <a:pt x="38028" y="11303"/>
                    <a:pt x="38990" y="11776"/>
                  </a:cubicBezTo>
                  <a:cubicBezTo>
                    <a:pt x="39069" y="11816"/>
                    <a:pt x="39145" y="11833"/>
                    <a:pt x="39215" y="11833"/>
                  </a:cubicBezTo>
                  <a:cubicBezTo>
                    <a:pt x="39648" y="11833"/>
                    <a:pt x="39865" y="11166"/>
                    <a:pt x="39401" y="10921"/>
                  </a:cubicBezTo>
                  <a:cubicBezTo>
                    <a:pt x="38337" y="10412"/>
                    <a:pt x="37137" y="10203"/>
                    <a:pt x="35878" y="10203"/>
                  </a:cubicBezTo>
                  <a:cubicBezTo>
                    <a:pt x="33691" y="10203"/>
                    <a:pt x="31323" y="10834"/>
                    <a:pt x="29172" y="11618"/>
                  </a:cubicBezTo>
                  <a:cubicBezTo>
                    <a:pt x="34366" y="8039"/>
                    <a:pt x="39560" y="4429"/>
                    <a:pt x="44722" y="850"/>
                  </a:cubicBezTo>
                  <a:cubicBezTo>
                    <a:pt x="45138" y="564"/>
                    <a:pt x="44849" y="1"/>
                    <a:pt x="44470"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3" name="Google Shape;793;p27"/>
          <p:cNvSpPr/>
          <p:nvPr/>
        </p:nvSpPr>
        <p:spPr>
          <a:xfrm rot="10800000">
            <a:off x="-2" y="70"/>
            <a:ext cx="2379828" cy="2243079"/>
          </a:xfrm>
          <a:custGeom>
            <a:avLst/>
            <a:gdLst/>
            <a:ahLst/>
            <a:cxnLst/>
            <a:rect l="l" t="t" r="r" b="b"/>
            <a:pathLst>
              <a:path w="76608" h="72206" extrusionOk="0">
                <a:moveTo>
                  <a:pt x="76608" y="1"/>
                </a:moveTo>
                <a:cubicBezTo>
                  <a:pt x="69419" y="571"/>
                  <a:pt x="62262" y="1806"/>
                  <a:pt x="56181" y="5859"/>
                </a:cubicBezTo>
                <a:cubicBezTo>
                  <a:pt x="48676" y="10926"/>
                  <a:pt x="46300" y="19097"/>
                  <a:pt x="44559" y="27521"/>
                </a:cubicBezTo>
                <a:cubicBezTo>
                  <a:pt x="42817" y="35945"/>
                  <a:pt x="40695" y="45319"/>
                  <a:pt x="32144" y="49309"/>
                </a:cubicBezTo>
                <a:cubicBezTo>
                  <a:pt x="24480" y="52888"/>
                  <a:pt x="15360" y="51843"/>
                  <a:pt x="7981" y="56340"/>
                </a:cubicBezTo>
                <a:cubicBezTo>
                  <a:pt x="1995" y="59982"/>
                  <a:pt x="190" y="65935"/>
                  <a:pt x="0" y="72206"/>
                </a:cubicBezTo>
                <a:lnTo>
                  <a:pt x="76608" y="72206"/>
                </a:lnTo>
                <a:lnTo>
                  <a:pt x="76608" y="1"/>
                </a:ln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7"/>
          <p:cNvSpPr txBox="1">
            <a:spLocks noGrp="1"/>
          </p:cNvSpPr>
          <p:nvPr>
            <p:ph type="ctrTitle" idx="2"/>
          </p:nvPr>
        </p:nvSpPr>
        <p:spPr>
          <a:xfrm>
            <a:off x="615000" y="1466475"/>
            <a:ext cx="2091300" cy="300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1pPr>
            <a:lvl2pPr lvl="1"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2pPr>
            <a:lvl3pPr lvl="2"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3pPr>
            <a:lvl4pPr lvl="3"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4pPr>
            <a:lvl5pPr lvl="4"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5pPr>
            <a:lvl6pPr lvl="5"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6pPr>
            <a:lvl7pPr lvl="6"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7pPr>
            <a:lvl8pPr lvl="7"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8pPr>
            <a:lvl9pPr lvl="8"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9pPr>
          </a:lstStyle>
          <a:p>
            <a:endParaRPr/>
          </a:p>
        </p:txBody>
      </p:sp>
      <p:sp>
        <p:nvSpPr>
          <p:cNvPr id="795" name="Google Shape;795;p27"/>
          <p:cNvSpPr txBox="1">
            <a:spLocks noGrp="1"/>
          </p:cNvSpPr>
          <p:nvPr>
            <p:ph type="subTitle" idx="1"/>
          </p:nvPr>
        </p:nvSpPr>
        <p:spPr>
          <a:xfrm>
            <a:off x="615000" y="1767068"/>
            <a:ext cx="2091300" cy="606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3C6D7B"/>
              </a:buClr>
              <a:buSzPts val="1300"/>
              <a:buNone/>
              <a:defRPr sz="1300">
                <a:solidFill>
                  <a:srgbClr val="3C6D7B"/>
                </a:solidFill>
              </a:defRPr>
            </a:lvl1pPr>
            <a:lvl2pPr lvl="1" rtl="0">
              <a:lnSpc>
                <a:spcPct val="115000"/>
              </a:lnSpc>
              <a:spcBef>
                <a:spcPts val="0"/>
              </a:spcBef>
              <a:spcAft>
                <a:spcPts val="0"/>
              </a:spcAft>
              <a:buClr>
                <a:srgbClr val="3C6D7B"/>
              </a:buClr>
              <a:buSzPts val="1300"/>
              <a:buNone/>
              <a:defRPr sz="1300">
                <a:solidFill>
                  <a:srgbClr val="3C6D7B"/>
                </a:solidFill>
              </a:defRPr>
            </a:lvl2pPr>
            <a:lvl3pPr lvl="2" rtl="0">
              <a:lnSpc>
                <a:spcPct val="115000"/>
              </a:lnSpc>
              <a:spcBef>
                <a:spcPts val="0"/>
              </a:spcBef>
              <a:spcAft>
                <a:spcPts val="0"/>
              </a:spcAft>
              <a:buClr>
                <a:srgbClr val="3C6D7B"/>
              </a:buClr>
              <a:buSzPts val="1300"/>
              <a:buNone/>
              <a:defRPr sz="1300">
                <a:solidFill>
                  <a:srgbClr val="3C6D7B"/>
                </a:solidFill>
              </a:defRPr>
            </a:lvl3pPr>
            <a:lvl4pPr lvl="3" rtl="0">
              <a:lnSpc>
                <a:spcPct val="115000"/>
              </a:lnSpc>
              <a:spcBef>
                <a:spcPts val="0"/>
              </a:spcBef>
              <a:spcAft>
                <a:spcPts val="0"/>
              </a:spcAft>
              <a:buClr>
                <a:srgbClr val="3C6D7B"/>
              </a:buClr>
              <a:buSzPts val="1300"/>
              <a:buNone/>
              <a:defRPr sz="1300">
                <a:solidFill>
                  <a:srgbClr val="3C6D7B"/>
                </a:solidFill>
              </a:defRPr>
            </a:lvl4pPr>
            <a:lvl5pPr lvl="4" rtl="0">
              <a:lnSpc>
                <a:spcPct val="115000"/>
              </a:lnSpc>
              <a:spcBef>
                <a:spcPts val="0"/>
              </a:spcBef>
              <a:spcAft>
                <a:spcPts val="0"/>
              </a:spcAft>
              <a:buClr>
                <a:srgbClr val="3C6D7B"/>
              </a:buClr>
              <a:buSzPts val="1300"/>
              <a:buNone/>
              <a:defRPr sz="1300">
                <a:solidFill>
                  <a:srgbClr val="3C6D7B"/>
                </a:solidFill>
              </a:defRPr>
            </a:lvl5pPr>
            <a:lvl6pPr lvl="5" rtl="0">
              <a:lnSpc>
                <a:spcPct val="115000"/>
              </a:lnSpc>
              <a:spcBef>
                <a:spcPts val="0"/>
              </a:spcBef>
              <a:spcAft>
                <a:spcPts val="0"/>
              </a:spcAft>
              <a:buClr>
                <a:srgbClr val="3C6D7B"/>
              </a:buClr>
              <a:buSzPts val="1300"/>
              <a:buNone/>
              <a:defRPr sz="1300">
                <a:solidFill>
                  <a:srgbClr val="3C6D7B"/>
                </a:solidFill>
              </a:defRPr>
            </a:lvl6pPr>
            <a:lvl7pPr lvl="6" rtl="0">
              <a:lnSpc>
                <a:spcPct val="115000"/>
              </a:lnSpc>
              <a:spcBef>
                <a:spcPts val="0"/>
              </a:spcBef>
              <a:spcAft>
                <a:spcPts val="0"/>
              </a:spcAft>
              <a:buClr>
                <a:srgbClr val="3C6D7B"/>
              </a:buClr>
              <a:buSzPts val="1300"/>
              <a:buNone/>
              <a:defRPr sz="1300">
                <a:solidFill>
                  <a:srgbClr val="3C6D7B"/>
                </a:solidFill>
              </a:defRPr>
            </a:lvl7pPr>
            <a:lvl8pPr lvl="7" rtl="0">
              <a:lnSpc>
                <a:spcPct val="115000"/>
              </a:lnSpc>
              <a:spcBef>
                <a:spcPts val="0"/>
              </a:spcBef>
              <a:spcAft>
                <a:spcPts val="0"/>
              </a:spcAft>
              <a:buClr>
                <a:srgbClr val="3C6D7B"/>
              </a:buClr>
              <a:buSzPts val="1300"/>
              <a:buNone/>
              <a:defRPr sz="1300">
                <a:solidFill>
                  <a:srgbClr val="3C6D7B"/>
                </a:solidFill>
              </a:defRPr>
            </a:lvl8pPr>
            <a:lvl9pPr lvl="8" rtl="0">
              <a:lnSpc>
                <a:spcPct val="115000"/>
              </a:lnSpc>
              <a:spcBef>
                <a:spcPts val="0"/>
              </a:spcBef>
              <a:spcAft>
                <a:spcPts val="0"/>
              </a:spcAft>
              <a:buClr>
                <a:srgbClr val="3C6D7B"/>
              </a:buClr>
              <a:buSzPts val="1300"/>
              <a:buNone/>
              <a:defRPr sz="1300">
                <a:solidFill>
                  <a:srgbClr val="3C6D7B"/>
                </a:solidFill>
              </a:defRPr>
            </a:lvl9pPr>
          </a:lstStyle>
          <a:p>
            <a:endParaRPr/>
          </a:p>
        </p:txBody>
      </p:sp>
      <p:sp>
        <p:nvSpPr>
          <p:cNvPr id="796" name="Google Shape;796;p27"/>
          <p:cNvSpPr txBox="1">
            <a:spLocks noGrp="1"/>
          </p:cNvSpPr>
          <p:nvPr>
            <p:ph type="ctrTitle" idx="3"/>
          </p:nvPr>
        </p:nvSpPr>
        <p:spPr>
          <a:xfrm>
            <a:off x="615000" y="3721050"/>
            <a:ext cx="2091300" cy="300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1pPr>
            <a:lvl2pPr lvl="1"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2pPr>
            <a:lvl3pPr lvl="2"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3pPr>
            <a:lvl4pPr lvl="3"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4pPr>
            <a:lvl5pPr lvl="4"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5pPr>
            <a:lvl6pPr lvl="5"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6pPr>
            <a:lvl7pPr lvl="6"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7pPr>
            <a:lvl8pPr lvl="7"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8pPr>
            <a:lvl9pPr lvl="8"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9pPr>
          </a:lstStyle>
          <a:p>
            <a:endParaRPr/>
          </a:p>
        </p:txBody>
      </p:sp>
      <p:sp>
        <p:nvSpPr>
          <p:cNvPr id="797" name="Google Shape;797;p27"/>
          <p:cNvSpPr txBox="1">
            <a:spLocks noGrp="1"/>
          </p:cNvSpPr>
          <p:nvPr>
            <p:ph type="subTitle" idx="4"/>
          </p:nvPr>
        </p:nvSpPr>
        <p:spPr>
          <a:xfrm>
            <a:off x="615000" y="4021643"/>
            <a:ext cx="2091300" cy="606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3C6D7B"/>
              </a:buClr>
              <a:buSzPts val="1300"/>
              <a:buNone/>
              <a:defRPr sz="1300">
                <a:solidFill>
                  <a:srgbClr val="3C6D7B"/>
                </a:solidFill>
              </a:defRPr>
            </a:lvl1pPr>
            <a:lvl2pPr lvl="1" rtl="0">
              <a:lnSpc>
                <a:spcPct val="115000"/>
              </a:lnSpc>
              <a:spcBef>
                <a:spcPts val="0"/>
              </a:spcBef>
              <a:spcAft>
                <a:spcPts val="0"/>
              </a:spcAft>
              <a:buClr>
                <a:srgbClr val="3C6D7B"/>
              </a:buClr>
              <a:buSzPts val="1300"/>
              <a:buNone/>
              <a:defRPr sz="1300">
                <a:solidFill>
                  <a:srgbClr val="3C6D7B"/>
                </a:solidFill>
              </a:defRPr>
            </a:lvl2pPr>
            <a:lvl3pPr lvl="2" rtl="0">
              <a:lnSpc>
                <a:spcPct val="115000"/>
              </a:lnSpc>
              <a:spcBef>
                <a:spcPts val="0"/>
              </a:spcBef>
              <a:spcAft>
                <a:spcPts val="0"/>
              </a:spcAft>
              <a:buClr>
                <a:srgbClr val="3C6D7B"/>
              </a:buClr>
              <a:buSzPts val="1300"/>
              <a:buNone/>
              <a:defRPr sz="1300">
                <a:solidFill>
                  <a:srgbClr val="3C6D7B"/>
                </a:solidFill>
              </a:defRPr>
            </a:lvl3pPr>
            <a:lvl4pPr lvl="3" rtl="0">
              <a:lnSpc>
                <a:spcPct val="115000"/>
              </a:lnSpc>
              <a:spcBef>
                <a:spcPts val="0"/>
              </a:spcBef>
              <a:spcAft>
                <a:spcPts val="0"/>
              </a:spcAft>
              <a:buClr>
                <a:srgbClr val="3C6D7B"/>
              </a:buClr>
              <a:buSzPts val="1300"/>
              <a:buNone/>
              <a:defRPr sz="1300">
                <a:solidFill>
                  <a:srgbClr val="3C6D7B"/>
                </a:solidFill>
              </a:defRPr>
            </a:lvl4pPr>
            <a:lvl5pPr lvl="4" rtl="0">
              <a:lnSpc>
                <a:spcPct val="115000"/>
              </a:lnSpc>
              <a:spcBef>
                <a:spcPts val="0"/>
              </a:spcBef>
              <a:spcAft>
                <a:spcPts val="0"/>
              </a:spcAft>
              <a:buClr>
                <a:srgbClr val="3C6D7B"/>
              </a:buClr>
              <a:buSzPts val="1300"/>
              <a:buNone/>
              <a:defRPr sz="1300">
                <a:solidFill>
                  <a:srgbClr val="3C6D7B"/>
                </a:solidFill>
              </a:defRPr>
            </a:lvl5pPr>
            <a:lvl6pPr lvl="5" rtl="0">
              <a:lnSpc>
                <a:spcPct val="115000"/>
              </a:lnSpc>
              <a:spcBef>
                <a:spcPts val="0"/>
              </a:spcBef>
              <a:spcAft>
                <a:spcPts val="0"/>
              </a:spcAft>
              <a:buClr>
                <a:srgbClr val="3C6D7B"/>
              </a:buClr>
              <a:buSzPts val="1300"/>
              <a:buNone/>
              <a:defRPr sz="1300">
                <a:solidFill>
                  <a:srgbClr val="3C6D7B"/>
                </a:solidFill>
              </a:defRPr>
            </a:lvl6pPr>
            <a:lvl7pPr lvl="6" rtl="0">
              <a:lnSpc>
                <a:spcPct val="115000"/>
              </a:lnSpc>
              <a:spcBef>
                <a:spcPts val="0"/>
              </a:spcBef>
              <a:spcAft>
                <a:spcPts val="0"/>
              </a:spcAft>
              <a:buClr>
                <a:srgbClr val="3C6D7B"/>
              </a:buClr>
              <a:buSzPts val="1300"/>
              <a:buNone/>
              <a:defRPr sz="1300">
                <a:solidFill>
                  <a:srgbClr val="3C6D7B"/>
                </a:solidFill>
              </a:defRPr>
            </a:lvl7pPr>
            <a:lvl8pPr lvl="7" rtl="0">
              <a:lnSpc>
                <a:spcPct val="115000"/>
              </a:lnSpc>
              <a:spcBef>
                <a:spcPts val="0"/>
              </a:spcBef>
              <a:spcAft>
                <a:spcPts val="0"/>
              </a:spcAft>
              <a:buClr>
                <a:srgbClr val="3C6D7B"/>
              </a:buClr>
              <a:buSzPts val="1300"/>
              <a:buNone/>
              <a:defRPr sz="1300">
                <a:solidFill>
                  <a:srgbClr val="3C6D7B"/>
                </a:solidFill>
              </a:defRPr>
            </a:lvl8pPr>
            <a:lvl9pPr lvl="8" rtl="0">
              <a:lnSpc>
                <a:spcPct val="115000"/>
              </a:lnSpc>
              <a:spcBef>
                <a:spcPts val="0"/>
              </a:spcBef>
              <a:spcAft>
                <a:spcPts val="0"/>
              </a:spcAft>
              <a:buClr>
                <a:srgbClr val="3C6D7B"/>
              </a:buClr>
              <a:buSzPts val="1300"/>
              <a:buNone/>
              <a:defRPr sz="1300">
                <a:solidFill>
                  <a:srgbClr val="3C6D7B"/>
                </a:solidFill>
              </a:defRPr>
            </a:lvl9pPr>
          </a:lstStyle>
          <a:p>
            <a:endParaRPr/>
          </a:p>
        </p:txBody>
      </p:sp>
      <p:sp>
        <p:nvSpPr>
          <p:cNvPr id="798" name="Google Shape;798;p27"/>
          <p:cNvSpPr txBox="1">
            <a:spLocks noGrp="1"/>
          </p:cNvSpPr>
          <p:nvPr>
            <p:ph type="ctrTitle" idx="5"/>
          </p:nvPr>
        </p:nvSpPr>
        <p:spPr>
          <a:xfrm>
            <a:off x="615000" y="2592125"/>
            <a:ext cx="2091300" cy="300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1pPr>
            <a:lvl2pPr lvl="1"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2pPr>
            <a:lvl3pPr lvl="2"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3pPr>
            <a:lvl4pPr lvl="3"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4pPr>
            <a:lvl5pPr lvl="4"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5pPr>
            <a:lvl6pPr lvl="5"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6pPr>
            <a:lvl7pPr lvl="6"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7pPr>
            <a:lvl8pPr lvl="7"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8pPr>
            <a:lvl9pPr lvl="8"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9pPr>
          </a:lstStyle>
          <a:p>
            <a:endParaRPr/>
          </a:p>
        </p:txBody>
      </p:sp>
      <p:sp>
        <p:nvSpPr>
          <p:cNvPr id="799" name="Google Shape;799;p27"/>
          <p:cNvSpPr txBox="1">
            <a:spLocks noGrp="1"/>
          </p:cNvSpPr>
          <p:nvPr>
            <p:ph type="subTitle" idx="6"/>
          </p:nvPr>
        </p:nvSpPr>
        <p:spPr>
          <a:xfrm>
            <a:off x="615000" y="2892718"/>
            <a:ext cx="2091300" cy="606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3C6D7B"/>
              </a:buClr>
              <a:buSzPts val="1300"/>
              <a:buNone/>
              <a:defRPr sz="1300">
                <a:solidFill>
                  <a:srgbClr val="3C6D7B"/>
                </a:solidFill>
              </a:defRPr>
            </a:lvl1pPr>
            <a:lvl2pPr lvl="1" rtl="0">
              <a:lnSpc>
                <a:spcPct val="115000"/>
              </a:lnSpc>
              <a:spcBef>
                <a:spcPts val="0"/>
              </a:spcBef>
              <a:spcAft>
                <a:spcPts val="0"/>
              </a:spcAft>
              <a:buClr>
                <a:srgbClr val="3C6D7B"/>
              </a:buClr>
              <a:buSzPts val="1300"/>
              <a:buNone/>
              <a:defRPr sz="1300">
                <a:solidFill>
                  <a:srgbClr val="3C6D7B"/>
                </a:solidFill>
              </a:defRPr>
            </a:lvl2pPr>
            <a:lvl3pPr lvl="2" rtl="0">
              <a:lnSpc>
                <a:spcPct val="115000"/>
              </a:lnSpc>
              <a:spcBef>
                <a:spcPts val="0"/>
              </a:spcBef>
              <a:spcAft>
                <a:spcPts val="0"/>
              </a:spcAft>
              <a:buClr>
                <a:srgbClr val="3C6D7B"/>
              </a:buClr>
              <a:buSzPts val="1300"/>
              <a:buNone/>
              <a:defRPr sz="1300">
                <a:solidFill>
                  <a:srgbClr val="3C6D7B"/>
                </a:solidFill>
              </a:defRPr>
            </a:lvl3pPr>
            <a:lvl4pPr lvl="3" rtl="0">
              <a:lnSpc>
                <a:spcPct val="115000"/>
              </a:lnSpc>
              <a:spcBef>
                <a:spcPts val="0"/>
              </a:spcBef>
              <a:spcAft>
                <a:spcPts val="0"/>
              </a:spcAft>
              <a:buClr>
                <a:srgbClr val="3C6D7B"/>
              </a:buClr>
              <a:buSzPts val="1300"/>
              <a:buNone/>
              <a:defRPr sz="1300">
                <a:solidFill>
                  <a:srgbClr val="3C6D7B"/>
                </a:solidFill>
              </a:defRPr>
            </a:lvl4pPr>
            <a:lvl5pPr lvl="4" rtl="0">
              <a:lnSpc>
                <a:spcPct val="115000"/>
              </a:lnSpc>
              <a:spcBef>
                <a:spcPts val="0"/>
              </a:spcBef>
              <a:spcAft>
                <a:spcPts val="0"/>
              </a:spcAft>
              <a:buClr>
                <a:srgbClr val="3C6D7B"/>
              </a:buClr>
              <a:buSzPts val="1300"/>
              <a:buNone/>
              <a:defRPr sz="1300">
                <a:solidFill>
                  <a:srgbClr val="3C6D7B"/>
                </a:solidFill>
              </a:defRPr>
            </a:lvl5pPr>
            <a:lvl6pPr lvl="5" rtl="0">
              <a:lnSpc>
                <a:spcPct val="115000"/>
              </a:lnSpc>
              <a:spcBef>
                <a:spcPts val="0"/>
              </a:spcBef>
              <a:spcAft>
                <a:spcPts val="0"/>
              </a:spcAft>
              <a:buClr>
                <a:srgbClr val="3C6D7B"/>
              </a:buClr>
              <a:buSzPts val="1300"/>
              <a:buNone/>
              <a:defRPr sz="1300">
                <a:solidFill>
                  <a:srgbClr val="3C6D7B"/>
                </a:solidFill>
              </a:defRPr>
            </a:lvl6pPr>
            <a:lvl7pPr lvl="6" rtl="0">
              <a:lnSpc>
                <a:spcPct val="115000"/>
              </a:lnSpc>
              <a:spcBef>
                <a:spcPts val="0"/>
              </a:spcBef>
              <a:spcAft>
                <a:spcPts val="0"/>
              </a:spcAft>
              <a:buClr>
                <a:srgbClr val="3C6D7B"/>
              </a:buClr>
              <a:buSzPts val="1300"/>
              <a:buNone/>
              <a:defRPr sz="1300">
                <a:solidFill>
                  <a:srgbClr val="3C6D7B"/>
                </a:solidFill>
              </a:defRPr>
            </a:lvl7pPr>
            <a:lvl8pPr lvl="7" rtl="0">
              <a:lnSpc>
                <a:spcPct val="115000"/>
              </a:lnSpc>
              <a:spcBef>
                <a:spcPts val="0"/>
              </a:spcBef>
              <a:spcAft>
                <a:spcPts val="0"/>
              </a:spcAft>
              <a:buClr>
                <a:srgbClr val="3C6D7B"/>
              </a:buClr>
              <a:buSzPts val="1300"/>
              <a:buNone/>
              <a:defRPr sz="1300">
                <a:solidFill>
                  <a:srgbClr val="3C6D7B"/>
                </a:solidFill>
              </a:defRPr>
            </a:lvl8pPr>
            <a:lvl9pPr lvl="8" rtl="0">
              <a:lnSpc>
                <a:spcPct val="115000"/>
              </a:lnSpc>
              <a:spcBef>
                <a:spcPts val="0"/>
              </a:spcBef>
              <a:spcAft>
                <a:spcPts val="0"/>
              </a:spcAft>
              <a:buClr>
                <a:srgbClr val="3C6D7B"/>
              </a:buClr>
              <a:buSzPts val="1300"/>
              <a:buNone/>
              <a:defRPr sz="1300">
                <a:solidFill>
                  <a:srgbClr val="3C6D7B"/>
                </a:solidFill>
              </a:defRPr>
            </a:lvl9pPr>
          </a:lstStyle>
          <a:p>
            <a:endParaRPr/>
          </a:p>
        </p:txBody>
      </p:sp>
      <p:sp>
        <p:nvSpPr>
          <p:cNvPr id="800" name="Google Shape;800;p27"/>
          <p:cNvSpPr txBox="1">
            <a:spLocks noGrp="1"/>
          </p:cNvSpPr>
          <p:nvPr>
            <p:ph type="ctrTitle" idx="7"/>
          </p:nvPr>
        </p:nvSpPr>
        <p:spPr>
          <a:xfrm>
            <a:off x="6440075" y="1466475"/>
            <a:ext cx="2091300" cy="3006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1pPr>
            <a:lvl2pPr lvl="1"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2pPr>
            <a:lvl3pPr lvl="2"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3pPr>
            <a:lvl4pPr lvl="3"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4pPr>
            <a:lvl5pPr lvl="4"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5pPr>
            <a:lvl6pPr lvl="5"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6pPr>
            <a:lvl7pPr lvl="6"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7pPr>
            <a:lvl8pPr lvl="7"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8pPr>
            <a:lvl9pPr lvl="8"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9pPr>
          </a:lstStyle>
          <a:p>
            <a:endParaRPr/>
          </a:p>
        </p:txBody>
      </p:sp>
      <p:sp>
        <p:nvSpPr>
          <p:cNvPr id="801" name="Google Shape;801;p27"/>
          <p:cNvSpPr txBox="1">
            <a:spLocks noGrp="1"/>
          </p:cNvSpPr>
          <p:nvPr>
            <p:ph type="subTitle" idx="8"/>
          </p:nvPr>
        </p:nvSpPr>
        <p:spPr>
          <a:xfrm>
            <a:off x="6440075" y="1767068"/>
            <a:ext cx="2091300" cy="6060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Clr>
                <a:srgbClr val="3C6D7B"/>
              </a:buClr>
              <a:buSzPts val="1300"/>
              <a:buNone/>
              <a:defRPr sz="1300">
                <a:solidFill>
                  <a:srgbClr val="3C6D7B"/>
                </a:solidFill>
              </a:defRPr>
            </a:lvl1pPr>
            <a:lvl2pPr lvl="1" algn="r" rtl="0">
              <a:lnSpc>
                <a:spcPct val="115000"/>
              </a:lnSpc>
              <a:spcBef>
                <a:spcPts val="0"/>
              </a:spcBef>
              <a:spcAft>
                <a:spcPts val="0"/>
              </a:spcAft>
              <a:buClr>
                <a:srgbClr val="3C6D7B"/>
              </a:buClr>
              <a:buSzPts val="1300"/>
              <a:buNone/>
              <a:defRPr sz="1300">
                <a:solidFill>
                  <a:srgbClr val="3C6D7B"/>
                </a:solidFill>
              </a:defRPr>
            </a:lvl2pPr>
            <a:lvl3pPr lvl="2" algn="r" rtl="0">
              <a:lnSpc>
                <a:spcPct val="115000"/>
              </a:lnSpc>
              <a:spcBef>
                <a:spcPts val="0"/>
              </a:spcBef>
              <a:spcAft>
                <a:spcPts val="0"/>
              </a:spcAft>
              <a:buClr>
                <a:srgbClr val="3C6D7B"/>
              </a:buClr>
              <a:buSzPts val="1300"/>
              <a:buNone/>
              <a:defRPr sz="1300">
                <a:solidFill>
                  <a:srgbClr val="3C6D7B"/>
                </a:solidFill>
              </a:defRPr>
            </a:lvl3pPr>
            <a:lvl4pPr lvl="3" algn="r" rtl="0">
              <a:lnSpc>
                <a:spcPct val="115000"/>
              </a:lnSpc>
              <a:spcBef>
                <a:spcPts val="0"/>
              </a:spcBef>
              <a:spcAft>
                <a:spcPts val="0"/>
              </a:spcAft>
              <a:buClr>
                <a:srgbClr val="3C6D7B"/>
              </a:buClr>
              <a:buSzPts val="1300"/>
              <a:buNone/>
              <a:defRPr sz="1300">
                <a:solidFill>
                  <a:srgbClr val="3C6D7B"/>
                </a:solidFill>
              </a:defRPr>
            </a:lvl4pPr>
            <a:lvl5pPr lvl="4" algn="r" rtl="0">
              <a:lnSpc>
                <a:spcPct val="115000"/>
              </a:lnSpc>
              <a:spcBef>
                <a:spcPts val="0"/>
              </a:spcBef>
              <a:spcAft>
                <a:spcPts val="0"/>
              </a:spcAft>
              <a:buClr>
                <a:srgbClr val="3C6D7B"/>
              </a:buClr>
              <a:buSzPts val="1300"/>
              <a:buNone/>
              <a:defRPr sz="1300">
                <a:solidFill>
                  <a:srgbClr val="3C6D7B"/>
                </a:solidFill>
              </a:defRPr>
            </a:lvl5pPr>
            <a:lvl6pPr lvl="5" algn="r" rtl="0">
              <a:lnSpc>
                <a:spcPct val="115000"/>
              </a:lnSpc>
              <a:spcBef>
                <a:spcPts val="0"/>
              </a:spcBef>
              <a:spcAft>
                <a:spcPts val="0"/>
              </a:spcAft>
              <a:buClr>
                <a:srgbClr val="3C6D7B"/>
              </a:buClr>
              <a:buSzPts val="1300"/>
              <a:buNone/>
              <a:defRPr sz="1300">
                <a:solidFill>
                  <a:srgbClr val="3C6D7B"/>
                </a:solidFill>
              </a:defRPr>
            </a:lvl6pPr>
            <a:lvl7pPr lvl="6" algn="r" rtl="0">
              <a:lnSpc>
                <a:spcPct val="115000"/>
              </a:lnSpc>
              <a:spcBef>
                <a:spcPts val="0"/>
              </a:spcBef>
              <a:spcAft>
                <a:spcPts val="0"/>
              </a:spcAft>
              <a:buClr>
                <a:srgbClr val="3C6D7B"/>
              </a:buClr>
              <a:buSzPts val="1300"/>
              <a:buNone/>
              <a:defRPr sz="1300">
                <a:solidFill>
                  <a:srgbClr val="3C6D7B"/>
                </a:solidFill>
              </a:defRPr>
            </a:lvl7pPr>
            <a:lvl8pPr lvl="7" algn="r" rtl="0">
              <a:lnSpc>
                <a:spcPct val="115000"/>
              </a:lnSpc>
              <a:spcBef>
                <a:spcPts val="0"/>
              </a:spcBef>
              <a:spcAft>
                <a:spcPts val="0"/>
              </a:spcAft>
              <a:buClr>
                <a:srgbClr val="3C6D7B"/>
              </a:buClr>
              <a:buSzPts val="1300"/>
              <a:buNone/>
              <a:defRPr sz="1300">
                <a:solidFill>
                  <a:srgbClr val="3C6D7B"/>
                </a:solidFill>
              </a:defRPr>
            </a:lvl8pPr>
            <a:lvl9pPr lvl="8" algn="r" rtl="0">
              <a:lnSpc>
                <a:spcPct val="115000"/>
              </a:lnSpc>
              <a:spcBef>
                <a:spcPts val="0"/>
              </a:spcBef>
              <a:spcAft>
                <a:spcPts val="0"/>
              </a:spcAft>
              <a:buClr>
                <a:srgbClr val="3C6D7B"/>
              </a:buClr>
              <a:buSzPts val="1300"/>
              <a:buNone/>
              <a:defRPr sz="1300">
                <a:solidFill>
                  <a:srgbClr val="3C6D7B"/>
                </a:solidFill>
              </a:defRPr>
            </a:lvl9pPr>
          </a:lstStyle>
          <a:p>
            <a:endParaRPr/>
          </a:p>
        </p:txBody>
      </p:sp>
      <p:sp>
        <p:nvSpPr>
          <p:cNvPr id="802" name="Google Shape;802;p27"/>
          <p:cNvSpPr txBox="1">
            <a:spLocks noGrp="1"/>
          </p:cNvSpPr>
          <p:nvPr>
            <p:ph type="ctrTitle" idx="9"/>
          </p:nvPr>
        </p:nvSpPr>
        <p:spPr>
          <a:xfrm>
            <a:off x="6440075" y="3721050"/>
            <a:ext cx="2091300" cy="3006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1pPr>
            <a:lvl2pPr lvl="1"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2pPr>
            <a:lvl3pPr lvl="2"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3pPr>
            <a:lvl4pPr lvl="3"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4pPr>
            <a:lvl5pPr lvl="4"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5pPr>
            <a:lvl6pPr lvl="5"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6pPr>
            <a:lvl7pPr lvl="6"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7pPr>
            <a:lvl8pPr lvl="7"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8pPr>
            <a:lvl9pPr lvl="8"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9pPr>
          </a:lstStyle>
          <a:p>
            <a:endParaRPr/>
          </a:p>
        </p:txBody>
      </p:sp>
      <p:sp>
        <p:nvSpPr>
          <p:cNvPr id="803" name="Google Shape;803;p27"/>
          <p:cNvSpPr txBox="1">
            <a:spLocks noGrp="1"/>
          </p:cNvSpPr>
          <p:nvPr>
            <p:ph type="subTitle" idx="13"/>
          </p:nvPr>
        </p:nvSpPr>
        <p:spPr>
          <a:xfrm>
            <a:off x="6440075" y="4021643"/>
            <a:ext cx="2091300" cy="6060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Clr>
                <a:srgbClr val="3C6D7B"/>
              </a:buClr>
              <a:buSzPts val="1300"/>
              <a:buNone/>
              <a:defRPr sz="1300">
                <a:solidFill>
                  <a:srgbClr val="3C6D7B"/>
                </a:solidFill>
              </a:defRPr>
            </a:lvl1pPr>
            <a:lvl2pPr lvl="1" algn="r" rtl="0">
              <a:lnSpc>
                <a:spcPct val="115000"/>
              </a:lnSpc>
              <a:spcBef>
                <a:spcPts val="0"/>
              </a:spcBef>
              <a:spcAft>
                <a:spcPts val="0"/>
              </a:spcAft>
              <a:buClr>
                <a:srgbClr val="3C6D7B"/>
              </a:buClr>
              <a:buSzPts val="1300"/>
              <a:buNone/>
              <a:defRPr sz="1300">
                <a:solidFill>
                  <a:srgbClr val="3C6D7B"/>
                </a:solidFill>
              </a:defRPr>
            </a:lvl2pPr>
            <a:lvl3pPr lvl="2" algn="r" rtl="0">
              <a:lnSpc>
                <a:spcPct val="115000"/>
              </a:lnSpc>
              <a:spcBef>
                <a:spcPts val="0"/>
              </a:spcBef>
              <a:spcAft>
                <a:spcPts val="0"/>
              </a:spcAft>
              <a:buClr>
                <a:srgbClr val="3C6D7B"/>
              </a:buClr>
              <a:buSzPts val="1300"/>
              <a:buNone/>
              <a:defRPr sz="1300">
                <a:solidFill>
                  <a:srgbClr val="3C6D7B"/>
                </a:solidFill>
              </a:defRPr>
            </a:lvl3pPr>
            <a:lvl4pPr lvl="3" algn="r" rtl="0">
              <a:lnSpc>
                <a:spcPct val="115000"/>
              </a:lnSpc>
              <a:spcBef>
                <a:spcPts val="0"/>
              </a:spcBef>
              <a:spcAft>
                <a:spcPts val="0"/>
              </a:spcAft>
              <a:buClr>
                <a:srgbClr val="3C6D7B"/>
              </a:buClr>
              <a:buSzPts val="1300"/>
              <a:buNone/>
              <a:defRPr sz="1300">
                <a:solidFill>
                  <a:srgbClr val="3C6D7B"/>
                </a:solidFill>
              </a:defRPr>
            </a:lvl4pPr>
            <a:lvl5pPr lvl="4" algn="r" rtl="0">
              <a:lnSpc>
                <a:spcPct val="115000"/>
              </a:lnSpc>
              <a:spcBef>
                <a:spcPts val="0"/>
              </a:spcBef>
              <a:spcAft>
                <a:spcPts val="0"/>
              </a:spcAft>
              <a:buClr>
                <a:srgbClr val="3C6D7B"/>
              </a:buClr>
              <a:buSzPts val="1300"/>
              <a:buNone/>
              <a:defRPr sz="1300">
                <a:solidFill>
                  <a:srgbClr val="3C6D7B"/>
                </a:solidFill>
              </a:defRPr>
            </a:lvl5pPr>
            <a:lvl6pPr lvl="5" algn="r" rtl="0">
              <a:lnSpc>
                <a:spcPct val="115000"/>
              </a:lnSpc>
              <a:spcBef>
                <a:spcPts val="0"/>
              </a:spcBef>
              <a:spcAft>
                <a:spcPts val="0"/>
              </a:spcAft>
              <a:buClr>
                <a:srgbClr val="3C6D7B"/>
              </a:buClr>
              <a:buSzPts val="1300"/>
              <a:buNone/>
              <a:defRPr sz="1300">
                <a:solidFill>
                  <a:srgbClr val="3C6D7B"/>
                </a:solidFill>
              </a:defRPr>
            </a:lvl6pPr>
            <a:lvl7pPr lvl="6" algn="r" rtl="0">
              <a:lnSpc>
                <a:spcPct val="115000"/>
              </a:lnSpc>
              <a:spcBef>
                <a:spcPts val="0"/>
              </a:spcBef>
              <a:spcAft>
                <a:spcPts val="0"/>
              </a:spcAft>
              <a:buClr>
                <a:srgbClr val="3C6D7B"/>
              </a:buClr>
              <a:buSzPts val="1300"/>
              <a:buNone/>
              <a:defRPr sz="1300">
                <a:solidFill>
                  <a:srgbClr val="3C6D7B"/>
                </a:solidFill>
              </a:defRPr>
            </a:lvl7pPr>
            <a:lvl8pPr lvl="7" algn="r" rtl="0">
              <a:lnSpc>
                <a:spcPct val="115000"/>
              </a:lnSpc>
              <a:spcBef>
                <a:spcPts val="0"/>
              </a:spcBef>
              <a:spcAft>
                <a:spcPts val="0"/>
              </a:spcAft>
              <a:buClr>
                <a:srgbClr val="3C6D7B"/>
              </a:buClr>
              <a:buSzPts val="1300"/>
              <a:buNone/>
              <a:defRPr sz="1300">
                <a:solidFill>
                  <a:srgbClr val="3C6D7B"/>
                </a:solidFill>
              </a:defRPr>
            </a:lvl8pPr>
            <a:lvl9pPr lvl="8" algn="r" rtl="0">
              <a:lnSpc>
                <a:spcPct val="115000"/>
              </a:lnSpc>
              <a:spcBef>
                <a:spcPts val="0"/>
              </a:spcBef>
              <a:spcAft>
                <a:spcPts val="0"/>
              </a:spcAft>
              <a:buClr>
                <a:srgbClr val="3C6D7B"/>
              </a:buClr>
              <a:buSzPts val="1300"/>
              <a:buNone/>
              <a:defRPr sz="1300">
                <a:solidFill>
                  <a:srgbClr val="3C6D7B"/>
                </a:solidFill>
              </a:defRPr>
            </a:lvl9pPr>
          </a:lstStyle>
          <a:p>
            <a:endParaRPr/>
          </a:p>
        </p:txBody>
      </p:sp>
      <p:sp>
        <p:nvSpPr>
          <p:cNvPr id="804" name="Google Shape;804;p27"/>
          <p:cNvSpPr txBox="1">
            <a:spLocks noGrp="1"/>
          </p:cNvSpPr>
          <p:nvPr>
            <p:ph type="ctrTitle" idx="14"/>
          </p:nvPr>
        </p:nvSpPr>
        <p:spPr>
          <a:xfrm>
            <a:off x="6440075" y="2592125"/>
            <a:ext cx="2091300" cy="3006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1pPr>
            <a:lvl2pPr lvl="1"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2pPr>
            <a:lvl3pPr lvl="2"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3pPr>
            <a:lvl4pPr lvl="3"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4pPr>
            <a:lvl5pPr lvl="4"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5pPr>
            <a:lvl6pPr lvl="5"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6pPr>
            <a:lvl7pPr lvl="6"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7pPr>
            <a:lvl8pPr lvl="7"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8pPr>
            <a:lvl9pPr lvl="8"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9pPr>
          </a:lstStyle>
          <a:p>
            <a:endParaRPr/>
          </a:p>
        </p:txBody>
      </p:sp>
      <p:sp>
        <p:nvSpPr>
          <p:cNvPr id="805" name="Google Shape;805;p27"/>
          <p:cNvSpPr txBox="1">
            <a:spLocks noGrp="1"/>
          </p:cNvSpPr>
          <p:nvPr>
            <p:ph type="subTitle" idx="15"/>
          </p:nvPr>
        </p:nvSpPr>
        <p:spPr>
          <a:xfrm>
            <a:off x="6440075" y="2892718"/>
            <a:ext cx="2091300" cy="6060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Clr>
                <a:srgbClr val="3C6D7B"/>
              </a:buClr>
              <a:buSzPts val="1300"/>
              <a:buNone/>
              <a:defRPr sz="1300">
                <a:solidFill>
                  <a:srgbClr val="3C6D7B"/>
                </a:solidFill>
              </a:defRPr>
            </a:lvl1pPr>
            <a:lvl2pPr lvl="1" algn="r" rtl="0">
              <a:lnSpc>
                <a:spcPct val="115000"/>
              </a:lnSpc>
              <a:spcBef>
                <a:spcPts val="0"/>
              </a:spcBef>
              <a:spcAft>
                <a:spcPts val="0"/>
              </a:spcAft>
              <a:buClr>
                <a:srgbClr val="3C6D7B"/>
              </a:buClr>
              <a:buSzPts val="1300"/>
              <a:buNone/>
              <a:defRPr sz="1300">
                <a:solidFill>
                  <a:srgbClr val="3C6D7B"/>
                </a:solidFill>
              </a:defRPr>
            </a:lvl2pPr>
            <a:lvl3pPr lvl="2" algn="r" rtl="0">
              <a:lnSpc>
                <a:spcPct val="115000"/>
              </a:lnSpc>
              <a:spcBef>
                <a:spcPts val="0"/>
              </a:spcBef>
              <a:spcAft>
                <a:spcPts val="0"/>
              </a:spcAft>
              <a:buClr>
                <a:srgbClr val="3C6D7B"/>
              </a:buClr>
              <a:buSzPts val="1300"/>
              <a:buNone/>
              <a:defRPr sz="1300">
                <a:solidFill>
                  <a:srgbClr val="3C6D7B"/>
                </a:solidFill>
              </a:defRPr>
            </a:lvl3pPr>
            <a:lvl4pPr lvl="3" algn="r" rtl="0">
              <a:lnSpc>
                <a:spcPct val="115000"/>
              </a:lnSpc>
              <a:spcBef>
                <a:spcPts val="0"/>
              </a:spcBef>
              <a:spcAft>
                <a:spcPts val="0"/>
              </a:spcAft>
              <a:buClr>
                <a:srgbClr val="3C6D7B"/>
              </a:buClr>
              <a:buSzPts val="1300"/>
              <a:buNone/>
              <a:defRPr sz="1300">
                <a:solidFill>
                  <a:srgbClr val="3C6D7B"/>
                </a:solidFill>
              </a:defRPr>
            </a:lvl4pPr>
            <a:lvl5pPr lvl="4" algn="r" rtl="0">
              <a:lnSpc>
                <a:spcPct val="115000"/>
              </a:lnSpc>
              <a:spcBef>
                <a:spcPts val="0"/>
              </a:spcBef>
              <a:spcAft>
                <a:spcPts val="0"/>
              </a:spcAft>
              <a:buClr>
                <a:srgbClr val="3C6D7B"/>
              </a:buClr>
              <a:buSzPts val="1300"/>
              <a:buNone/>
              <a:defRPr sz="1300">
                <a:solidFill>
                  <a:srgbClr val="3C6D7B"/>
                </a:solidFill>
              </a:defRPr>
            </a:lvl5pPr>
            <a:lvl6pPr lvl="5" algn="r" rtl="0">
              <a:lnSpc>
                <a:spcPct val="115000"/>
              </a:lnSpc>
              <a:spcBef>
                <a:spcPts val="0"/>
              </a:spcBef>
              <a:spcAft>
                <a:spcPts val="0"/>
              </a:spcAft>
              <a:buClr>
                <a:srgbClr val="3C6D7B"/>
              </a:buClr>
              <a:buSzPts val="1300"/>
              <a:buNone/>
              <a:defRPr sz="1300">
                <a:solidFill>
                  <a:srgbClr val="3C6D7B"/>
                </a:solidFill>
              </a:defRPr>
            </a:lvl6pPr>
            <a:lvl7pPr lvl="6" algn="r" rtl="0">
              <a:lnSpc>
                <a:spcPct val="115000"/>
              </a:lnSpc>
              <a:spcBef>
                <a:spcPts val="0"/>
              </a:spcBef>
              <a:spcAft>
                <a:spcPts val="0"/>
              </a:spcAft>
              <a:buClr>
                <a:srgbClr val="3C6D7B"/>
              </a:buClr>
              <a:buSzPts val="1300"/>
              <a:buNone/>
              <a:defRPr sz="1300">
                <a:solidFill>
                  <a:srgbClr val="3C6D7B"/>
                </a:solidFill>
              </a:defRPr>
            </a:lvl7pPr>
            <a:lvl8pPr lvl="7" algn="r" rtl="0">
              <a:lnSpc>
                <a:spcPct val="115000"/>
              </a:lnSpc>
              <a:spcBef>
                <a:spcPts val="0"/>
              </a:spcBef>
              <a:spcAft>
                <a:spcPts val="0"/>
              </a:spcAft>
              <a:buClr>
                <a:srgbClr val="3C6D7B"/>
              </a:buClr>
              <a:buSzPts val="1300"/>
              <a:buNone/>
              <a:defRPr sz="1300">
                <a:solidFill>
                  <a:srgbClr val="3C6D7B"/>
                </a:solidFill>
              </a:defRPr>
            </a:lvl8pPr>
            <a:lvl9pPr lvl="8" algn="r" rtl="0">
              <a:lnSpc>
                <a:spcPct val="115000"/>
              </a:lnSpc>
              <a:spcBef>
                <a:spcPts val="0"/>
              </a:spcBef>
              <a:spcAft>
                <a:spcPts val="0"/>
              </a:spcAft>
              <a:buClr>
                <a:srgbClr val="3C6D7B"/>
              </a:buClr>
              <a:buSzPts val="1300"/>
              <a:buNone/>
              <a:defRPr sz="1300">
                <a:solidFill>
                  <a:srgbClr val="3C6D7B"/>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4 columns">
  <p:cSld name="CUSTOM_4">
    <p:spTree>
      <p:nvGrpSpPr>
        <p:cNvPr id="1" name="Shape 806"/>
        <p:cNvGrpSpPr/>
        <p:nvPr/>
      </p:nvGrpSpPr>
      <p:grpSpPr>
        <a:xfrm>
          <a:off x="0" y="0"/>
          <a:ext cx="0" cy="0"/>
          <a:chOff x="0" y="0"/>
          <a:chExt cx="0" cy="0"/>
        </a:xfrm>
      </p:grpSpPr>
      <p:sp>
        <p:nvSpPr>
          <p:cNvPr id="807" name="Google Shape;807;p28"/>
          <p:cNvSpPr/>
          <p:nvPr/>
        </p:nvSpPr>
        <p:spPr>
          <a:xfrm rot="9445575" flipH="1">
            <a:off x="3303270" y="3429652"/>
            <a:ext cx="7812705" cy="3100438"/>
          </a:xfrm>
          <a:custGeom>
            <a:avLst/>
            <a:gdLst/>
            <a:ahLst/>
            <a:cxnLst/>
            <a:rect l="l" t="t" r="r" b="b"/>
            <a:pathLst>
              <a:path w="166801" h="66191" extrusionOk="0">
                <a:moveTo>
                  <a:pt x="0" y="0"/>
                </a:moveTo>
                <a:lnTo>
                  <a:pt x="0" y="63402"/>
                </a:lnTo>
                <a:cubicBezTo>
                  <a:pt x="0" y="63402"/>
                  <a:pt x="10894" y="57258"/>
                  <a:pt x="7727" y="44337"/>
                </a:cubicBezTo>
                <a:cubicBezTo>
                  <a:pt x="4560" y="31448"/>
                  <a:pt x="8234" y="29136"/>
                  <a:pt x="16215" y="24575"/>
                </a:cubicBezTo>
                <a:cubicBezTo>
                  <a:pt x="24195" y="20015"/>
                  <a:pt x="21915" y="10768"/>
                  <a:pt x="31289" y="6524"/>
                </a:cubicBezTo>
                <a:cubicBezTo>
                  <a:pt x="32283" y="6071"/>
                  <a:pt x="33249" y="5868"/>
                  <a:pt x="34181" y="5868"/>
                </a:cubicBezTo>
                <a:cubicBezTo>
                  <a:pt x="42037" y="5868"/>
                  <a:pt x="47504" y="20268"/>
                  <a:pt x="47504" y="20268"/>
                </a:cubicBezTo>
                <a:cubicBezTo>
                  <a:pt x="50607" y="24670"/>
                  <a:pt x="54566" y="28439"/>
                  <a:pt x="59221" y="30909"/>
                </a:cubicBezTo>
                <a:cubicBezTo>
                  <a:pt x="61691" y="32239"/>
                  <a:pt x="64320" y="33189"/>
                  <a:pt x="67075" y="33696"/>
                </a:cubicBezTo>
                <a:cubicBezTo>
                  <a:pt x="70337" y="34329"/>
                  <a:pt x="73662" y="34424"/>
                  <a:pt x="76988" y="34456"/>
                </a:cubicBezTo>
                <a:cubicBezTo>
                  <a:pt x="80313" y="34488"/>
                  <a:pt x="83638" y="34488"/>
                  <a:pt x="86932" y="34931"/>
                </a:cubicBezTo>
                <a:cubicBezTo>
                  <a:pt x="89750" y="35343"/>
                  <a:pt x="92569" y="36071"/>
                  <a:pt x="95261" y="37021"/>
                </a:cubicBezTo>
                <a:cubicBezTo>
                  <a:pt x="100676" y="38921"/>
                  <a:pt x="105743" y="41835"/>
                  <a:pt x="110430" y="45224"/>
                </a:cubicBezTo>
                <a:cubicBezTo>
                  <a:pt x="115244" y="48739"/>
                  <a:pt x="119709" y="52824"/>
                  <a:pt x="123921" y="57131"/>
                </a:cubicBezTo>
                <a:cubicBezTo>
                  <a:pt x="127677" y="60980"/>
                  <a:pt x="132082" y="66191"/>
                  <a:pt x="137778" y="66191"/>
                </a:cubicBezTo>
                <a:cubicBezTo>
                  <a:pt x="137846" y="66191"/>
                  <a:pt x="137914" y="66190"/>
                  <a:pt x="137982" y="66188"/>
                </a:cubicBezTo>
                <a:cubicBezTo>
                  <a:pt x="143334" y="66062"/>
                  <a:pt x="146596" y="61153"/>
                  <a:pt x="148085" y="56213"/>
                </a:cubicBezTo>
                <a:cubicBezTo>
                  <a:pt x="148971" y="53299"/>
                  <a:pt x="149288" y="50196"/>
                  <a:pt x="149541" y="47124"/>
                </a:cubicBezTo>
                <a:cubicBezTo>
                  <a:pt x="149826" y="43577"/>
                  <a:pt x="149890" y="39967"/>
                  <a:pt x="149985" y="36388"/>
                </a:cubicBezTo>
                <a:cubicBezTo>
                  <a:pt x="150111" y="29927"/>
                  <a:pt x="150333" y="23404"/>
                  <a:pt x="152138" y="17165"/>
                </a:cubicBezTo>
                <a:cubicBezTo>
                  <a:pt x="153627" y="12035"/>
                  <a:pt x="156192" y="6999"/>
                  <a:pt x="160309" y="3674"/>
                </a:cubicBezTo>
                <a:cubicBezTo>
                  <a:pt x="162241" y="2122"/>
                  <a:pt x="164521" y="1077"/>
                  <a:pt x="166801" y="0"/>
                </a:cubicBez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8"/>
          <p:cNvSpPr/>
          <p:nvPr/>
        </p:nvSpPr>
        <p:spPr>
          <a:xfrm rot="10800000" flipH="1">
            <a:off x="0" y="29"/>
            <a:ext cx="5672347" cy="1804469"/>
          </a:xfrm>
          <a:custGeom>
            <a:avLst/>
            <a:gdLst/>
            <a:ahLst/>
            <a:cxnLst/>
            <a:rect l="l" t="t" r="r" b="b"/>
            <a:pathLst>
              <a:path w="165218" h="67287" extrusionOk="0">
                <a:moveTo>
                  <a:pt x="62963" y="1"/>
                </a:moveTo>
                <a:cubicBezTo>
                  <a:pt x="57638" y="1"/>
                  <a:pt x="52317" y="1221"/>
                  <a:pt x="47504" y="3537"/>
                </a:cubicBezTo>
                <a:cubicBezTo>
                  <a:pt x="47504" y="3537"/>
                  <a:pt x="33443" y="10979"/>
                  <a:pt x="25589" y="21557"/>
                </a:cubicBezTo>
                <a:cubicBezTo>
                  <a:pt x="17975" y="31780"/>
                  <a:pt x="10499" y="35581"/>
                  <a:pt x="3606" y="35581"/>
                </a:cubicBezTo>
                <a:cubicBezTo>
                  <a:pt x="2385" y="35581"/>
                  <a:pt x="1182" y="35462"/>
                  <a:pt x="0" y="35238"/>
                </a:cubicBezTo>
                <a:lnTo>
                  <a:pt x="0" y="67287"/>
                </a:lnTo>
                <a:lnTo>
                  <a:pt x="165218" y="67287"/>
                </a:lnTo>
                <a:cubicBezTo>
                  <a:pt x="164109" y="65133"/>
                  <a:pt x="162874" y="63075"/>
                  <a:pt x="161607" y="61016"/>
                </a:cubicBezTo>
                <a:cubicBezTo>
                  <a:pt x="160055" y="58514"/>
                  <a:pt x="158440" y="56044"/>
                  <a:pt x="156730" y="53669"/>
                </a:cubicBezTo>
                <a:cubicBezTo>
                  <a:pt x="153500" y="49140"/>
                  <a:pt x="149826" y="44833"/>
                  <a:pt x="145329" y="41540"/>
                </a:cubicBezTo>
                <a:cubicBezTo>
                  <a:pt x="143144" y="39956"/>
                  <a:pt x="140737" y="38626"/>
                  <a:pt x="138204" y="37708"/>
                </a:cubicBezTo>
                <a:cubicBezTo>
                  <a:pt x="135406" y="36707"/>
                  <a:pt x="132499" y="36308"/>
                  <a:pt x="129532" y="36308"/>
                </a:cubicBezTo>
                <a:cubicBezTo>
                  <a:pt x="129309" y="36308"/>
                  <a:pt x="129085" y="36310"/>
                  <a:pt x="128861" y="36315"/>
                </a:cubicBezTo>
                <a:cubicBezTo>
                  <a:pt x="124096" y="36384"/>
                  <a:pt x="119298" y="37306"/>
                  <a:pt x="114514" y="37306"/>
                </a:cubicBezTo>
                <a:cubicBezTo>
                  <a:pt x="112717" y="37306"/>
                  <a:pt x="110922" y="37176"/>
                  <a:pt x="109132" y="36821"/>
                </a:cubicBezTo>
                <a:cubicBezTo>
                  <a:pt x="106281" y="36251"/>
                  <a:pt x="103495" y="35079"/>
                  <a:pt x="101341" y="33053"/>
                </a:cubicBezTo>
                <a:cubicBezTo>
                  <a:pt x="99219" y="31026"/>
                  <a:pt x="97857" y="28366"/>
                  <a:pt x="96717" y="25674"/>
                </a:cubicBezTo>
                <a:cubicBezTo>
                  <a:pt x="95577" y="23045"/>
                  <a:pt x="94596" y="20322"/>
                  <a:pt x="93170" y="17788"/>
                </a:cubicBezTo>
                <a:cubicBezTo>
                  <a:pt x="91840" y="15413"/>
                  <a:pt x="90225" y="13228"/>
                  <a:pt x="88357" y="11233"/>
                </a:cubicBezTo>
                <a:cubicBezTo>
                  <a:pt x="84588" y="7211"/>
                  <a:pt x="79901" y="4044"/>
                  <a:pt x="74739" y="2112"/>
                </a:cubicBezTo>
                <a:cubicBezTo>
                  <a:pt x="70952" y="687"/>
                  <a:pt x="66956" y="1"/>
                  <a:pt x="62963" y="1"/>
                </a:cubicBez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8"/>
          <p:cNvSpPr txBox="1">
            <a:spLocks noGrp="1"/>
          </p:cNvSpPr>
          <p:nvPr>
            <p:ph type="title"/>
          </p:nvPr>
        </p:nvSpPr>
        <p:spPr>
          <a:xfrm>
            <a:off x="713100" y="539500"/>
            <a:ext cx="7717800" cy="61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810" name="Google Shape;810;p28"/>
          <p:cNvGrpSpPr/>
          <p:nvPr/>
        </p:nvGrpSpPr>
        <p:grpSpPr>
          <a:xfrm>
            <a:off x="8048997" y="-35371"/>
            <a:ext cx="1158677" cy="846317"/>
            <a:chOff x="8048997" y="-35371"/>
            <a:chExt cx="1158677" cy="846317"/>
          </a:xfrm>
        </p:grpSpPr>
        <p:sp>
          <p:nvSpPr>
            <p:cNvPr id="811" name="Google Shape;811;p28"/>
            <p:cNvSpPr/>
            <p:nvPr/>
          </p:nvSpPr>
          <p:spPr>
            <a:xfrm rot="10800000">
              <a:off x="8048997" y="-35371"/>
              <a:ext cx="1158677" cy="846317"/>
            </a:xfrm>
            <a:custGeom>
              <a:avLst/>
              <a:gdLst/>
              <a:ahLst/>
              <a:cxnLst/>
              <a:rect l="l" t="t" r="r" b="b"/>
              <a:pathLst>
                <a:path w="49532" h="36179" extrusionOk="0">
                  <a:moveTo>
                    <a:pt x="41020" y="1"/>
                  </a:moveTo>
                  <a:cubicBezTo>
                    <a:pt x="39911" y="1"/>
                    <a:pt x="38737" y="42"/>
                    <a:pt x="37529" y="137"/>
                  </a:cubicBezTo>
                  <a:cubicBezTo>
                    <a:pt x="34299" y="422"/>
                    <a:pt x="30783" y="1150"/>
                    <a:pt x="27331" y="2385"/>
                  </a:cubicBezTo>
                  <a:cubicBezTo>
                    <a:pt x="23879" y="3589"/>
                    <a:pt x="20491" y="5331"/>
                    <a:pt x="17419" y="7484"/>
                  </a:cubicBezTo>
                  <a:cubicBezTo>
                    <a:pt x="14315" y="9638"/>
                    <a:pt x="11528" y="12203"/>
                    <a:pt x="9153" y="14990"/>
                  </a:cubicBezTo>
                  <a:cubicBezTo>
                    <a:pt x="6810" y="17808"/>
                    <a:pt x="4910" y="20848"/>
                    <a:pt x="3516" y="23762"/>
                  </a:cubicBezTo>
                  <a:cubicBezTo>
                    <a:pt x="2091" y="26707"/>
                    <a:pt x="1204" y="29526"/>
                    <a:pt x="666" y="31679"/>
                  </a:cubicBezTo>
                  <a:cubicBezTo>
                    <a:pt x="413" y="32724"/>
                    <a:pt x="254" y="33643"/>
                    <a:pt x="159" y="34276"/>
                  </a:cubicBezTo>
                  <a:cubicBezTo>
                    <a:pt x="33" y="34909"/>
                    <a:pt x="1" y="35258"/>
                    <a:pt x="1" y="35258"/>
                  </a:cubicBezTo>
                  <a:cubicBezTo>
                    <a:pt x="1" y="35258"/>
                    <a:pt x="381" y="35353"/>
                    <a:pt x="983" y="35479"/>
                  </a:cubicBezTo>
                  <a:cubicBezTo>
                    <a:pt x="1616" y="35606"/>
                    <a:pt x="2503" y="35796"/>
                    <a:pt x="3611" y="35891"/>
                  </a:cubicBezTo>
                  <a:cubicBezTo>
                    <a:pt x="4936" y="36064"/>
                    <a:pt x="6539" y="36178"/>
                    <a:pt x="8323" y="36178"/>
                  </a:cubicBezTo>
                  <a:cubicBezTo>
                    <a:pt x="9483" y="36178"/>
                    <a:pt x="10719" y="36130"/>
                    <a:pt x="12003" y="36018"/>
                  </a:cubicBezTo>
                  <a:cubicBezTo>
                    <a:pt x="15234" y="35733"/>
                    <a:pt x="18749" y="35036"/>
                    <a:pt x="22201" y="33801"/>
                  </a:cubicBezTo>
                  <a:cubicBezTo>
                    <a:pt x="25653" y="32598"/>
                    <a:pt x="29010" y="30856"/>
                    <a:pt x="32113" y="28702"/>
                  </a:cubicBezTo>
                  <a:cubicBezTo>
                    <a:pt x="35217" y="26580"/>
                    <a:pt x="38035" y="24015"/>
                    <a:pt x="40379" y="21228"/>
                  </a:cubicBezTo>
                  <a:cubicBezTo>
                    <a:pt x="42754" y="18442"/>
                    <a:pt x="44654" y="15401"/>
                    <a:pt x="46048" y="12456"/>
                  </a:cubicBezTo>
                  <a:cubicBezTo>
                    <a:pt x="47441" y="9511"/>
                    <a:pt x="48360" y="6692"/>
                    <a:pt x="48866" y="4539"/>
                  </a:cubicBezTo>
                  <a:cubicBezTo>
                    <a:pt x="49151" y="3494"/>
                    <a:pt x="49310" y="2575"/>
                    <a:pt x="49405" y="1942"/>
                  </a:cubicBezTo>
                  <a:cubicBezTo>
                    <a:pt x="49500" y="1309"/>
                    <a:pt x="49531" y="929"/>
                    <a:pt x="49531" y="929"/>
                  </a:cubicBezTo>
                  <a:cubicBezTo>
                    <a:pt x="49531" y="929"/>
                    <a:pt x="49183" y="834"/>
                    <a:pt x="48550" y="707"/>
                  </a:cubicBezTo>
                  <a:cubicBezTo>
                    <a:pt x="47916" y="580"/>
                    <a:pt x="46998" y="422"/>
                    <a:pt x="45921" y="295"/>
                  </a:cubicBezTo>
                  <a:cubicBezTo>
                    <a:pt x="44554" y="117"/>
                    <a:pt x="42876" y="1"/>
                    <a:pt x="41020" y="1"/>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8"/>
            <p:cNvSpPr/>
            <p:nvPr/>
          </p:nvSpPr>
          <p:spPr>
            <a:xfrm rot="10800000">
              <a:off x="8105214" y="18156"/>
              <a:ext cx="1055891" cy="731694"/>
            </a:xfrm>
            <a:custGeom>
              <a:avLst/>
              <a:gdLst/>
              <a:ahLst/>
              <a:cxnLst/>
              <a:rect l="l" t="t" r="r" b="b"/>
              <a:pathLst>
                <a:path w="45138" h="31279" extrusionOk="0">
                  <a:moveTo>
                    <a:pt x="44470" y="1"/>
                  </a:moveTo>
                  <a:cubicBezTo>
                    <a:pt x="44387" y="1"/>
                    <a:pt x="44300" y="28"/>
                    <a:pt x="44215" y="90"/>
                  </a:cubicBezTo>
                  <a:cubicBezTo>
                    <a:pt x="39021" y="3669"/>
                    <a:pt x="33828" y="7279"/>
                    <a:pt x="28666" y="10858"/>
                  </a:cubicBezTo>
                  <a:cubicBezTo>
                    <a:pt x="31009" y="8134"/>
                    <a:pt x="33194" y="4745"/>
                    <a:pt x="32878" y="1547"/>
                  </a:cubicBezTo>
                  <a:cubicBezTo>
                    <a:pt x="32848" y="1262"/>
                    <a:pt x="32626" y="1126"/>
                    <a:pt x="32407" y="1126"/>
                  </a:cubicBezTo>
                  <a:cubicBezTo>
                    <a:pt x="32164" y="1126"/>
                    <a:pt x="31926" y="1294"/>
                    <a:pt x="31959" y="1610"/>
                  </a:cubicBezTo>
                  <a:cubicBezTo>
                    <a:pt x="32371" y="5949"/>
                    <a:pt x="27747" y="10668"/>
                    <a:pt x="24992" y="13391"/>
                  </a:cubicBezTo>
                  <a:cubicBezTo>
                    <a:pt x="22458" y="15133"/>
                    <a:pt x="19925" y="16906"/>
                    <a:pt x="17423" y="18648"/>
                  </a:cubicBezTo>
                  <a:cubicBezTo>
                    <a:pt x="20305" y="15006"/>
                    <a:pt x="22775" y="10573"/>
                    <a:pt x="22775" y="5981"/>
                  </a:cubicBezTo>
                  <a:cubicBezTo>
                    <a:pt x="22775" y="5700"/>
                    <a:pt x="22575" y="5571"/>
                    <a:pt x="22362" y="5571"/>
                  </a:cubicBezTo>
                  <a:cubicBezTo>
                    <a:pt x="22118" y="5571"/>
                    <a:pt x="21857" y="5740"/>
                    <a:pt x="21857" y="6044"/>
                  </a:cubicBezTo>
                  <a:cubicBezTo>
                    <a:pt x="21857" y="11618"/>
                    <a:pt x="17898" y="17033"/>
                    <a:pt x="14256" y="20833"/>
                  </a:cubicBezTo>
                  <a:cubicBezTo>
                    <a:pt x="12768" y="21847"/>
                    <a:pt x="11311" y="22892"/>
                    <a:pt x="9822" y="23905"/>
                  </a:cubicBezTo>
                  <a:cubicBezTo>
                    <a:pt x="12388" y="20453"/>
                    <a:pt x="14700" y="16115"/>
                    <a:pt x="14193" y="11934"/>
                  </a:cubicBezTo>
                  <a:cubicBezTo>
                    <a:pt x="14149" y="11669"/>
                    <a:pt x="13925" y="11540"/>
                    <a:pt x="13706" y="11540"/>
                  </a:cubicBezTo>
                  <a:cubicBezTo>
                    <a:pt x="13455" y="11540"/>
                    <a:pt x="13209" y="11708"/>
                    <a:pt x="13243" y="12029"/>
                  </a:cubicBezTo>
                  <a:cubicBezTo>
                    <a:pt x="13844" y="17001"/>
                    <a:pt x="10139" y="22258"/>
                    <a:pt x="7162" y="25742"/>
                  </a:cubicBezTo>
                  <a:lnTo>
                    <a:pt x="417" y="30429"/>
                  </a:lnTo>
                  <a:cubicBezTo>
                    <a:pt x="1" y="30715"/>
                    <a:pt x="289" y="31278"/>
                    <a:pt x="686" y="31278"/>
                  </a:cubicBezTo>
                  <a:cubicBezTo>
                    <a:pt x="773" y="31278"/>
                    <a:pt x="864" y="31251"/>
                    <a:pt x="955" y="31189"/>
                  </a:cubicBezTo>
                  <a:cubicBezTo>
                    <a:pt x="3204" y="29637"/>
                    <a:pt x="5452" y="28085"/>
                    <a:pt x="7669" y="26534"/>
                  </a:cubicBezTo>
                  <a:cubicBezTo>
                    <a:pt x="10449" y="25519"/>
                    <a:pt x="14010" y="24478"/>
                    <a:pt x="17376" y="24478"/>
                  </a:cubicBezTo>
                  <a:cubicBezTo>
                    <a:pt x="19262" y="24478"/>
                    <a:pt x="21088" y="24805"/>
                    <a:pt x="22680" y="25647"/>
                  </a:cubicBezTo>
                  <a:cubicBezTo>
                    <a:pt x="22755" y="25687"/>
                    <a:pt x="22827" y="25704"/>
                    <a:pt x="22894" y="25704"/>
                  </a:cubicBezTo>
                  <a:cubicBezTo>
                    <a:pt x="23307" y="25704"/>
                    <a:pt x="23528" y="25037"/>
                    <a:pt x="23092" y="24792"/>
                  </a:cubicBezTo>
                  <a:cubicBezTo>
                    <a:pt x="21372" y="23903"/>
                    <a:pt x="19411" y="23557"/>
                    <a:pt x="17393" y="23557"/>
                  </a:cubicBezTo>
                  <a:cubicBezTo>
                    <a:pt x="15027" y="23557"/>
                    <a:pt x="12583" y="24033"/>
                    <a:pt x="10361" y="24665"/>
                  </a:cubicBezTo>
                  <a:cubicBezTo>
                    <a:pt x="11818" y="23652"/>
                    <a:pt x="13306" y="22638"/>
                    <a:pt x="14763" y="21593"/>
                  </a:cubicBezTo>
                  <a:cubicBezTo>
                    <a:pt x="18152" y="20154"/>
                    <a:pt x="22331" y="18838"/>
                    <a:pt x="26325" y="18838"/>
                  </a:cubicBezTo>
                  <a:cubicBezTo>
                    <a:pt x="28041" y="18838"/>
                    <a:pt x="29723" y="19081"/>
                    <a:pt x="31294" y="19662"/>
                  </a:cubicBezTo>
                  <a:cubicBezTo>
                    <a:pt x="31355" y="19687"/>
                    <a:pt x="31415" y="19698"/>
                    <a:pt x="31471" y="19698"/>
                  </a:cubicBezTo>
                  <a:cubicBezTo>
                    <a:pt x="31913" y="19698"/>
                    <a:pt x="32180" y="19007"/>
                    <a:pt x="31674" y="18838"/>
                  </a:cubicBezTo>
                  <a:cubicBezTo>
                    <a:pt x="29978" y="18198"/>
                    <a:pt x="28163" y="17931"/>
                    <a:pt x="26313" y="17931"/>
                  </a:cubicBezTo>
                  <a:cubicBezTo>
                    <a:pt x="23499" y="17931"/>
                    <a:pt x="20605" y="18548"/>
                    <a:pt x="17930" y="19408"/>
                  </a:cubicBezTo>
                  <a:cubicBezTo>
                    <a:pt x="20463" y="17666"/>
                    <a:pt x="22997" y="15925"/>
                    <a:pt x="25530" y="14151"/>
                  </a:cubicBezTo>
                  <a:cubicBezTo>
                    <a:pt x="28185" y="12955"/>
                    <a:pt x="32267" y="11109"/>
                    <a:pt x="35798" y="11109"/>
                  </a:cubicBezTo>
                  <a:cubicBezTo>
                    <a:pt x="36942" y="11109"/>
                    <a:pt x="38028" y="11303"/>
                    <a:pt x="38990" y="11776"/>
                  </a:cubicBezTo>
                  <a:cubicBezTo>
                    <a:pt x="39069" y="11816"/>
                    <a:pt x="39145" y="11833"/>
                    <a:pt x="39215" y="11833"/>
                  </a:cubicBezTo>
                  <a:cubicBezTo>
                    <a:pt x="39648" y="11833"/>
                    <a:pt x="39865" y="11166"/>
                    <a:pt x="39401" y="10921"/>
                  </a:cubicBezTo>
                  <a:cubicBezTo>
                    <a:pt x="38337" y="10412"/>
                    <a:pt x="37137" y="10203"/>
                    <a:pt x="35878" y="10203"/>
                  </a:cubicBezTo>
                  <a:cubicBezTo>
                    <a:pt x="33691" y="10203"/>
                    <a:pt x="31323" y="10834"/>
                    <a:pt x="29172" y="11618"/>
                  </a:cubicBezTo>
                  <a:cubicBezTo>
                    <a:pt x="34366" y="8039"/>
                    <a:pt x="39560" y="4429"/>
                    <a:pt x="44722" y="850"/>
                  </a:cubicBezTo>
                  <a:cubicBezTo>
                    <a:pt x="45138" y="564"/>
                    <a:pt x="44849" y="1"/>
                    <a:pt x="44470"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 name="Google Shape;813;p28"/>
          <p:cNvGrpSpPr/>
          <p:nvPr/>
        </p:nvGrpSpPr>
        <p:grpSpPr>
          <a:xfrm>
            <a:off x="-84361" y="2418877"/>
            <a:ext cx="707571" cy="1311260"/>
            <a:chOff x="-84361" y="2418877"/>
            <a:chExt cx="707571" cy="1311260"/>
          </a:xfrm>
        </p:grpSpPr>
        <p:sp>
          <p:nvSpPr>
            <p:cNvPr id="814" name="Google Shape;814;p28"/>
            <p:cNvSpPr/>
            <p:nvPr/>
          </p:nvSpPr>
          <p:spPr>
            <a:xfrm rot="5400000">
              <a:off x="-210759" y="2560138"/>
              <a:ext cx="617607" cy="335085"/>
            </a:xfrm>
            <a:custGeom>
              <a:avLst/>
              <a:gdLst/>
              <a:ahLst/>
              <a:cxnLst/>
              <a:rect l="l" t="t" r="r" b="b"/>
              <a:pathLst>
                <a:path w="17989" h="9760" extrusionOk="0">
                  <a:moveTo>
                    <a:pt x="3260" y="1"/>
                  </a:moveTo>
                  <a:cubicBezTo>
                    <a:pt x="1981" y="1"/>
                    <a:pt x="1072" y="322"/>
                    <a:pt x="760" y="985"/>
                  </a:cubicBezTo>
                  <a:cubicBezTo>
                    <a:pt x="0" y="2632"/>
                    <a:pt x="3041" y="5672"/>
                    <a:pt x="7601" y="7825"/>
                  </a:cubicBezTo>
                  <a:cubicBezTo>
                    <a:pt x="10272" y="9095"/>
                    <a:pt x="12865" y="9759"/>
                    <a:pt x="14700" y="9759"/>
                  </a:cubicBezTo>
                  <a:cubicBezTo>
                    <a:pt x="15976" y="9759"/>
                    <a:pt x="16885" y="9438"/>
                    <a:pt x="17197" y="8775"/>
                  </a:cubicBezTo>
                  <a:cubicBezTo>
                    <a:pt x="17988" y="7129"/>
                    <a:pt x="14917" y="4088"/>
                    <a:pt x="10388" y="1935"/>
                  </a:cubicBezTo>
                  <a:cubicBezTo>
                    <a:pt x="7698" y="665"/>
                    <a:pt x="5097" y="1"/>
                    <a:pt x="3260" y="1"/>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8"/>
            <p:cNvSpPr/>
            <p:nvPr/>
          </p:nvSpPr>
          <p:spPr>
            <a:xfrm rot="5400000">
              <a:off x="86613" y="2937283"/>
              <a:ext cx="378378" cy="572323"/>
            </a:xfrm>
            <a:custGeom>
              <a:avLst/>
              <a:gdLst/>
              <a:ahLst/>
              <a:cxnLst/>
              <a:rect l="l" t="t" r="r" b="b"/>
              <a:pathLst>
                <a:path w="11021" h="16670" extrusionOk="0">
                  <a:moveTo>
                    <a:pt x="8854" y="1"/>
                  </a:moveTo>
                  <a:cubicBezTo>
                    <a:pt x="7141" y="1"/>
                    <a:pt x="4497" y="2868"/>
                    <a:pt x="2565" y="6958"/>
                  </a:cubicBezTo>
                  <a:cubicBezTo>
                    <a:pt x="443" y="11486"/>
                    <a:pt x="0" y="15793"/>
                    <a:pt x="1647" y="16553"/>
                  </a:cubicBezTo>
                  <a:cubicBezTo>
                    <a:pt x="1814" y="16632"/>
                    <a:pt x="1996" y="16670"/>
                    <a:pt x="2190" y="16670"/>
                  </a:cubicBezTo>
                  <a:cubicBezTo>
                    <a:pt x="3880" y="16670"/>
                    <a:pt x="6525" y="13806"/>
                    <a:pt x="8456" y="9744"/>
                  </a:cubicBezTo>
                  <a:cubicBezTo>
                    <a:pt x="10609" y="5184"/>
                    <a:pt x="11021" y="877"/>
                    <a:pt x="9406" y="117"/>
                  </a:cubicBezTo>
                  <a:cubicBezTo>
                    <a:pt x="9236" y="39"/>
                    <a:pt x="9051" y="1"/>
                    <a:pt x="8854" y="1"/>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8"/>
            <p:cNvSpPr/>
            <p:nvPr/>
          </p:nvSpPr>
          <p:spPr>
            <a:xfrm rot="5400000">
              <a:off x="126266" y="2642586"/>
              <a:ext cx="326227" cy="591995"/>
            </a:xfrm>
            <a:custGeom>
              <a:avLst/>
              <a:gdLst/>
              <a:ahLst/>
              <a:cxnLst/>
              <a:rect l="l" t="t" r="r" b="b"/>
              <a:pathLst>
                <a:path w="9502" h="17243" extrusionOk="0">
                  <a:moveTo>
                    <a:pt x="2100" y="0"/>
                  </a:moveTo>
                  <a:cubicBezTo>
                    <a:pt x="1954" y="0"/>
                    <a:pt x="1814" y="23"/>
                    <a:pt x="1679" y="71"/>
                  </a:cubicBezTo>
                  <a:cubicBezTo>
                    <a:pt x="1" y="672"/>
                    <a:pt x="1" y="4979"/>
                    <a:pt x="1679" y="9730"/>
                  </a:cubicBezTo>
                  <a:cubicBezTo>
                    <a:pt x="3255" y="14077"/>
                    <a:pt x="5691" y="17242"/>
                    <a:pt x="7402" y="17242"/>
                  </a:cubicBezTo>
                  <a:cubicBezTo>
                    <a:pt x="7548" y="17242"/>
                    <a:pt x="7689" y="17219"/>
                    <a:pt x="7823" y="17172"/>
                  </a:cubicBezTo>
                  <a:cubicBezTo>
                    <a:pt x="9502" y="16570"/>
                    <a:pt x="9502" y="12232"/>
                    <a:pt x="7823" y="7513"/>
                  </a:cubicBezTo>
                  <a:cubicBezTo>
                    <a:pt x="6247" y="3165"/>
                    <a:pt x="3811" y="0"/>
                    <a:pt x="2100" y="0"/>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8"/>
            <p:cNvSpPr/>
            <p:nvPr/>
          </p:nvSpPr>
          <p:spPr>
            <a:xfrm rot="5400000">
              <a:off x="-250461" y="3266649"/>
              <a:ext cx="629589" cy="297388"/>
            </a:xfrm>
            <a:custGeom>
              <a:avLst/>
              <a:gdLst/>
              <a:ahLst/>
              <a:cxnLst/>
              <a:rect l="l" t="t" r="r" b="b"/>
              <a:pathLst>
                <a:path w="18338" h="8662" extrusionOk="0">
                  <a:moveTo>
                    <a:pt x="14450" y="0"/>
                  </a:moveTo>
                  <a:cubicBezTo>
                    <a:pt x="12700" y="0"/>
                    <a:pt x="10436" y="420"/>
                    <a:pt x="8076" y="1259"/>
                  </a:cubicBezTo>
                  <a:cubicBezTo>
                    <a:pt x="3358" y="2969"/>
                    <a:pt x="1" y="5693"/>
                    <a:pt x="603" y="7403"/>
                  </a:cubicBezTo>
                  <a:cubicBezTo>
                    <a:pt x="903" y="8242"/>
                    <a:pt x="2139" y="8661"/>
                    <a:pt x="3888" y="8661"/>
                  </a:cubicBezTo>
                  <a:cubicBezTo>
                    <a:pt x="5638" y="8661"/>
                    <a:pt x="7902" y="8242"/>
                    <a:pt x="10262" y="7403"/>
                  </a:cubicBezTo>
                  <a:cubicBezTo>
                    <a:pt x="14980" y="5693"/>
                    <a:pt x="18337" y="2969"/>
                    <a:pt x="17736" y="1259"/>
                  </a:cubicBezTo>
                  <a:cubicBezTo>
                    <a:pt x="17435" y="420"/>
                    <a:pt x="16200" y="0"/>
                    <a:pt x="14450" y="0"/>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8"/>
            <p:cNvSpPr/>
            <p:nvPr/>
          </p:nvSpPr>
          <p:spPr>
            <a:xfrm rot="5400000">
              <a:off x="199135" y="2752630"/>
              <a:ext cx="224020" cy="624131"/>
            </a:xfrm>
            <a:custGeom>
              <a:avLst/>
              <a:gdLst/>
              <a:ahLst/>
              <a:cxnLst/>
              <a:rect l="l" t="t" r="r" b="b"/>
              <a:pathLst>
                <a:path w="6525" h="18179" extrusionOk="0">
                  <a:moveTo>
                    <a:pt x="3263" y="1"/>
                  </a:moveTo>
                  <a:cubicBezTo>
                    <a:pt x="1458" y="1"/>
                    <a:pt x="1" y="4055"/>
                    <a:pt x="1" y="9090"/>
                  </a:cubicBezTo>
                  <a:cubicBezTo>
                    <a:pt x="1" y="14094"/>
                    <a:pt x="1458" y="18179"/>
                    <a:pt x="3263" y="18179"/>
                  </a:cubicBezTo>
                  <a:cubicBezTo>
                    <a:pt x="5068" y="18179"/>
                    <a:pt x="6525" y="14094"/>
                    <a:pt x="6525" y="9090"/>
                  </a:cubicBezTo>
                  <a:cubicBezTo>
                    <a:pt x="6525" y="4055"/>
                    <a:pt x="5036" y="1"/>
                    <a:pt x="3263" y="1"/>
                  </a:cubicBezTo>
                  <a:close/>
                </a:path>
              </a:pathLst>
            </a:custGeom>
            <a:solidFill>
              <a:srgbClr val="FFA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8"/>
            <p:cNvSpPr/>
            <p:nvPr/>
          </p:nvSpPr>
          <p:spPr>
            <a:xfrm rot="5400000">
              <a:off x="-61816" y="2566020"/>
              <a:ext cx="528446" cy="468982"/>
            </a:xfrm>
            <a:custGeom>
              <a:avLst/>
              <a:gdLst/>
              <a:ahLst/>
              <a:cxnLst/>
              <a:rect l="l" t="t" r="r" b="b"/>
              <a:pathLst>
                <a:path w="15392" h="13660" extrusionOk="0">
                  <a:moveTo>
                    <a:pt x="2417" y="1"/>
                  </a:moveTo>
                  <a:cubicBezTo>
                    <a:pt x="1932" y="1"/>
                    <a:pt x="1539" y="130"/>
                    <a:pt x="1267" y="401"/>
                  </a:cubicBezTo>
                  <a:cubicBezTo>
                    <a:pt x="1" y="1668"/>
                    <a:pt x="1837" y="5595"/>
                    <a:pt x="5384" y="9142"/>
                  </a:cubicBezTo>
                  <a:cubicBezTo>
                    <a:pt x="8196" y="11928"/>
                    <a:pt x="11203" y="13659"/>
                    <a:pt x="12977" y="13659"/>
                  </a:cubicBezTo>
                  <a:cubicBezTo>
                    <a:pt x="13461" y="13659"/>
                    <a:pt x="13853" y="13530"/>
                    <a:pt x="14125" y="13259"/>
                  </a:cubicBezTo>
                  <a:cubicBezTo>
                    <a:pt x="15392" y="11992"/>
                    <a:pt x="13555" y="8097"/>
                    <a:pt x="10008" y="4550"/>
                  </a:cubicBezTo>
                  <a:cubicBezTo>
                    <a:pt x="7221" y="1737"/>
                    <a:pt x="4199" y="1"/>
                    <a:pt x="2417" y="1"/>
                  </a:cubicBezTo>
                  <a:close/>
                </a:path>
              </a:pathLst>
            </a:custGeom>
            <a:solidFill>
              <a:srgbClr val="F29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8"/>
            <p:cNvSpPr/>
            <p:nvPr/>
          </p:nvSpPr>
          <p:spPr>
            <a:xfrm rot="5400000">
              <a:off x="-61816" y="3093340"/>
              <a:ext cx="528446" cy="468982"/>
            </a:xfrm>
            <a:custGeom>
              <a:avLst/>
              <a:gdLst/>
              <a:ahLst/>
              <a:cxnLst/>
              <a:rect l="l" t="t" r="r" b="b"/>
              <a:pathLst>
                <a:path w="15392" h="13660" extrusionOk="0">
                  <a:moveTo>
                    <a:pt x="12978" y="1"/>
                  </a:moveTo>
                  <a:cubicBezTo>
                    <a:pt x="11204" y="1"/>
                    <a:pt x="8196" y="1737"/>
                    <a:pt x="5384" y="4550"/>
                  </a:cubicBezTo>
                  <a:cubicBezTo>
                    <a:pt x="1837" y="8097"/>
                    <a:pt x="0" y="11992"/>
                    <a:pt x="1267" y="13259"/>
                  </a:cubicBezTo>
                  <a:cubicBezTo>
                    <a:pt x="1538" y="13530"/>
                    <a:pt x="1932" y="13659"/>
                    <a:pt x="2419" y="13659"/>
                  </a:cubicBezTo>
                  <a:cubicBezTo>
                    <a:pt x="4200" y="13659"/>
                    <a:pt x="7221" y="11928"/>
                    <a:pt x="10008" y="9142"/>
                  </a:cubicBezTo>
                  <a:cubicBezTo>
                    <a:pt x="13554" y="5595"/>
                    <a:pt x="15391" y="1668"/>
                    <a:pt x="14125" y="401"/>
                  </a:cubicBezTo>
                  <a:cubicBezTo>
                    <a:pt x="13853" y="130"/>
                    <a:pt x="13461" y="1"/>
                    <a:pt x="12978" y="1"/>
                  </a:cubicBezTo>
                  <a:close/>
                </a:path>
              </a:pathLst>
            </a:custGeom>
            <a:solidFill>
              <a:srgbClr val="F29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1" name="Google Shape;821;p28"/>
          <p:cNvSpPr txBox="1">
            <a:spLocks noGrp="1"/>
          </p:cNvSpPr>
          <p:nvPr>
            <p:ph type="ctrTitle" idx="2"/>
          </p:nvPr>
        </p:nvSpPr>
        <p:spPr>
          <a:xfrm>
            <a:off x="1379500" y="1562475"/>
            <a:ext cx="2091300" cy="300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1pPr>
            <a:lvl2pPr lvl="1"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2pPr>
            <a:lvl3pPr lvl="2"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3pPr>
            <a:lvl4pPr lvl="3"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4pPr>
            <a:lvl5pPr lvl="4"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5pPr>
            <a:lvl6pPr lvl="5"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6pPr>
            <a:lvl7pPr lvl="6"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7pPr>
            <a:lvl8pPr lvl="7"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8pPr>
            <a:lvl9pPr lvl="8"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9pPr>
          </a:lstStyle>
          <a:p>
            <a:endParaRPr/>
          </a:p>
        </p:txBody>
      </p:sp>
      <p:sp>
        <p:nvSpPr>
          <p:cNvPr id="822" name="Google Shape;822;p28"/>
          <p:cNvSpPr txBox="1">
            <a:spLocks noGrp="1"/>
          </p:cNvSpPr>
          <p:nvPr>
            <p:ph type="subTitle" idx="1"/>
          </p:nvPr>
        </p:nvSpPr>
        <p:spPr>
          <a:xfrm>
            <a:off x="1379500" y="1863068"/>
            <a:ext cx="2091300" cy="606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3C6D7B"/>
              </a:buClr>
              <a:buSzPts val="1300"/>
              <a:buNone/>
              <a:defRPr sz="1300">
                <a:solidFill>
                  <a:srgbClr val="3C6D7B"/>
                </a:solidFill>
              </a:defRPr>
            </a:lvl1pPr>
            <a:lvl2pPr lvl="1" rtl="0">
              <a:lnSpc>
                <a:spcPct val="115000"/>
              </a:lnSpc>
              <a:spcBef>
                <a:spcPts val="0"/>
              </a:spcBef>
              <a:spcAft>
                <a:spcPts val="0"/>
              </a:spcAft>
              <a:buClr>
                <a:srgbClr val="3C6D7B"/>
              </a:buClr>
              <a:buSzPts val="1300"/>
              <a:buNone/>
              <a:defRPr sz="1300">
                <a:solidFill>
                  <a:srgbClr val="3C6D7B"/>
                </a:solidFill>
              </a:defRPr>
            </a:lvl2pPr>
            <a:lvl3pPr lvl="2" rtl="0">
              <a:lnSpc>
                <a:spcPct val="115000"/>
              </a:lnSpc>
              <a:spcBef>
                <a:spcPts val="0"/>
              </a:spcBef>
              <a:spcAft>
                <a:spcPts val="0"/>
              </a:spcAft>
              <a:buClr>
                <a:srgbClr val="3C6D7B"/>
              </a:buClr>
              <a:buSzPts val="1300"/>
              <a:buNone/>
              <a:defRPr sz="1300">
                <a:solidFill>
                  <a:srgbClr val="3C6D7B"/>
                </a:solidFill>
              </a:defRPr>
            </a:lvl3pPr>
            <a:lvl4pPr lvl="3" rtl="0">
              <a:lnSpc>
                <a:spcPct val="115000"/>
              </a:lnSpc>
              <a:spcBef>
                <a:spcPts val="0"/>
              </a:spcBef>
              <a:spcAft>
                <a:spcPts val="0"/>
              </a:spcAft>
              <a:buClr>
                <a:srgbClr val="3C6D7B"/>
              </a:buClr>
              <a:buSzPts val="1300"/>
              <a:buNone/>
              <a:defRPr sz="1300">
                <a:solidFill>
                  <a:srgbClr val="3C6D7B"/>
                </a:solidFill>
              </a:defRPr>
            </a:lvl4pPr>
            <a:lvl5pPr lvl="4" rtl="0">
              <a:lnSpc>
                <a:spcPct val="115000"/>
              </a:lnSpc>
              <a:spcBef>
                <a:spcPts val="0"/>
              </a:spcBef>
              <a:spcAft>
                <a:spcPts val="0"/>
              </a:spcAft>
              <a:buClr>
                <a:srgbClr val="3C6D7B"/>
              </a:buClr>
              <a:buSzPts val="1300"/>
              <a:buNone/>
              <a:defRPr sz="1300">
                <a:solidFill>
                  <a:srgbClr val="3C6D7B"/>
                </a:solidFill>
              </a:defRPr>
            </a:lvl5pPr>
            <a:lvl6pPr lvl="5" rtl="0">
              <a:lnSpc>
                <a:spcPct val="115000"/>
              </a:lnSpc>
              <a:spcBef>
                <a:spcPts val="0"/>
              </a:spcBef>
              <a:spcAft>
                <a:spcPts val="0"/>
              </a:spcAft>
              <a:buClr>
                <a:srgbClr val="3C6D7B"/>
              </a:buClr>
              <a:buSzPts val="1300"/>
              <a:buNone/>
              <a:defRPr sz="1300">
                <a:solidFill>
                  <a:srgbClr val="3C6D7B"/>
                </a:solidFill>
              </a:defRPr>
            </a:lvl6pPr>
            <a:lvl7pPr lvl="6" rtl="0">
              <a:lnSpc>
                <a:spcPct val="115000"/>
              </a:lnSpc>
              <a:spcBef>
                <a:spcPts val="0"/>
              </a:spcBef>
              <a:spcAft>
                <a:spcPts val="0"/>
              </a:spcAft>
              <a:buClr>
                <a:srgbClr val="3C6D7B"/>
              </a:buClr>
              <a:buSzPts val="1300"/>
              <a:buNone/>
              <a:defRPr sz="1300">
                <a:solidFill>
                  <a:srgbClr val="3C6D7B"/>
                </a:solidFill>
              </a:defRPr>
            </a:lvl7pPr>
            <a:lvl8pPr lvl="7" rtl="0">
              <a:lnSpc>
                <a:spcPct val="115000"/>
              </a:lnSpc>
              <a:spcBef>
                <a:spcPts val="0"/>
              </a:spcBef>
              <a:spcAft>
                <a:spcPts val="0"/>
              </a:spcAft>
              <a:buClr>
                <a:srgbClr val="3C6D7B"/>
              </a:buClr>
              <a:buSzPts val="1300"/>
              <a:buNone/>
              <a:defRPr sz="1300">
                <a:solidFill>
                  <a:srgbClr val="3C6D7B"/>
                </a:solidFill>
              </a:defRPr>
            </a:lvl8pPr>
            <a:lvl9pPr lvl="8" rtl="0">
              <a:lnSpc>
                <a:spcPct val="115000"/>
              </a:lnSpc>
              <a:spcBef>
                <a:spcPts val="0"/>
              </a:spcBef>
              <a:spcAft>
                <a:spcPts val="0"/>
              </a:spcAft>
              <a:buClr>
                <a:srgbClr val="3C6D7B"/>
              </a:buClr>
              <a:buSzPts val="1300"/>
              <a:buNone/>
              <a:defRPr sz="1300">
                <a:solidFill>
                  <a:srgbClr val="3C6D7B"/>
                </a:solidFill>
              </a:defRPr>
            </a:lvl9pPr>
          </a:lstStyle>
          <a:p>
            <a:endParaRPr/>
          </a:p>
        </p:txBody>
      </p:sp>
      <p:sp>
        <p:nvSpPr>
          <p:cNvPr id="823" name="Google Shape;823;p28"/>
          <p:cNvSpPr txBox="1">
            <a:spLocks noGrp="1"/>
          </p:cNvSpPr>
          <p:nvPr>
            <p:ph type="ctrTitle" idx="3"/>
          </p:nvPr>
        </p:nvSpPr>
        <p:spPr>
          <a:xfrm>
            <a:off x="1379500" y="3659850"/>
            <a:ext cx="2091300" cy="300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1pPr>
            <a:lvl2pPr lvl="1"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2pPr>
            <a:lvl3pPr lvl="2"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3pPr>
            <a:lvl4pPr lvl="3"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4pPr>
            <a:lvl5pPr lvl="4"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5pPr>
            <a:lvl6pPr lvl="5"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6pPr>
            <a:lvl7pPr lvl="6"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7pPr>
            <a:lvl8pPr lvl="7"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8pPr>
            <a:lvl9pPr lvl="8"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9pPr>
          </a:lstStyle>
          <a:p>
            <a:endParaRPr/>
          </a:p>
        </p:txBody>
      </p:sp>
      <p:sp>
        <p:nvSpPr>
          <p:cNvPr id="824" name="Google Shape;824;p28"/>
          <p:cNvSpPr txBox="1">
            <a:spLocks noGrp="1"/>
          </p:cNvSpPr>
          <p:nvPr>
            <p:ph type="subTitle" idx="4"/>
          </p:nvPr>
        </p:nvSpPr>
        <p:spPr>
          <a:xfrm>
            <a:off x="1379500" y="3960443"/>
            <a:ext cx="2091300" cy="606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3C6D7B"/>
              </a:buClr>
              <a:buSzPts val="1300"/>
              <a:buNone/>
              <a:defRPr sz="1300">
                <a:solidFill>
                  <a:srgbClr val="3C6D7B"/>
                </a:solidFill>
              </a:defRPr>
            </a:lvl1pPr>
            <a:lvl2pPr lvl="1" rtl="0">
              <a:lnSpc>
                <a:spcPct val="115000"/>
              </a:lnSpc>
              <a:spcBef>
                <a:spcPts val="0"/>
              </a:spcBef>
              <a:spcAft>
                <a:spcPts val="0"/>
              </a:spcAft>
              <a:buClr>
                <a:srgbClr val="3C6D7B"/>
              </a:buClr>
              <a:buSzPts val="1300"/>
              <a:buNone/>
              <a:defRPr sz="1300">
                <a:solidFill>
                  <a:srgbClr val="3C6D7B"/>
                </a:solidFill>
              </a:defRPr>
            </a:lvl2pPr>
            <a:lvl3pPr lvl="2" rtl="0">
              <a:lnSpc>
                <a:spcPct val="115000"/>
              </a:lnSpc>
              <a:spcBef>
                <a:spcPts val="0"/>
              </a:spcBef>
              <a:spcAft>
                <a:spcPts val="0"/>
              </a:spcAft>
              <a:buClr>
                <a:srgbClr val="3C6D7B"/>
              </a:buClr>
              <a:buSzPts val="1300"/>
              <a:buNone/>
              <a:defRPr sz="1300">
                <a:solidFill>
                  <a:srgbClr val="3C6D7B"/>
                </a:solidFill>
              </a:defRPr>
            </a:lvl3pPr>
            <a:lvl4pPr lvl="3" rtl="0">
              <a:lnSpc>
                <a:spcPct val="115000"/>
              </a:lnSpc>
              <a:spcBef>
                <a:spcPts val="0"/>
              </a:spcBef>
              <a:spcAft>
                <a:spcPts val="0"/>
              </a:spcAft>
              <a:buClr>
                <a:srgbClr val="3C6D7B"/>
              </a:buClr>
              <a:buSzPts val="1300"/>
              <a:buNone/>
              <a:defRPr sz="1300">
                <a:solidFill>
                  <a:srgbClr val="3C6D7B"/>
                </a:solidFill>
              </a:defRPr>
            </a:lvl4pPr>
            <a:lvl5pPr lvl="4" rtl="0">
              <a:lnSpc>
                <a:spcPct val="115000"/>
              </a:lnSpc>
              <a:spcBef>
                <a:spcPts val="0"/>
              </a:spcBef>
              <a:spcAft>
                <a:spcPts val="0"/>
              </a:spcAft>
              <a:buClr>
                <a:srgbClr val="3C6D7B"/>
              </a:buClr>
              <a:buSzPts val="1300"/>
              <a:buNone/>
              <a:defRPr sz="1300">
                <a:solidFill>
                  <a:srgbClr val="3C6D7B"/>
                </a:solidFill>
              </a:defRPr>
            </a:lvl5pPr>
            <a:lvl6pPr lvl="5" rtl="0">
              <a:lnSpc>
                <a:spcPct val="115000"/>
              </a:lnSpc>
              <a:spcBef>
                <a:spcPts val="0"/>
              </a:spcBef>
              <a:spcAft>
                <a:spcPts val="0"/>
              </a:spcAft>
              <a:buClr>
                <a:srgbClr val="3C6D7B"/>
              </a:buClr>
              <a:buSzPts val="1300"/>
              <a:buNone/>
              <a:defRPr sz="1300">
                <a:solidFill>
                  <a:srgbClr val="3C6D7B"/>
                </a:solidFill>
              </a:defRPr>
            </a:lvl6pPr>
            <a:lvl7pPr lvl="6" rtl="0">
              <a:lnSpc>
                <a:spcPct val="115000"/>
              </a:lnSpc>
              <a:spcBef>
                <a:spcPts val="0"/>
              </a:spcBef>
              <a:spcAft>
                <a:spcPts val="0"/>
              </a:spcAft>
              <a:buClr>
                <a:srgbClr val="3C6D7B"/>
              </a:buClr>
              <a:buSzPts val="1300"/>
              <a:buNone/>
              <a:defRPr sz="1300">
                <a:solidFill>
                  <a:srgbClr val="3C6D7B"/>
                </a:solidFill>
              </a:defRPr>
            </a:lvl7pPr>
            <a:lvl8pPr lvl="7" rtl="0">
              <a:lnSpc>
                <a:spcPct val="115000"/>
              </a:lnSpc>
              <a:spcBef>
                <a:spcPts val="0"/>
              </a:spcBef>
              <a:spcAft>
                <a:spcPts val="0"/>
              </a:spcAft>
              <a:buClr>
                <a:srgbClr val="3C6D7B"/>
              </a:buClr>
              <a:buSzPts val="1300"/>
              <a:buNone/>
              <a:defRPr sz="1300">
                <a:solidFill>
                  <a:srgbClr val="3C6D7B"/>
                </a:solidFill>
              </a:defRPr>
            </a:lvl8pPr>
            <a:lvl9pPr lvl="8" rtl="0">
              <a:lnSpc>
                <a:spcPct val="115000"/>
              </a:lnSpc>
              <a:spcBef>
                <a:spcPts val="0"/>
              </a:spcBef>
              <a:spcAft>
                <a:spcPts val="0"/>
              </a:spcAft>
              <a:buClr>
                <a:srgbClr val="3C6D7B"/>
              </a:buClr>
              <a:buSzPts val="1300"/>
              <a:buNone/>
              <a:defRPr sz="1300">
                <a:solidFill>
                  <a:srgbClr val="3C6D7B"/>
                </a:solidFill>
              </a:defRPr>
            </a:lvl9pPr>
          </a:lstStyle>
          <a:p>
            <a:endParaRPr/>
          </a:p>
        </p:txBody>
      </p:sp>
      <p:sp>
        <p:nvSpPr>
          <p:cNvPr id="825" name="Google Shape;825;p28"/>
          <p:cNvSpPr txBox="1">
            <a:spLocks noGrp="1"/>
          </p:cNvSpPr>
          <p:nvPr>
            <p:ph type="ctrTitle" idx="5"/>
          </p:nvPr>
        </p:nvSpPr>
        <p:spPr>
          <a:xfrm>
            <a:off x="5703750" y="1562475"/>
            <a:ext cx="2091300" cy="3006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1pPr>
            <a:lvl2pPr lvl="1"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2pPr>
            <a:lvl3pPr lvl="2"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3pPr>
            <a:lvl4pPr lvl="3"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4pPr>
            <a:lvl5pPr lvl="4"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5pPr>
            <a:lvl6pPr lvl="5"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6pPr>
            <a:lvl7pPr lvl="6"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7pPr>
            <a:lvl8pPr lvl="7"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8pPr>
            <a:lvl9pPr lvl="8"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9pPr>
          </a:lstStyle>
          <a:p>
            <a:endParaRPr/>
          </a:p>
        </p:txBody>
      </p:sp>
      <p:sp>
        <p:nvSpPr>
          <p:cNvPr id="826" name="Google Shape;826;p28"/>
          <p:cNvSpPr txBox="1">
            <a:spLocks noGrp="1"/>
          </p:cNvSpPr>
          <p:nvPr>
            <p:ph type="subTitle" idx="6"/>
          </p:nvPr>
        </p:nvSpPr>
        <p:spPr>
          <a:xfrm>
            <a:off x="5703750" y="1863068"/>
            <a:ext cx="2091300" cy="6060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Clr>
                <a:srgbClr val="3C6D7B"/>
              </a:buClr>
              <a:buSzPts val="1300"/>
              <a:buNone/>
              <a:defRPr sz="1300">
                <a:solidFill>
                  <a:srgbClr val="3C6D7B"/>
                </a:solidFill>
              </a:defRPr>
            </a:lvl1pPr>
            <a:lvl2pPr lvl="1" algn="r" rtl="0">
              <a:lnSpc>
                <a:spcPct val="115000"/>
              </a:lnSpc>
              <a:spcBef>
                <a:spcPts val="0"/>
              </a:spcBef>
              <a:spcAft>
                <a:spcPts val="0"/>
              </a:spcAft>
              <a:buClr>
                <a:srgbClr val="3C6D7B"/>
              </a:buClr>
              <a:buSzPts val="1300"/>
              <a:buNone/>
              <a:defRPr sz="1300">
                <a:solidFill>
                  <a:srgbClr val="3C6D7B"/>
                </a:solidFill>
              </a:defRPr>
            </a:lvl2pPr>
            <a:lvl3pPr lvl="2" algn="r" rtl="0">
              <a:lnSpc>
                <a:spcPct val="115000"/>
              </a:lnSpc>
              <a:spcBef>
                <a:spcPts val="0"/>
              </a:spcBef>
              <a:spcAft>
                <a:spcPts val="0"/>
              </a:spcAft>
              <a:buClr>
                <a:srgbClr val="3C6D7B"/>
              </a:buClr>
              <a:buSzPts val="1300"/>
              <a:buNone/>
              <a:defRPr sz="1300">
                <a:solidFill>
                  <a:srgbClr val="3C6D7B"/>
                </a:solidFill>
              </a:defRPr>
            </a:lvl3pPr>
            <a:lvl4pPr lvl="3" algn="r" rtl="0">
              <a:lnSpc>
                <a:spcPct val="115000"/>
              </a:lnSpc>
              <a:spcBef>
                <a:spcPts val="0"/>
              </a:spcBef>
              <a:spcAft>
                <a:spcPts val="0"/>
              </a:spcAft>
              <a:buClr>
                <a:srgbClr val="3C6D7B"/>
              </a:buClr>
              <a:buSzPts val="1300"/>
              <a:buNone/>
              <a:defRPr sz="1300">
                <a:solidFill>
                  <a:srgbClr val="3C6D7B"/>
                </a:solidFill>
              </a:defRPr>
            </a:lvl4pPr>
            <a:lvl5pPr lvl="4" algn="r" rtl="0">
              <a:lnSpc>
                <a:spcPct val="115000"/>
              </a:lnSpc>
              <a:spcBef>
                <a:spcPts val="0"/>
              </a:spcBef>
              <a:spcAft>
                <a:spcPts val="0"/>
              </a:spcAft>
              <a:buClr>
                <a:srgbClr val="3C6D7B"/>
              </a:buClr>
              <a:buSzPts val="1300"/>
              <a:buNone/>
              <a:defRPr sz="1300">
                <a:solidFill>
                  <a:srgbClr val="3C6D7B"/>
                </a:solidFill>
              </a:defRPr>
            </a:lvl5pPr>
            <a:lvl6pPr lvl="5" algn="r" rtl="0">
              <a:lnSpc>
                <a:spcPct val="115000"/>
              </a:lnSpc>
              <a:spcBef>
                <a:spcPts val="0"/>
              </a:spcBef>
              <a:spcAft>
                <a:spcPts val="0"/>
              </a:spcAft>
              <a:buClr>
                <a:srgbClr val="3C6D7B"/>
              </a:buClr>
              <a:buSzPts val="1300"/>
              <a:buNone/>
              <a:defRPr sz="1300">
                <a:solidFill>
                  <a:srgbClr val="3C6D7B"/>
                </a:solidFill>
              </a:defRPr>
            </a:lvl6pPr>
            <a:lvl7pPr lvl="6" algn="r" rtl="0">
              <a:lnSpc>
                <a:spcPct val="115000"/>
              </a:lnSpc>
              <a:spcBef>
                <a:spcPts val="0"/>
              </a:spcBef>
              <a:spcAft>
                <a:spcPts val="0"/>
              </a:spcAft>
              <a:buClr>
                <a:srgbClr val="3C6D7B"/>
              </a:buClr>
              <a:buSzPts val="1300"/>
              <a:buNone/>
              <a:defRPr sz="1300">
                <a:solidFill>
                  <a:srgbClr val="3C6D7B"/>
                </a:solidFill>
              </a:defRPr>
            </a:lvl7pPr>
            <a:lvl8pPr lvl="7" algn="r" rtl="0">
              <a:lnSpc>
                <a:spcPct val="115000"/>
              </a:lnSpc>
              <a:spcBef>
                <a:spcPts val="0"/>
              </a:spcBef>
              <a:spcAft>
                <a:spcPts val="0"/>
              </a:spcAft>
              <a:buClr>
                <a:srgbClr val="3C6D7B"/>
              </a:buClr>
              <a:buSzPts val="1300"/>
              <a:buNone/>
              <a:defRPr sz="1300">
                <a:solidFill>
                  <a:srgbClr val="3C6D7B"/>
                </a:solidFill>
              </a:defRPr>
            </a:lvl8pPr>
            <a:lvl9pPr lvl="8" algn="r" rtl="0">
              <a:lnSpc>
                <a:spcPct val="115000"/>
              </a:lnSpc>
              <a:spcBef>
                <a:spcPts val="0"/>
              </a:spcBef>
              <a:spcAft>
                <a:spcPts val="0"/>
              </a:spcAft>
              <a:buClr>
                <a:srgbClr val="3C6D7B"/>
              </a:buClr>
              <a:buSzPts val="1300"/>
              <a:buNone/>
              <a:defRPr sz="1300">
                <a:solidFill>
                  <a:srgbClr val="3C6D7B"/>
                </a:solidFill>
              </a:defRPr>
            </a:lvl9pPr>
          </a:lstStyle>
          <a:p>
            <a:endParaRPr/>
          </a:p>
        </p:txBody>
      </p:sp>
      <p:sp>
        <p:nvSpPr>
          <p:cNvPr id="827" name="Google Shape;827;p28"/>
          <p:cNvSpPr txBox="1">
            <a:spLocks noGrp="1"/>
          </p:cNvSpPr>
          <p:nvPr>
            <p:ph type="ctrTitle" idx="7"/>
          </p:nvPr>
        </p:nvSpPr>
        <p:spPr>
          <a:xfrm>
            <a:off x="5703750" y="3659850"/>
            <a:ext cx="2091300" cy="3006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1pPr>
            <a:lvl2pPr lvl="1"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2pPr>
            <a:lvl3pPr lvl="2"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3pPr>
            <a:lvl4pPr lvl="3"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4pPr>
            <a:lvl5pPr lvl="4"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5pPr>
            <a:lvl6pPr lvl="5"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6pPr>
            <a:lvl7pPr lvl="6"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7pPr>
            <a:lvl8pPr lvl="7"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8pPr>
            <a:lvl9pPr lvl="8" algn="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9pPr>
          </a:lstStyle>
          <a:p>
            <a:endParaRPr/>
          </a:p>
        </p:txBody>
      </p:sp>
      <p:sp>
        <p:nvSpPr>
          <p:cNvPr id="828" name="Google Shape;828;p28"/>
          <p:cNvSpPr txBox="1">
            <a:spLocks noGrp="1"/>
          </p:cNvSpPr>
          <p:nvPr>
            <p:ph type="subTitle" idx="8"/>
          </p:nvPr>
        </p:nvSpPr>
        <p:spPr>
          <a:xfrm>
            <a:off x="5703750" y="3960443"/>
            <a:ext cx="2091300" cy="6060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Clr>
                <a:srgbClr val="3C6D7B"/>
              </a:buClr>
              <a:buSzPts val="1300"/>
              <a:buNone/>
              <a:defRPr sz="1300">
                <a:solidFill>
                  <a:srgbClr val="3C6D7B"/>
                </a:solidFill>
              </a:defRPr>
            </a:lvl1pPr>
            <a:lvl2pPr lvl="1" algn="r" rtl="0">
              <a:lnSpc>
                <a:spcPct val="115000"/>
              </a:lnSpc>
              <a:spcBef>
                <a:spcPts val="0"/>
              </a:spcBef>
              <a:spcAft>
                <a:spcPts val="0"/>
              </a:spcAft>
              <a:buClr>
                <a:srgbClr val="3C6D7B"/>
              </a:buClr>
              <a:buSzPts val="1300"/>
              <a:buNone/>
              <a:defRPr sz="1300">
                <a:solidFill>
                  <a:srgbClr val="3C6D7B"/>
                </a:solidFill>
              </a:defRPr>
            </a:lvl2pPr>
            <a:lvl3pPr lvl="2" algn="r" rtl="0">
              <a:lnSpc>
                <a:spcPct val="115000"/>
              </a:lnSpc>
              <a:spcBef>
                <a:spcPts val="0"/>
              </a:spcBef>
              <a:spcAft>
                <a:spcPts val="0"/>
              </a:spcAft>
              <a:buClr>
                <a:srgbClr val="3C6D7B"/>
              </a:buClr>
              <a:buSzPts val="1300"/>
              <a:buNone/>
              <a:defRPr sz="1300">
                <a:solidFill>
                  <a:srgbClr val="3C6D7B"/>
                </a:solidFill>
              </a:defRPr>
            </a:lvl3pPr>
            <a:lvl4pPr lvl="3" algn="r" rtl="0">
              <a:lnSpc>
                <a:spcPct val="115000"/>
              </a:lnSpc>
              <a:spcBef>
                <a:spcPts val="0"/>
              </a:spcBef>
              <a:spcAft>
                <a:spcPts val="0"/>
              </a:spcAft>
              <a:buClr>
                <a:srgbClr val="3C6D7B"/>
              </a:buClr>
              <a:buSzPts val="1300"/>
              <a:buNone/>
              <a:defRPr sz="1300">
                <a:solidFill>
                  <a:srgbClr val="3C6D7B"/>
                </a:solidFill>
              </a:defRPr>
            </a:lvl4pPr>
            <a:lvl5pPr lvl="4" algn="r" rtl="0">
              <a:lnSpc>
                <a:spcPct val="115000"/>
              </a:lnSpc>
              <a:spcBef>
                <a:spcPts val="0"/>
              </a:spcBef>
              <a:spcAft>
                <a:spcPts val="0"/>
              </a:spcAft>
              <a:buClr>
                <a:srgbClr val="3C6D7B"/>
              </a:buClr>
              <a:buSzPts val="1300"/>
              <a:buNone/>
              <a:defRPr sz="1300">
                <a:solidFill>
                  <a:srgbClr val="3C6D7B"/>
                </a:solidFill>
              </a:defRPr>
            </a:lvl5pPr>
            <a:lvl6pPr lvl="5" algn="r" rtl="0">
              <a:lnSpc>
                <a:spcPct val="115000"/>
              </a:lnSpc>
              <a:spcBef>
                <a:spcPts val="0"/>
              </a:spcBef>
              <a:spcAft>
                <a:spcPts val="0"/>
              </a:spcAft>
              <a:buClr>
                <a:srgbClr val="3C6D7B"/>
              </a:buClr>
              <a:buSzPts val="1300"/>
              <a:buNone/>
              <a:defRPr sz="1300">
                <a:solidFill>
                  <a:srgbClr val="3C6D7B"/>
                </a:solidFill>
              </a:defRPr>
            </a:lvl6pPr>
            <a:lvl7pPr lvl="6" algn="r" rtl="0">
              <a:lnSpc>
                <a:spcPct val="115000"/>
              </a:lnSpc>
              <a:spcBef>
                <a:spcPts val="0"/>
              </a:spcBef>
              <a:spcAft>
                <a:spcPts val="0"/>
              </a:spcAft>
              <a:buClr>
                <a:srgbClr val="3C6D7B"/>
              </a:buClr>
              <a:buSzPts val="1300"/>
              <a:buNone/>
              <a:defRPr sz="1300">
                <a:solidFill>
                  <a:srgbClr val="3C6D7B"/>
                </a:solidFill>
              </a:defRPr>
            </a:lvl7pPr>
            <a:lvl8pPr lvl="7" algn="r" rtl="0">
              <a:lnSpc>
                <a:spcPct val="115000"/>
              </a:lnSpc>
              <a:spcBef>
                <a:spcPts val="0"/>
              </a:spcBef>
              <a:spcAft>
                <a:spcPts val="0"/>
              </a:spcAft>
              <a:buClr>
                <a:srgbClr val="3C6D7B"/>
              </a:buClr>
              <a:buSzPts val="1300"/>
              <a:buNone/>
              <a:defRPr sz="1300">
                <a:solidFill>
                  <a:srgbClr val="3C6D7B"/>
                </a:solidFill>
              </a:defRPr>
            </a:lvl8pPr>
            <a:lvl9pPr lvl="8" algn="r" rtl="0">
              <a:lnSpc>
                <a:spcPct val="115000"/>
              </a:lnSpc>
              <a:spcBef>
                <a:spcPts val="0"/>
              </a:spcBef>
              <a:spcAft>
                <a:spcPts val="0"/>
              </a:spcAft>
              <a:buClr>
                <a:srgbClr val="3C6D7B"/>
              </a:buClr>
              <a:buSzPts val="1300"/>
              <a:buNone/>
              <a:defRPr sz="1300">
                <a:solidFill>
                  <a:srgbClr val="3C6D7B"/>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p:cSld name="CUSTOM_5">
    <p:spTree>
      <p:nvGrpSpPr>
        <p:cNvPr id="1" name="Shape 829"/>
        <p:cNvGrpSpPr/>
        <p:nvPr/>
      </p:nvGrpSpPr>
      <p:grpSpPr>
        <a:xfrm>
          <a:off x="0" y="0"/>
          <a:ext cx="0" cy="0"/>
          <a:chOff x="0" y="0"/>
          <a:chExt cx="0" cy="0"/>
        </a:xfrm>
      </p:grpSpPr>
      <p:sp>
        <p:nvSpPr>
          <p:cNvPr id="830" name="Google Shape;830;p29"/>
          <p:cNvSpPr/>
          <p:nvPr/>
        </p:nvSpPr>
        <p:spPr>
          <a:xfrm>
            <a:off x="0" y="-57150"/>
            <a:ext cx="9959688" cy="3952265"/>
          </a:xfrm>
          <a:custGeom>
            <a:avLst/>
            <a:gdLst/>
            <a:ahLst/>
            <a:cxnLst/>
            <a:rect l="l" t="t" r="r" b="b"/>
            <a:pathLst>
              <a:path w="166801" h="66191" extrusionOk="0">
                <a:moveTo>
                  <a:pt x="0" y="0"/>
                </a:moveTo>
                <a:lnTo>
                  <a:pt x="0" y="63402"/>
                </a:lnTo>
                <a:cubicBezTo>
                  <a:pt x="0" y="63402"/>
                  <a:pt x="10894" y="57258"/>
                  <a:pt x="7727" y="44337"/>
                </a:cubicBezTo>
                <a:cubicBezTo>
                  <a:pt x="4560" y="31448"/>
                  <a:pt x="8234" y="29136"/>
                  <a:pt x="16215" y="24575"/>
                </a:cubicBezTo>
                <a:cubicBezTo>
                  <a:pt x="24195" y="20015"/>
                  <a:pt x="21915" y="10768"/>
                  <a:pt x="31289" y="6524"/>
                </a:cubicBezTo>
                <a:cubicBezTo>
                  <a:pt x="32283" y="6071"/>
                  <a:pt x="33249" y="5868"/>
                  <a:pt x="34181" y="5868"/>
                </a:cubicBezTo>
                <a:cubicBezTo>
                  <a:pt x="42037" y="5868"/>
                  <a:pt x="47504" y="20268"/>
                  <a:pt x="47504" y="20268"/>
                </a:cubicBezTo>
                <a:cubicBezTo>
                  <a:pt x="50607" y="24670"/>
                  <a:pt x="54566" y="28439"/>
                  <a:pt x="59221" y="30909"/>
                </a:cubicBezTo>
                <a:cubicBezTo>
                  <a:pt x="61691" y="32239"/>
                  <a:pt x="64320" y="33189"/>
                  <a:pt x="67075" y="33696"/>
                </a:cubicBezTo>
                <a:cubicBezTo>
                  <a:pt x="70337" y="34329"/>
                  <a:pt x="73662" y="34424"/>
                  <a:pt x="76988" y="34456"/>
                </a:cubicBezTo>
                <a:cubicBezTo>
                  <a:pt x="80313" y="34488"/>
                  <a:pt x="83638" y="34488"/>
                  <a:pt x="86932" y="34931"/>
                </a:cubicBezTo>
                <a:cubicBezTo>
                  <a:pt x="89750" y="35343"/>
                  <a:pt x="92569" y="36071"/>
                  <a:pt x="95261" y="37021"/>
                </a:cubicBezTo>
                <a:cubicBezTo>
                  <a:pt x="100676" y="38921"/>
                  <a:pt x="105743" y="41835"/>
                  <a:pt x="110430" y="45224"/>
                </a:cubicBezTo>
                <a:cubicBezTo>
                  <a:pt x="115244" y="48739"/>
                  <a:pt x="119709" y="52824"/>
                  <a:pt x="123921" y="57131"/>
                </a:cubicBezTo>
                <a:cubicBezTo>
                  <a:pt x="127677" y="60980"/>
                  <a:pt x="132082" y="66191"/>
                  <a:pt x="137778" y="66191"/>
                </a:cubicBezTo>
                <a:cubicBezTo>
                  <a:pt x="137846" y="66191"/>
                  <a:pt x="137914" y="66190"/>
                  <a:pt x="137982" y="66188"/>
                </a:cubicBezTo>
                <a:cubicBezTo>
                  <a:pt x="143334" y="66062"/>
                  <a:pt x="146596" y="61153"/>
                  <a:pt x="148085" y="56213"/>
                </a:cubicBezTo>
                <a:cubicBezTo>
                  <a:pt x="148971" y="53299"/>
                  <a:pt x="149288" y="50196"/>
                  <a:pt x="149541" y="47124"/>
                </a:cubicBezTo>
                <a:cubicBezTo>
                  <a:pt x="149826" y="43577"/>
                  <a:pt x="149890" y="39967"/>
                  <a:pt x="149985" y="36388"/>
                </a:cubicBezTo>
                <a:cubicBezTo>
                  <a:pt x="150111" y="29927"/>
                  <a:pt x="150333" y="23404"/>
                  <a:pt x="152138" y="17165"/>
                </a:cubicBezTo>
                <a:cubicBezTo>
                  <a:pt x="153627" y="12035"/>
                  <a:pt x="156192" y="6999"/>
                  <a:pt x="160309" y="3674"/>
                </a:cubicBezTo>
                <a:cubicBezTo>
                  <a:pt x="162241" y="2122"/>
                  <a:pt x="164521" y="1077"/>
                  <a:pt x="166801" y="0"/>
                </a:cubicBez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txBox="1">
            <a:spLocks noGrp="1"/>
          </p:cNvSpPr>
          <p:nvPr>
            <p:ph type="title"/>
          </p:nvPr>
        </p:nvSpPr>
        <p:spPr>
          <a:xfrm>
            <a:off x="947525" y="3179926"/>
            <a:ext cx="3147300" cy="412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C6D7B"/>
              </a:buClr>
              <a:buSzPts val="2800"/>
              <a:buNone/>
              <a:defRPr>
                <a:solidFill>
                  <a:srgbClr val="3C6D7B"/>
                </a:solidFill>
              </a:defRPr>
            </a:lvl1pPr>
            <a:lvl2pPr lvl="1" algn="ctr" rtl="0">
              <a:spcBef>
                <a:spcPts val="0"/>
              </a:spcBef>
              <a:spcAft>
                <a:spcPts val="0"/>
              </a:spcAft>
              <a:buClr>
                <a:srgbClr val="3C6D7B"/>
              </a:buClr>
              <a:buSzPts val="2800"/>
              <a:buNone/>
              <a:defRPr>
                <a:solidFill>
                  <a:srgbClr val="3C6D7B"/>
                </a:solidFill>
              </a:defRPr>
            </a:lvl2pPr>
            <a:lvl3pPr lvl="2" algn="ctr" rtl="0">
              <a:spcBef>
                <a:spcPts val="0"/>
              </a:spcBef>
              <a:spcAft>
                <a:spcPts val="0"/>
              </a:spcAft>
              <a:buClr>
                <a:srgbClr val="3C6D7B"/>
              </a:buClr>
              <a:buSzPts val="2800"/>
              <a:buNone/>
              <a:defRPr>
                <a:solidFill>
                  <a:srgbClr val="3C6D7B"/>
                </a:solidFill>
              </a:defRPr>
            </a:lvl3pPr>
            <a:lvl4pPr lvl="3" algn="ctr" rtl="0">
              <a:spcBef>
                <a:spcPts val="0"/>
              </a:spcBef>
              <a:spcAft>
                <a:spcPts val="0"/>
              </a:spcAft>
              <a:buClr>
                <a:srgbClr val="3C6D7B"/>
              </a:buClr>
              <a:buSzPts val="2800"/>
              <a:buNone/>
              <a:defRPr>
                <a:solidFill>
                  <a:srgbClr val="3C6D7B"/>
                </a:solidFill>
              </a:defRPr>
            </a:lvl4pPr>
            <a:lvl5pPr lvl="4" algn="ctr" rtl="0">
              <a:spcBef>
                <a:spcPts val="0"/>
              </a:spcBef>
              <a:spcAft>
                <a:spcPts val="0"/>
              </a:spcAft>
              <a:buClr>
                <a:srgbClr val="3C6D7B"/>
              </a:buClr>
              <a:buSzPts val="2800"/>
              <a:buNone/>
              <a:defRPr>
                <a:solidFill>
                  <a:srgbClr val="3C6D7B"/>
                </a:solidFill>
              </a:defRPr>
            </a:lvl5pPr>
            <a:lvl6pPr lvl="5" algn="ctr" rtl="0">
              <a:spcBef>
                <a:spcPts val="0"/>
              </a:spcBef>
              <a:spcAft>
                <a:spcPts val="0"/>
              </a:spcAft>
              <a:buClr>
                <a:srgbClr val="3C6D7B"/>
              </a:buClr>
              <a:buSzPts val="2800"/>
              <a:buNone/>
              <a:defRPr>
                <a:solidFill>
                  <a:srgbClr val="3C6D7B"/>
                </a:solidFill>
              </a:defRPr>
            </a:lvl6pPr>
            <a:lvl7pPr lvl="6" algn="ctr" rtl="0">
              <a:spcBef>
                <a:spcPts val="0"/>
              </a:spcBef>
              <a:spcAft>
                <a:spcPts val="0"/>
              </a:spcAft>
              <a:buClr>
                <a:srgbClr val="3C6D7B"/>
              </a:buClr>
              <a:buSzPts val="2800"/>
              <a:buNone/>
              <a:defRPr>
                <a:solidFill>
                  <a:srgbClr val="3C6D7B"/>
                </a:solidFill>
              </a:defRPr>
            </a:lvl7pPr>
            <a:lvl8pPr lvl="7" algn="ctr" rtl="0">
              <a:spcBef>
                <a:spcPts val="0"/>
              </a:spcBef>
              <a:spcAft>
                <a:spcPts val="0"/>
              </a:spcAft>
              <a:buClr>
                <a:srgbClr val="3C6D7B"/>
              </a:buClr>
              <a:buSzPts val="2800"/>
              <a:buNone/>
              <a:defRPr>
                <a:solidFill>
                  <a:srgbClr val="3C6D7B"/>
                </a:solidFill>
              </a:defRPr>
            </a:lvl8pPr>
            <a:lvl9pPr lvl="8" algn="ctr" rtl="0">
              <a:spcBef>
                <a:spcPts val="0"/>
              </a:spcBef>
              <a:spcAft>
                <a:spcPts val="0"/>
              </a:spcAft>
              <a:buClr>
                <a:srgbClr val="3C6D7B"/>
              </a:buClr>
              <a:buSzPts val="2800"/>
              <a:buNone/>
              <a:defRPr>
                <a:solidFill>
                  <a:srgbClr val="3C6D7B"/>
                </a:solidFill>
              </a:defRPr>
            </a:lvl9pPr>
          </a:lstStyle>
          <a:p>
            <a:endParaRPr/>
          </a:p>
        </p:txBody>
      </p:sp>
      <p:sp>
        <p:nvSpPr>
          <p:cNvPr id="832" name="Google Shape;832;p29"/>
          <p:cNvSpPr txBox="1">
            <a:spLocks noGrp="1"/>
          </p:cNvSpPr>
          <p:nvPr>
            <p:ph type="subTitle" idx="1"/>
          </p:nvPr>
        </p:nvSpPr>
        <p:spPr>
          <a:xfrm>
            <a:off x="947525" y="3685576"/>
            <a:ext cx="3147300" cy="704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rgbClr val="3C6D7B"/>
              </a:buClr>
              <a:buSzPts val="1300"/>
              <a:buNone/>
              <a:defRPr sz="1300">
                <a:solidFill>
                  <a:srgbClr val="3C6D7B"/>
                </a:solidFill>
              </a:defRPr>
            </a:lvl1pPr>
            <a:lvl2pPr lvl="1" algn="ctr" rtl="0">
              <a:lnSpc>
                <a:spcPct val="115000"/>
              </a:lnSpc>
              <a:spcBef>
                <a:spcPts val="0"/>
              </a:spcBef>
              <a:spcAft>
                <a:spcPts val="0"/>
              </a:spcAft>
              <a:buClr>
                <a:srgbClr val="3C6D7B"/>
              </a:buClr>
              <a:buSzPts val="1300"/>
              <a:buNone/>
              <a:defRPr sz="1300">
                <a:solidFill>
                  <a:srgbClr val="3C6D7B"/>
                </a:solidFill>
              </a:defRPr>
            </a:lvl2pPr>
            <a:lvl3pPr lvl="2" algn="ctr" rtl="0">
              <a:lnSpc>
                <a:spcPct val="115000"/>
              </a:lnSpc>
              <a:spcBef>
                <a:spcPts val="0"/>
              </a:spcBef>
              <a:spcAft>
                <a:spcPts val="0"/>
              </a:spcAft>
              <a:buClr>
                <a:srgbClr val="3C6D7B"/>
              </a:buClr>
              <a:buSzPts val="1300"/>
              <a:buNone/>
              <a:defRPr sz="1300">
                <a:solidFill>
                  <a:srgbClr val="3C6D7B"/>
                </a:solidFill>
              </a:defRPr>
            </a:lvl3pPr>
            <a:lvl4pPr lvl="3" algn="ctr" rtl="0">
              <a:lnSpc>
                <a:spcPct val="115000"/>
              </a:lnSpc>
              <a:spcBef>
                <a:spcPts val="0"/>
              </a:spcBef>
              <a:spcAft>
                <a:spcPts val="0"/>
              </a:spcAft>
              <a:buClr>
                <a:srgbClr val="3C6D7B"/>
              </a:buClr>
              <a:buSzPts val="1300"/>
              <a:buNone/>
              <a:defRPr sz="1300">
                <a:solidFill>
                  <a:srgbClr val="3C6D7B"/>
                </a:solidFill>
              </a:defRPr>
            </a:lvl4pPr>
            <a:lvl5pPr lvl="4" algn="ctr" rtl="0">
              <a:lnSpc>
                <a:spcPct val="115000"/>
              </a:lnSpc>
              <a:spcBef>
                <a:spcPts val="0"/>
              </a:spcBef>
              <a:spcAft>
                <a:spcPts val="0"/>
              </a:spcAft>
              <a:buClr>
                <a:srgbClr val="3C6D7B"/>
              </a:buClr>
              <a:buSzPts val="1300"/>
              <a:buNone/>
              <a:defRPr sz="1300">
                <a:solidFill>
                  <a:srgbClr val="3C6D7B"/>
                </a:solidFill>
              </a:defRPr>
            </a:lvl5pPr>
            <a:lvl6pPr lvl="5" algn="ctr" rtl="0">
              <a:lnSpc>
                <a:spcPct val="115000"/>
              </a:lnSpc>
              <a:spcBef>
                <a:spcPts val="0"/>
              </a:spcBef>
              <a:spcAft>
                <a:spcPts val="0"/>
              </a:spcAft>
              <a:buClr>
                <a:srgbClr val="3C6D7B"/>
              </a:buClr>
              <a:buSzPts val="1300"/>
              <a:buNone/>
              <a:defRPr sz="1300">
                <a:solidFill>
                  <a:srgbClr val="3C6D7B"/>
                </a:solidFill>
              </a:defRPr>
            </a:lvl6pPr>
            <a:lvl7pPr lvl="6" algn="ctr" rtl="0">
              <a:lnSpc>
                <a:spcPct val="115000"/>
              </a:lnSpc>
              <a:spcBef>
                <a:spcPts val="0"/>
              </a:spcBef>
              <a:spcAft>
                <a:spcPts val="0"/>
              </a:spcAft>
              <a:buClr>
                <a:srgbClr val="3C6D7B"/>
              </a:buClr>
              <a:buSzPts val="1300"/>
              <a:buNone/>
              <a:defRPr sz="1300">
                <a:solidFill>
                  <a:srgbClr val="3C6D7B"/>
                </a:solidFill>
              </a:defRPr>
            </a:lvl7pPr>
            <a:lvl8pPr lvl="7" algn="ctr" rtl="0">
              <a:lnSpc>
                <a:spcPct val="115000"/>
              </a:lnSpc>
              <a:spcBef>
                <a:spcPts val="0"/>
              </a:spcBef>
              <a:spcAft>
                <a:spcPts val="0"/>
              </a:spcAft>
              <a:buClr>
                <a:srgbClr val="3C6D7B"/>
              </a:buClr>
              <a:buSzPts val="1300"/>
              <a:buNone/>
              <a:defRPr sz="1300">
                <a:solidFill>
                  <a:srgbClr val="3C6D7B"/>
                </a:solidFill>
              </a:defRPr>
            </a:lvl8pPr>
            <a:lvl9pPr lvl="8" algn="ctr" rtl="0">
              <a:lnSpc>
                <a:spcPct val="115000"/>
              </a:lnSpc>
              <a:spcBef>
                <a:spcPts val="0"/>
              </a:spcBef>
              <a:spcAft>
                <a:spcPts val="0"/>
              </a:spcAft>
              <a:buClr>
                <a:srgbClr val="3C6D7B"/>
              </a:buClr>
              <a:buSzPts val="1300"/>
              <a:buNone/>
              <a:defRPr sz="1300">
                <a:solidFill>
                  <a:srgbClr val="3C6D7B"/>
                </a:solidFill>
              </a:defRPr>
            </a:lvl9pPr>
          </a:lstStyle>
          <a:p>
            <a:endParaRPr/>
          </a:p>
        </p:txBody>
      </p:sp>
      <p:sp>
        <p:nvSpPr>
          <p:cNvPr id="833" name="Google Shape;833;p29"/>
          <p:cNvSpPr/>
          <p:nvPr/>
        </p:nvSpPr>
        <p:spPr>
          <a:xfrm flipH="1">
            <a:off x="271476" y="-127207"/>
            <a:ext cx="2033239" cy="2059847"/>
          </a:xfrm>
          <a:custGeom>
            <a:avLst/>
            <a:gdLst/>
            <a:ahLst/>
            <a:cxnLst/>
            <a:rect l="l" t="t" r="r" b="b"/>
            <a:pathLst>
              <a:path w="59222" h="59997" extrusionOk="0">
                <a:moveTo>
                  <a:pt x="47640" y="0"/>
                </a:moveTo>
                <a:cubicBezTo>
                  <a:pt x="47431" y="0"/>
                  <a:pt x="47237" y="117"/>
                  <a:pt x="47187" y="393"/>
                </a:cubicBezTo>
                <a:cubicBezTo>
                  <a:pt x="46681" y="3433"/>
                  <a:pt x="45762" y="6473"/>
                  <a:pt x="44591" y="9386"/>
                </a:cubicBezTo>
                <a:cubicBezTo>
                  <a:pt x="43910" y="9043"/>
                  <a:pt x="42489" y="8861"/>
                  <a:pt x="40728" y="8861"/>
                </a:cubicBezTo>
                <a:cubicBezTo>
                  <a:pt x="34861" y="8861"/>
                  <a:pt x="25222" y="10876"/>
                  <a:pt x="26634" y="15625"/>
                </a:cubicBezTo>
                <a:cubicBezTo>
                  <a:pt x="27109" y="17208"/>
                  <a:pt x="28422" y="17830"/>
                  <a:pt x="30141" y="17830"/>
                </a:cubicBezTo>
                <a:cubicBezTo>
                  <a:pt x="34270" y="17830"/>
                  <a:pt x="40747" y="14243"/>
                  <a:pt x="43609" y="11762"/>
                </a:cubicBezTo>
                <a:lnTo>
                  <a:pt x="43609" y="11762"/>
                </a:lnTo>
                <a:cubicBezTo>
                  <a:pt x="42880" y="13377"/>
                  <a:pt x="42120" y="14960"/>
                  <a:pt x="41360" y="16480"/>
                </a:cubicBezTo>
                <a:cubicBezTo>
                  <a:pt x="40505" y="18159"/>
                  <a:pt x="39587" y="19837"/>
                  <a:pt x="38637" y="21452"/>
                </a:cubicBezTo>
                <a:cubicBezTo>
                  <a:pt x="37800" y="20314"/>
                  <a:pt x="32396" y="18999"/>
                  <a:pt x="27544" y="18999"/>
                </a:cubicBezTo>
                <a:cubicBezTo>
                  <a:pt x="23217" y="18999"/>
                  <a:pt x="19330" y="20044"/>
                  <a:pt x="19509" y="23194"/>
                </a:cubicBezTo>
                <a:cubicBezTo>
                  <a:pt x="19645" y="25557"/>
                  <a:pt x="21888" y="26402"/>
                  <a:pt x="24798" y="26402"/>
                </a:cubicBezTo>
                <a:cubicBezTo>
                  <a:pt x="29337" y="26402"/>
                  <a:pt x="35498" y="24346"/>
                  <a:pt x="37813" y="22782"/>
                </a:cubicBezTo>
                <a:lnTo>
                  <a:pt x="37813" y="22782"/>
                </a:lnTo>
                <a:cubicBezTo>
                  <a:pt x="35945" y="25823"/>
                  <a:pt x="33918" y="28736"/>
                  <a:pt x="31733" y="31523"/>
                </a:cubicBezTo>
                <a:cubicBezTo>
                  <a:pt x="30362" y="30207"/>
                  <a:pt x="24260" y="28457"/>
                  <a:pt x="19336" y="28457"/>
                </a:cubicBezTo>
                <a:cubicBezTo>
                  <a:pt x="15732" y="28457"/>
                  <a:pt x="12758" y="29394"/>
                  <a:pt x="12731" y="32125"/>
                </a:cubicBezTo>
                <a:cubicBezTo>
                  <a:pt x="12702" y="34803"/>
                  <a:pt x="15514" y="35728"/>
                  <a:pt x="19001" y="35728"/>
                </a:cubicBezTo>
                <a:cubicBezTo>
                  <a:pt x="22893" y="35728"/>
                  <a:pt x="27625" y="34576"/>
                  <a:pt x="30181" y="33423"/>
                </a:cubicBezTo>
                <a:lnTo>
                  <a:pt x="30181" y="33423"/>
                </a:lnTo>
                <a:cubicBezTo>
                  <a:pt x="28218" y="35798"/>
                  <a:pt x="26128" y="38079"/>
                  <a:pt x="23974" y="40264"/>
                </a:cubicBezTo>
                <a:cubicBezTo>
                  <a:pt x="22850" y="38567"/>
                  <a:pt x="15123" y="35351"/>
                  <a:pt x="9864" y="35351"/>
                </a:cubicBezTo>
                <a:cubicBezTo>
                  <a:pt x="7270" y="35351"/>
                  <a:pt x="5276" y="36134"/>
                  <a:pt x="4973" y="38269"/>
                </a:cubicBezTo>
                <a:cubicBezTo>
                  <a:pt x="4476" y="41747"/>
                  <a:pt x="9180" y="42884"/>
                  <a:pt x="14046" y="42884"/>
                </a:cubicBezTo>
                <a:cubicBezTo>
                  <a:pt x="17245" y="42884"/>
                  <a:pt x="20513" y="42393"/>
                  <a:pt x="22422" y="41752"/>
                </a:cubicBezTo>
                <a:lnTo>
                  <a:pt x="22422" y="41752"/>
                </a:lnTo>
                <a:cubicBezTo>
                  <a:pt x="20997" y="43114"/>
                  <a:pt x="19540" y="44444"/>
                  <a:pt x="18052" y="45711"/>
                </a:cubicBezTo>
                <a:cubicBezTo>
                  <a:pt x="14220" y="45837"/>
                  <a:pt x="1" y="53058"/>
                  <a:pt x="3864" y="57998"/>
                </a:cubicBezTo>
                <a:cubicBezTo>
                  <a:pt x="4496" y="58818"/>
                  <a:pt x="5297" y="59170"/>
                  <a:pt x="6199" y="59170"/>
                </a:cubicBezTo>
                <a:cubicBezTo>
                  <a:pt x="11087" y="59170"/>
                  <a:pt x="18948" y="48830"/>
                  <a:pt x="19002" y="46344"/>
                </a:cubicBezTo>
                <a:cubicBezTo>
                  <a:pt x="20300" y="45204"/>
                  <a:pt x="21599" y="44032"/>
                  <a:pt x="22866" y="42829"/>
                </a:cubicBezTo>
                <a:lnTo>
                  <a:pt x="22866" y="42829"/>
                </a:lnTo>
                <a:cubicBezTo>
                  <a:pt x="20649" y="47801"/>
                  <a:pt x="18464" y="59740"/>
                  <a:pt x="23974" y="59993"/>
                </a:cubicBezTo>
                <a:cubicBezTo>
                  <a:pt x="24028" y="59996"/>
                  <a:pt x="24081" y="59997"/>
                  <a:pt x="24133" y="59997"/>
                </a:cubicBezTo>
                <a:cubicBezTo>
                  <a:pt x="30536" y="59997"/>
                  <a:pt x="27060" y="42813"/>
                  <a:pt x="24892" y="40897"/>
                </a:cubicBezTo>
                <a:cubicBezTo>
                  <a:pt x="27078" y="38680"/>
                  <a:pt x="29199" y="36368"/>
                  <a:pt x="31195" y="33962"/>
                </a:cubicBezTo>
                <a:lnTo>
                  <a:pt x="31195" y="33962"/>
                </a:lnTo>
                <a:cubicBezTo>
                  <a:pt x="29578" y="38873"/>
                  <a:pt x="28816" y="51171"/>
                  <a:pt x="34091" y="51171"/>
                </a:cubicBezTo>
                <a:cubicBezTo>
                  <a:pt x="34190" y="51171"/>
                  <a:pt x="34290" y="51166"/>
                  <a:pt x="34393" y="51158"/>
                </a:cubicBezTo>
                <a:cubicBezTo>
                  <a:pt x="41075" y="50588"/>
                  <a:pt x="35122" y="33360"/>
                  <a:pt x="32715" y="32061"/>
                </a:cubicBezTo>
                <a:cubicBezTo>
                  <a:pt x="34520" y="29781"/>
                  <a:pt x="36230" y="27406"/>
                  <a:pt x="37813" y="24936"/>
                </a:cubicBezTo>
                <a:lnTo>
                  <a:pt x="37813" y="24936"/>
                </a:lnTo>
                <a:cubicBezTo>
                  <a:pt x="36866" y="30377"/>
                  <a:pt x="37275" y="40716"/>
                  <a:pt x="41947" y="40716"/>
                </a:cubicBezTo>
                <a:cubicBezTo>
                  <a:pt x="42116" y="40716"/>
                  <a:pt x="42289" y="40703"/>
                  <a:pt x="42469" y="40675"/>
                </a:cubicBezTo>
                <a:cubicBezTo>
                  <a:pt x="48898" y="39662"/>
                  <a:pt x="42374" y="23828"/>
                  <a:pt x="39714" y="21864"/>
                </a:cubicBezTo>
                <a:cubicBezTo>
                  <a:pt x="40632" y="20281"/>
                  <a:pt x="41487" y="18665"/>
                  <a:pt x="42310" y="17019"/>
                </a:cubicBezTo>
                <a:cubicBezTo>
                  <a:pt x="43197" y="15309"/>
                  <a:pt x="44021" y="13535"/>
                  <a:pt x="44812" y="11698"/>
                </a:cubicBezTo>
                <a:lnTo>
                  <a:pt x="44812" y="11698"/>
                </a:lnTo>
                <a:cubicBezTo>
                  <a:pt x="44666" y="16462"/>
                  <a:pt x="47244" y="27618"/>
                  <a:pt x="51800" y="27618"/>
                </a:cubicBezTo>
                <a:cubicBezTo>
                  <a:pt x="52180" y="27618"/>
                  <a:pt x="52575" y="27541"/>
                  <a:pt x="52983" y="27374"/>
                </a:cubicBezTo>
                <a:cubicBezTo>
                  <a:pt x="59222" y="24841"/>
                  <a:pt x="48264" y="9988"/>
                  <a:pt x="45667" y="9608"/>
                </a:cubicBezTo>
                <a:cubicBezTo>
                  <a:pt x="46807" y="6695"/>
                  <a:pt x="47757" y="3718"/>
                  <a:pt x="48264" y="678"/>
                </a:cubicBezTo>
                <a:cubicBezTo>
                  <a:pt x="48322" y="275"/>
                  <a:pt x="47962" y="0"/>
                  <a:pt x="47640"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9"/>
          <p:cNvSpPr/>
          <p:nvPr/>
        </p:nvSpPr>
        <p:spPr>
          <a:xfrm>
            <a:off x="2081199" y="2213104"/>
            <a:ext cx="879947" cy="873962"/>
          </a:xfrm>
          <a:custGeom>
            <a:avLst/>
            <a:gdLst/>
            <a:ahLst/>
            <a:cxnLst/>
            <a:rect l="l" t="t" r="r" b="b"/>
            <a:pathLst>
              <a:path w="28820" h="28624" extrusionOk="0">
                <a:moveTo>
                  <a:pt x="14601" y="1"/>
                </a:moveTo>
                <a:cubicBezTo>
                  <a:pt x="11345" y="1"/>
                  <a:pt x="8092" y="1070"/>
                  <a:pt x="5701" y="3229"/>
                </a:cubicBezTo>
                <a:cubicBezTo>
                  <a:pt x="2977" y="5699"/>
                  <a:pt x="0" y="10133"/>
                  <a:pt x="0" y="14313"/>
                </a:cubicBezTo>
                <a:cubicBezTo>
                  <a:pt x="0" y="22958"/>
                  <a:pt x="6081" y="26790"/>
                  <a:pt x="9628" y="27994"/>
                </a:cubicBezTo>
                <a:cubicBezTo>
                  <a:pt x="10961" y="28434"/>
                  <a:pt x="12347" y="28624"/>
                  <a:pt x="13747" y="28624"/>
                </a:cubicBezTo>
                <a:cubicBezTo>
                  <a:pt x="16072" y="28624"/>
                  <a:pt x="18434" y="28100"/>
                  <a:pt x="20649" y="27329"/>
                </a:cubicBezTo>
                <a:cubicBezTo>
                  <a:pt x="22422" y="26695"/>
                  <a:pt x="24196" y="25872"/>
                  <a:pt x="25526" y="24510"/>
                </a:cubicBezTo>
                <a:cubicBezTo>
                  <a:pt x="27363" y="22673"/>
                  <a:pt x="28123" y="20045"/>
                  <a:pt x="28471" y="17480"/>
                </a:cubicBezTo>
                <a:cubicBezTo>
                  <a:pt x="28756" y="15421"/>
                  <a:pt x="28819" y="13331"/>
                  <a:pt x="28408" y="11273"/>
                </a:cubicBezTo>
                <a:cubicBezTo>
                  <a:pt x="27458" y="6554"/>
                  <a:pt x="23911" y="2405"/>
                  <a:pt x="19350" y="790"/>
                </a:cubicBezTo>
                <a:cubicBezTo>
                  <a:pt x="17837" y="265"/>
                  <a:pt x="16219" y="1"/>
                  <a:pt x="14601" y="1"/>
                </a:cubicBezTo>
                <a:close/>
              </a:path>
            </a:pathLst>
          </a:custGeom>
          <a:solidFill>
            <a:srgbClr val="FFAA4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800">
              <a:solidFill>
                <a:srgbClr val="FFFFFF"/>
              </a:solidFill>
              <a:latin typeface="Fredoka One"/>
              <a:ea typeface="Fredoka One"/>
              <a:cs typeface="Fredoka One"/>
              <a:sym typeface="Fredoka One"/>
            </a:endParaRPr>
          </a:p>
        </p:txBody>
      </p:sp>
      <p:sp>
        <p:nvSpPr>
          <p:cNvPr id="835" name="Google Shape;835;p29"/>
          <p:cNvSpPr txBox="1">
            <a:spLocks noGrp="1"/>
          </p:cNvSpPr>
          <p:nvPr>
            <p:ph type="title" idx="2" hasCustomPrompt="1"/>
          </p:nvPr>
        </p:nvSpPr>
        <p:spPr>
          <a:xfrm>
            <a:off x="2081225" y="2213100"/>
            <a:ext cx="879900" cy="87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800"/>
              <a:buNone/>
              <a:defRPr>
                <a:solidFill>
                  <a:srgbClr val="FFFFFF"/>
                </a:solidFill>
              </a:defRPr>
            </a:lvl1pPr>
            <a:lvl2pPr lvl="1" algn="ctr" rtl="0">
              <a:spcBef>
                <a:spcPts val="0"/>
              </a:spcBef>
              <a:spcAft>
                <a:spcPts val="0"/>
              </a:spcAft>
              <a:buClr>
                <a:srgbClr val="FFFFFF"/>
              </a:buClr>
              <a:buSzPts val="2800"/>
              <a:buNone/>
              <a:defRPr>
                <a:solidFill>
                  <a:srgbClr val="FFFFFF"/>
                </a:solidFill>
              </a:defRPr>
            </a:lvl2pPr>
            <a:lvl3pPr lvl="2" algn="ctr" rtl="0">
              <a:spcBef>
                <a:spcPts val="0"/>
              </a:spcBef>
              <a:spcAft>
                <a:spcPts val="0"/>
              </a:spcAft>
              <a:buClr>
                <a:srgbClr val="FFFFFF"/>
              </a:buClr>
              <a:buSzPts val="2800"/>
              <a:buNone/>
              <a:defRPr>
                <a:solidFill>
                  <a:srgbClr val="FFFFFF"/>
                </a:solidFill>
              </a:defRPr>
            </a:lvl3pPr>
            <a:lvl4pPr lvl="3" algn="ctr" rtl="0">
              <a:spcBef>
                <a:spcPts val="0"/>
              </a:spcBef>
              <a:spcAft>
                <a:spcPts val="0"/>
              </a:spcAft>
              <a:buClr>
                <a:srgbClr val="FFFFFF"/>
              </a:buClr>
              <a:buSzPts val="2800"/>
              <a:buNone/>
              <a:defRPr>
                <a:solidFill>
                  <a:srgbClr val="FFFFFF"/>
                </a:solidFill>
              </a:defRPr>
            </a:lvl4pPr>
            <a:lvl5pPr lvl="4" algn="ctr" rtl="0">
              <a:spcBef>
                <a:spcPts val="0"/>
              </a:spcBef>
              <a:spcAft>
                <a:spcPts val="0"/>
              </a:spcAft>
              <a:buClr>
                <a:srgbClr val="FFFFFF"/>
              </a:buClr>
              <a:buSzPts val="2800"/>
              <a:buNone/>
              <a:defRPr>
                <a:solidFill>
                  <a:srgbClr val="FFFFFF"/>
                </a:solidFill>
              </a:defRPr>
            </a:lvl5pPr>
            <a:lvl6pPr lvl="5" algn="ctr" rtl="0">
              <a:spcBef>
                <a:spcPts val="0"/>
              </a:spcBef>
              <a:spcAft>
                <a:spcPts val="0"/>
              </a:spcAft>
              <a:buClr>
                <a:srgbClr val="FFFFFF"/>
              </a:buClr>
              <a:buSzPts val="2800"/>
              <a:buNone/>
              <a:defRPr>
                <a:solidFill>
                  <a:srgbClr val="FFFFFF"/>
                </a:solidFill>
              </a:defRPr>
            </a:lvl6pPr>
            <a:lvl7pPr lvl="6" algn="ctr" rtl="0">
              <a:spcBef>
                <a:spcPts val="0"/>
              </a:spcBef>
              <a:spcAft>
                <a:spcPts val="0"/>
              </a:spcAft>
              <a:buClr>
                <a:srgbClr val="FFFFFF"/>
              </a:buClr>
              <a:buSzPts val="2800"/>
              <a:buNone/>
              <a:defRPr>
                <a:solidFill>
                  <a:srgbClr val="FFFFFF"/>
                </a:solidFill>
              </a:defRPr>
            </a:lvl7pPr>
            <a:lvl8pPr lvl="7" algn="ctr" rtl="0">
              <a:spcBef>
                <a:spcPts val="0"/>
              </a:spcBef>
              <a:spcAft>
                <a:spcPts val="0"/>
              </a:spcAft>
              <a:buClr>
                <a:srgbClr val="FFFFFF"/>
              </a:buClr>
              <a:buSzPts val="2800"/>
              <a:buNone/>
              <a:defRPr>
                <a:solidFill>
                  <a:srgbClr val="FFFFFF"/>
                </a:solidFill>
              </a:defRPr>
            </a:lvl8pPr>
            <a:lvl9pPr lvl="8" algn="ctr" rtl="0">
              <a:spcBef>
                <a:spcPts val="0"/>
              </a:spcBef>
              <a:spcAft>
                <a:spcPts val="0"/>
              </a:spcAft>
              <a:buClr>
                <a:srgbClr val="FFFFFF"/>
              </a:buClr>
              <a:buSzPts val="2800"/>
              <a:buNone/>
              <a:defRPr>
                <a:solidFill>
                  <a:srgbClr val="FFFFFF"/>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1"/>
        <p:cNvGrpSpPr/>
        <p:nvPr/>
      </p:nvGrpSpPr>
      <p:grpSpPr>
        <a:xfrm>
          <a:off x="0" y="0"/>
          <a:ext cx="0" cy="0"/>
          <a:chOff x="0" y="0"/>
          <a:chExt cx="0" cy="0"/>
        </a:xfrm>
      </p:grpSpPr>
      <p:sp>
        <p:nvSpPr>
          <p:cNvPr id="292" name="Google Shape;292;p4"/>
          <p:cNvSpPr/>
          <p:nvPr/>
        </p:nvSpPr>
        <p:spPr>
          <a:xfrm rot="5400000">
            <a:off x="5049961" y="2032239"/>
            <a:ext cx="6738760" cy="2674282"/>
          </a:xfrm>
          <a:custGeom>
            <a:avLst/>
            <a:gdLst/>
            <a:ahLst/>
            <a:cxnLst/>
            <a:rect l="l" t="t" r="r" b="b"/>
            <a:pathLst>
              <a:path w="166801" h="66191" extrusionOk="0">
                <a:moveTo>
                  <a:pt x="0" y="0"/>
                </a:moveTo>
                <a:lnTo>
                  <a:pt x="0" y="63402"/>
                </a:lnTo>
                <a:cubicBezTo>
                  <a:pt x="0" y="63402"/>
                  <a:pt x="10894" y="57258"/>
                  <a:pt x="7727" y="44337"/>
                </a:cubicBezTo>
                <a:cubicBezTo>
                  <a:pt x="4560" y="31448"/>
                  <a:pt x="8234" y="29136"/>
                  <a:pt x="16215" y="24575"/>
                </a:cubicBezTo>
                <a:cubicBezTo>
                  <a:pt x="24195" y="20015"/>
                  <a:pt x="21915" y="10768"/>
                  <a:pt x="31289" y="6524"/>
                </a:cubicBezTo>
                <a:cubicBezTo>
                  <a:pt x="32283" y="6071"/>
                  <a:pt x="33249" y="5868"/>
                  <a:pt x="34181" y="5868"/>
                </a:cubicBezTo>
                <a:cubicBezTo>
                  <a:pt x="42037" y="5868"/>
                  <a:pt x="47504" y="20268"/>
                  <a:pt x="47504" y="20268"/>
                </a:cubicBezTo>
                <a:cubicBezTo>
                  <a:pt x="50607" y="24670"/>
                  <a:pt x="54566" y="28439"/>
                  <a:pt x="59221" y="30909"/>
                </a:cubicBezTo>
                <a:cubicBezTo>
                  <a:pt x="61691" y="32239"/>
                  <a:pt x="64320" y="33189"/>
                  <a:pt x="67075" y="33696"/>
                </a:cubicBezTo>
                <a:cubicBezTo>
                  <a:pt x="70337" y="34329"/>
                  <a:pt x="73662" y="34424"/>
                  <a:pt x="76988" y="34456"/>
                </a:cubicBezTo>
                <a:cubicBezTo>
                  <a:pt x="80313" y="34488"/>
                  <a:pt x="83638" y="34488"/>
                  <a:pt x="86932" y="34931"/>
                </a:cubicBezTo>
                <a:cubicBezTo>
                  <a:pt x="89750" y="35343"/>
                  <a:pt x="92569" y="36071"/>
                  <a:pt x="95261" y="37021"/>
                </a:cubicBezTo>
                <a:cubicBezTo>
                  <a:pt x="100676" y="38921"/>
                  <a:pt x="105743" y="41835"/>
                  <a:pt x="110430" y="45224"/>
                </a:cubicBezTo>
                <a:cubicBezTo>
                  <a:pt x="115244" y="48739"/>
                  <a:pt x="119709" y="52824"/>
                  <a:pt x="123921" y="57131"/>
                </a:cubicBezTo>
                <a:cubicBezTo>
                  <a:pt x="127677" y="60980"/>
                  <a:pt x="132082" y="66191"/>
                  <a:pt x="137778" y="66191"/>
                </a:cubicBezTo>
                <a:cubicBezTo>
                  <a:pt x="137846" y="66191"/>
                  <a:pt x="137914" y="66190"/>
                  <a:pt x="137982" y="66188"/>
                </a:cubicBezTo>
                <a:cubicBezTo>
                  <a:pt x="143334" y="66062"/>
                  <a:pt x="146596" y="61153"/>
                  <a:pt x="148085" y="56213"/>
                </a:cubicBezTo>
                <a:cubicBezTo>
                  <a:pt x="148971" y="53299"/>
                  <a:pt x="149288" y="50196"/>
                  <a:pt x="149541" y="47124"/>
                </a:cubicBezTo>
                <a:cubicBezTo>
                  <a:pt x="149826" y="43577"/>
                  <a:pt x="149890" y="39967"/>
                  <a:pt x="149985" y="36388"/>
                </a:cubicBezTo>
                <a:cubicBezTo>
                  <a:pt x="150111" y="29927"/>
                  <a:pt x="150333" y="23404"/>
                  <a:pt x="152138" y="17165"/>
                </a:cubicBezTo>
                <a:cubicBezTo>
                  <a:pt x="153627" y="12035"/>
                  <a:pt x="156192" y="6999"/>
                  <a:pt x="160309" y="3674"/>
                </a:cubicBezTo>
                <a:cubicBezTo>
                  <a:pt x="162241" y="2122"/>
                  <a:pt x="164521" y="1077"/>
                  <a:pt x="166801" y="0"/>
                </a:cubicBez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txBox="1">
            <a:spLocks noGrp="1"/>
          </p:cNvSpPr>
          <p:nvPr>
            <p:ph type="title"/>
          </p:nvPr>
        </p:nvSpPr>
        <p:spPr>
          <a:xfrm>
            <a:off x="1119929" y="3307125"/>
            <a:ext cx="4586700" cy="41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94" name="Google Shape;294;p4"/>
          <p:cNvSpPr txBox="1">
            <a:spLocks noGrp="1"/>
          </p:cNvSpPr>
          <p:nvPr>
            <p:ph type="subTitle" idx="1"/>
          </p:nvPr>
        </p:nvSpPr>
        <p:spPr>
          <a:xfrm>
            <a:off x="1119929" y="3812775"/>
            <a:ext cx="4586700" cy="845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rgbClr val="3C6D7B"/>
              </a:buClr>
              <a:buSzPts val="1300"/>
              <a:buNone/>
              <a:defRPr sz="1300">
                <a:solidFill>
                  <a:srgbClr val="3C6D7B"/>
                </a:solidFill>
              </a:defRPr>
            </a:lvl1pPr>
            <a:lvl2pPr lvl="1" algn="ctr" rtl="0">
              <a:lnSpc>
                <a:spcPct val="115000"/>
              </a:lnSpc>
              <a:spcBef>
                <a:spcPts val="0"/>
              </a:spcBef>
              <a:spcAft>
                <a:spcPts val="0"/>
              </a:spcAft>
              <a:buClr>
                <a:srgbClr val="3C6D7B"/>
              </a:buClr>
              <a:buSzPts val="1300"/>
              <a:buNone/>
              <a:defRPr sz="1300">
                <a:solidFill>
                  <a:srgbClr val="3C6D7B"/>
                </a:solidFill>
              </a:defRPr>
            </a:lvl2pPr>
            <a:lvl3pPr lvl="2" algn="ctr" rtl="0">
              <a:lnSpc>
                <a:spcPct val="115000"/>
              </a:lnSpc>
              <a:spcBef>
                <a:spcPts val="0"/>
              </a:spcBef>
              <a:spcAft>
                <a:spcPts val="0"/>
              </a:spcAft>
              <a:buClr>
                <a:srgbClr val="3C6D7B"/>
              </a:buClr>
              <a:buSzPts val="1300"/>
              <a:buNone/>
              <a:defRPr sz="1300">
                <a:solidFill>
                  <a:srgbClr val="3C6D7B"/>
                </a:solidFill>
              </a:defRPr>
            </a:lvl3pPr>
            <a:lvl4pPr lvl="3" algn="ctr" rtl="0">
              <a:lnSpc>
                <a:spcPct val="115000"/>
              </a:lnSpc>
              <a:spcBef>
                <a:spcPts val="0"/>
              </a:spcBef>
              <a:spcAft>
                <a:spcPts val="0"/>
              </a:spcAft>
              <a:buClr>
                <a:srgbClr val="3C6D7B"/>
              </a:buClr>
              <a:buSzPts val="1300"/>
              <a:buNone/>
              <a:defRPr sz="1300">
                <a:solidFill>
                  <a:srgbClr val="3C6D7B"/>
                </a:solidFill>
              </a:defRPr>
            </a:lvl4pPr>
            <a:lvl5pPr lvl="4" algn="ctr" rtl="0">
              <a:lnSpc>
                <a:spcPct val="115000"/>
              </a:lnSpc>
              <a:spcBef>
                <a:spcPts val="0"/>
              </a:spcBef>
              <a:spcAft>
                <a:spcPts val="0"/>
              </a:spcAft>
              <a:buClr>
                <a:srgbClr val="3C6D7B"/>
              </a:buClr>
              <a:buSzPts val="1300"/>
              <a:buNone/>
              <a:defRPr sz="1300">
                <a:solidFill>
                  <a:srgbClr val="3C6D7B"/>
                </a:solidFill>
              </a:defRPr>
            </a:lvl5pPr>
            <a:lvl6pPr lvl="5" algn="ctr" rtl="0">
              <a:lnSpc>
                <a:spcPct val="115000"/>
              </a:lnSpc>
              <a:spcBef>
                <a:spcPts val="0"/>
              </a:spcBef>
              <a:spcAft>
                <a:spcPts val="0"/>
              </a:spcAft>
              <a:buClr>
                <a:srgbClr val="3C6D7B"/>
              </a:buClr>
              <a:buSzPts val="1300"/>
              <a:buNone/>
              <a:defRPr sz="1300">
                <a:solidFill>
                  <a:srgbClr val="3C6D7B"/>
                </a:solidFill>
              </a:defRPr>
            </a:lvl6pPr>
            <a:lvl7pPr lvl="6" algn="ctr" rtl="0">
              <a:lnSpc>
                <a:spcPct val="115000"/>
              </a:lnSpc>
              <a:spcBef>
                <a:spcPts val="0"/>
              </a:spcBef>
              <a:spcAft>
                <a:spcPts val="0"/>
              </a:spcAft>
              <a:buClr>
                <a:srgbClr val="3C6D7B"/>
              </a:buClr>
              <a:buSzPts val="1300"/>
              <a:buNone/>
              <a:defRPr sz="1300">
                <a:solidFill>
                  <a:srgbClr val="3C6D7B"/>
                </a:solidFill>
              </a:defRPr>
            </a:lvl7pPr>
            <a:lvl8pPr lvl="7" algn="ctr" rtl="0">
              <a:lnSpc>
                <a:spcPct val="115000"/>
              </a:lnSpc>
              <a:spcBef>
                <a:spcPts val="0"/>
              </a:spcBef>
              <a:spcAft>
                <a:spcPts val="0"/>
              </a:spcAft>
              <a:buClr>
                <a:srgbClr val="3C6D7B"/>
              </a:buClr>
              <a:buSzPts val="1300"/>
              <a:buNone/>
              <a:defRPr sz="1300">
                <a:solidFill>
                  <a:srgbClr val="3C6D7B"/>
                </a:solidFill>
              </a:defRPr>
            </a:lvl8pPr>
            <a:lvl9pPr lvl="8" algn="ctr" rtl="0">
              <a:lnSpc>
                <a:spcPct val="115000"/>
              </a:lnSpc>
              <a:spcBef>
                <a:spcPts val="0"/>
              </a:spcBef>
              <a:spcAft>
                <a:spcPts val="0"/>
              </a:spcAft>
              <a:buClr>
                <a:srgbClr val="3C6D7B"/>
              </a:buClr>
              <a:buSzPts val="1300"/>
              <a:buNone/>
              <a:defRPr sz="1300">
                <a:solidFill>
                  <a:srgbClr val="3C6D7B"/>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5"/>
        <p:cNvGrpSpPr/>
        <p:nvPr/>
      </p:nvGrpSpPr>
      <p:grpSpPr>
        <a:xfrm>
          <a:off x="0" y="0"/>
          <a:ext cx="0" cy="0"/>
          <a:chOff x="0" y="0"/>
          <a:chExt cx="0" cy="0"/>
        </a:xfrm>
      </p:grpSpPr>
      <p:sp>
        <p:nvSpPr>
          <p:cNvPr id="296" name="Google Shape;296;p5"/>
          <p:cNvSpPr/>
          <p:nvPr/>
        </p:nvSpPr>
        <p:spPr>
          <a:xfrm>
            <a:off x="5" y="-4"/>
            <a:ext cx="5726695" cy="2272503"/>
          </a:xfrm>
          <a:custGeom>
            <a:avLst/>
            <a:gdLst/>
            <a:ahLst/>
            <a:cxnLst/>
            <a:rect l="l" t="t" r="r" b="b"/>
            <a:pathLst>
              <a:path w="166801" h="66191" extrusionOk="0">
                <a:moveTo>
                  <a:pt x="0" y="0"/>
                </a:moveTo>
                <a:lnTo>
                  <a:pt x="0" y="63402"/>
                </a:lnTo>
                <a:cubicBezTo>
                  <a:pt x="0" y="63402"/>
                  <a:pt x="10894" y="57258"/>
                  <a:pt x="7727" y="44337"/>
                </a:cubicBezTo>
                <a:cubicBezTo>
                  <a:pt x="4560" y="31448"/>
                  <a:pt x="8234" y="29136"/>
                  <a:pt x="16215" y="24575"/>
                </a:cubicBezTo>
                <a:cubicBezTo>
                  <a:pt x="24195" y="20015"/>
                  <a:pt x="21915" y="10768"/>
                  <a:pt x="31289" y="6524"/>
                </a:cubicBezTo>
                <a:cubicBezTo>
                  <a:pt x="32283" y="6071"/>
                  <a:pt x="33249" y="5868"/>
                  <a:pt x="34181" y="5868"/>
                </a:cubicBezTo>
                <a:cubicBezTo>
                  <a:pt x="42037" y="5868"/>
                  <a:pt x="47504" y="20268"/>
                  <a:pt x="47504" y="20268"/>
                </a:cubicBezTo>
                <a:cubicBezTo>
                  <a:pt x="50607" y="24670"/>
                  <a:pt x="54566" y="28439"/>
                  <a:pt x="59221" y="30909"/>
                </a:cubicBezTo>
                <a:cubicBezTo>
                  <a:pt x="61691" y="32239"/>
                  <a:pt x="64320" y="33189"/>
                  <a:pt x="67075" y="33696"/>
                </a:cubicBezTo>
                <a:cubicBezTo>
                  <a:pt x="70337" y="34329"/>
                  <a:pt x="73662" y="34424"/>
                  <a:pt x="76988" y="34456"/>
                </a:cubicBezTo>
                <a:cubicBezTo>
                  <a:pt x="80313" y="34488"/>
                  <a:pt x="83638" y="34488"/>
                  <a:pt x="86932" y="34931"/>
                </a:cubicBezTo>
                <a:cubicBezTo>
                  <a:pt x="89750" y="35343"/>
                  <a:pt x="92569" y="36071"/>
                  <a:pt x="95261" y="37021"/>
                </a:cubicBezTo>
                <a:cubicBezTo>
                  <a:pt x="100676" y="38921"/>
                  <a:pt x="105743" y="41835"/>
                  <a:pt x="110430" y="45224"/>
                </a:cubicBezTo>
                <a:cubicBezTo>
                  <a:pt x="115244" y="48739"/>
                  <a:pt x="119709" y="52824"/>
                  <a:pt x="123921" y="57131"/>
                </a:cubicBezTo>
                <a:cubicBezTo>
                  <a:pt x="127677" y="60980"/>
                  <a:pt x="132082" y="66191"/>
                  <a:pt x="137778" y="66191"/>
                </a:cubicBezTo>
                <a:cubicBezTo>
                  <a:pt x="137846" y="66191"/>
                  <a:pt x="137914" y="66190"/>
                  <a:pt x="137982" y="66188"/>
                </a:cubicBezTo>
                <a:cubicBezTo>
                  <a:pt x="143334" y="66062"/>
                  <a:pt x="146596" y="61153"/>
                  <a:pt x="148085" y="56213"/>
                </a:cubicBezTo>
                <a:cubicBezTo>
                  <a:pt x="148971" y="53299"/>
                  <a:pt x="149288" y="50196"/>
                  <a:pt x="149541" y="47124"/>
                </a:cubicBezTo>
                <a:cubicBezTo>
                  <a:pt x="149826" y="43577"/>
                  <a:pt x="149890" y="39967"/>
                  <a:pt x="149985" y="36388"/>
                </a:cubicBezTo>
                <a:cubicBezTo>
                  <a:pt x="150111" y="29927"/>
                  <a:pt x="150333" y="23404"/>
                  <a:pt x="152138" y="17165"/>
                </a:cubicBezTo>
                <a:cubicBezTo>
                  <a:pt x="153627" y="12035"/>
                  <a:pt x="156192" y="6999"/>
                  <a:pt x="160309" y="3674"/>
                </a:cubicBezTo>
                <a:cubicBezTo>
                  <a:pt x="162241" y="2122"/>
                  <a:pt x="164521" y="1077"/>
                  <a:pt x="166801" y="0"/>
                </a:cubicBez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
          <p:cNvSpPr/>
          <p:nvPr/>
        </p:nvSpPr>
        <p:spPr>
          <a:xfrm rot="10800000">
            <a:off x="6574976" y="-228661"/>
            <a:ext cx="1105833" cy="1551642"/>
          </a:xfrm>
          <a:custGeom>
            <a:avLst/>
            <a:gdLst/>
            <a:ahLst/>
            <a:cxnLst/>
            <a:rect l="l" t="t" r="r" b="b"/>
            <a:pathLst>
              <a:path w="39207" h="55013" extrusionOk="0">
                <a:moveTo>
                  <a:pt x="0" y="1"/>
                </a:moveTo>
                <a:lnTo>
                  <a:pt x="0" y="1"/>
                </a:lnTo>
                <a:cubicBezTo>
                  <a:pt x="1" y="1"/>
                  <a:pt x="96" y="413"/>
                  <a:pt x="317" y="1046"/>
                </a:cubicBezTo>
                <a:cubicBezTo>
                  <a:pt x="412" y="1363"/>
                  <a:pt x="571" y="1743"/>
                  <a:pt x="761" y="2154"/>
                </a:cubicBezTo>
                <a:cubicBezTo>
                  <a:pt x="919" y="2566"/>
                  <a:pt x="1141" y="3041"/>
                  <a:pt x="1394" y="3484"/>
                </a:cubicBezTo>
                <a:cubicBezTo>
                  <a:pt x="1647" y="3960"/>
                  <a:pt x="1932" y="4466"/>
                  <a:pt x="2281" y="4973"/>
                </a:cubicBezTo>
                <a:cubicBezTo>
                  <a:pt x="2597" y="5480"/>
                  <a:pt x="2977" y="5986"/>
                  <a:pt x="3357" y="6493"/>
                </a:cubicBezTo>
                <a:cubicBezTo>
                  <a:pt x="4149" y="7538"/>
                  <a:pt x="5099" y="8520"/>
                  <a:pt x="6081" y="9470"/>
                </a:cubicBezTo>
                <a:cubicBezTo>
                  <a:pt x="7094" y="10388"/>
                  <a:pt x="8139" y="11243"/>
                  <a:pt x="9216" y="11972"/>
                </a:cubicBezTo>
                <a:cubicBezTo>
                  <a:pt x="10293" y="12700"/>
                  <a:pt x="11370" y="13270"/>
                  <a:pt x="12351" y="13714"/>
                </a:cubicBezTo>
                <a:cubicBezTo>
                  <a:pt x="13333" y="14157"/>
                  <a:pt x="14220" y="14474"/>
                  <a:pt x="14885" y="14632"/>
                </a:cubicBezTo>
                <a:cubicBezTo>
                  <a:pt x="15107" y="14695"/>
                  <a:pt x="15297" y="14759"/>
                  <a:pt x="15455" y="14790"/>
                </a:cubicBezTo>
                <a:cubicBezTo>
                  <a:pt x="18115" y="17799"/>
                  <a:pt x="20617" y="20934"/>
                  <a:pt x="22929" y="24228"/>
                </a:cubicBezTo>
                <a:cubicBezTo>
                  <a:pt x="22391" y="23879"/>
                  <a:pt x="21694" y="23499"/>
                  <a:pt x="20870" y="23088"/>
                </a:cubicBezTo>
                <a:cubicBezTo>
                  <a:pt x="19889" y="22644"/>
                  <a:pt x="18749" y="22201"/>
                  <a:pt x="17482" y="21852"/>
                </a:cubicBezTo>
                <a:cubicBezTo>
                  <a:pt x="16247" y="21504"/>
                  <a:pt x="14917" y="21251"/>
                  <a:pt x="13555" y="21092"/>
                </a:cubicBezTo>
                <a:cubicBezTo>
                  <a:pt x="12545" y="20975"/>
                  <a:pt x="11535" y="20910"/>
                  <a:pt x="10551" y="20910"/>
                </a:cubicBezTo>
                <a:cubicBezTo>
                  <a:pt x="10208" y="20910"/>
                  <a:pt x="9868" y="20918"/>
                  <a:pt x="9533" y="20934"/>
                </a:cubicBezTo>
                <a:cubicBezTo>
                  <a:pt x="8900" y="20966"/>
                  <a:pt x="8266" y="20997"/>
                  <a:pt x="7664" y="21092"/>
                </a:cubicBezTo>
                <a:cubicBezTo>
                  <a:pt x="7063" y="21156"/>
                  <a:pt x="6493" y="21282"/>
                  <a:pt x="5986" y="21377"/>
                </a:cubicBezTo>
                <a:cubicBezTo>
                  <a:pt x="5448" y="21504"/>
                  <a:pt x="4973" y="21631"/>
                  <a:pt x="4529" y="21757"/>
                </a:cubicBezTo>
                <a:cubicBezTo>
                  <a:pt x="4086" y="21884"/>
                  <a:pt x="3706" y="22011"/>
                  <a:pt x="3389" y="22137"/>
                </a:cubicBezTo>
                <a:cubicBezTo>
                  <a:pt x="2787" y="22391"/>
                  <a:pt x="2407" y="22581"/>
                  <a:pt x="2407" y="22581"/>
                </a:cubicBezTo>
                <a:cubicBezTo>
                  <a:pt x="2407" y="22581"/>
                  <a:pt x="2724" y="22866"/>
                  <a:pt x="3262" y="23246"/>
                </a:cubicBezTo>
                <a:cubicBezTo>
                  <a:pt x="3547" y="23436"/>
                  <a:pt x="3896" y="23658"/>
                  <a:pt x="4276" y="23879"/>
                </a:cubicBezTo>
                <a:cubicBezTo>
                  <a:pt x="4656" y="24101"/>
                  <a:pt x="5099" y="24323"/>
                  <a:pt x="5606" y="24576"/>
                </a:cubicBezTo>
                <a:cubicBezTo>
                  <a:pt x="6081" y="24798"/>
                  <a:pt x="6619" y="25019"/>
                  <a:pt x="7189" y="25241"/>
                </a:cubicBezTo>
                <a:cubicBezTo>
                  <a:pt x="7759" y="25463"/>
                  <a:pt x="8361" y="25653"/>
                  <a:pt x="8963" y="25811"/>
                </a:cubicBezTo>
                <a:cubicBezTo>
                  <a:pt x="10230" y="26191"/>
                  <a:pt x="11560" y="26444"/>
                  <a:pt x="12921" y="26603"/>
                </a:cubicBezTo>
                <a:cubicBezTo>
                  <a:pt x="13918" y="26696"/>
                  <a:pt x="14915" y="26754"/>
                  <a:pt x="15887" y="26754"/>
                </a:cubicBezTo>
                <a:cubicBezTo>
                  <a:pt x="16243" y="26754"/>
                  <a:pt x="16596" y="26746"/>
                  <a:pt x="16943" y="26729"/>
                </a:cubicBezTo>
                <a:cubicBezTo>
                  <a:pt x="18210" y="26666"/>
                  <a:pt x="19445" y="26508"/>
                  <a:pt x="20490" y="26286"/>
                </a:cubicBezTo>
                <a:cubicBezTo>
                  <a:pt x="21567" y="26064"/>
                  <a:pt x="22454" y="25779"/>
                  <a:pt x="23087" y="25526"/>
                </a:cubicBezTo>
                <a:cubicBezTo>
                  <a:pt x="23309" y="25431"/>
                  <a:pt x="23499" y="25368"/>
                  <a:pt x="23626" y="25304"/>
                </a:cubicBezTo>
                <a:cubicBezTo>
                  <a:pt x="25874" y="28630"/>
                  <a:pt x="27901" y="32081"/>
                  <a:pt x="29674" y="35692"/>
                </a:cubicBezTo>
                <a:cubicBezTo>
                  <a:pt x="29579" y="35628"/>
                  <a:pt x="29453" y="35533"/>
                  <a:pt x="29326" y="35470"/>
                </a:cubicBezTo>
                <a:cubicBezTo>
                  <a:pt x="28756" y="35090"/>
                  <a:pt x="27964" y="34583"/>
                  <a:pt x="26983" y="34140"/>
                </a:cubicBezTo>
                <a:cubicBezTo>
                  <a:pt x="26001" y="33665"/>
                  <a:pt x="24861" y="33222"/>
                  <a:pt x="23626" y="32873"/>
                </a:cubicBezTo>
                <a:cubicBezTo>
                  <a:pt x="22359" y="32525"/>
                  <a:pt x="21029" y="32271"/>
                  <a:pt x="19667" y="32113"/>
                </a:cubicBezTo>
                <a:cubicBezTo>
                  <a:pt x="18657" y="31996"/>
                  <a:pt x="17647" y="31931"/>
                  <a:pt x="16663" y="31931"/>
                </a:cubicBezTo>
                <a:cubicBezTo>
                  <a:pt x="16320" y="31931"/>
                  <a:pt x="15980" y="31938"/>
                  <a:pt x="15645" y="31955"/>
                </a:cubicBezTo>
                <a:cubicBezTo>
                  <a:pt x="15012" y="31986"/>
                  <a:pt x="14378" y="32050"/>
                  <a:pt x="13777" y="32113"/>
                </a:cubicBezTo>
                <a:cubicBezTo>
                  <a:pt x="13175" y="32208"/>
                  <a:pt x="12605" y="32303"/>
                  <a:pt x="12098" y="32398"/>
                </a:cubicBezTo>
                <a:cubicBezTo>
                  <a:pt x="11560" y="32525"/>
                  <a:pt x="11085" y="32652"/>
                  <a:pt x="10641" y="32778"/>
                </a:cubicBezTo>
                <a:cubicBezTo>
                  <a:pt x="10198" y="32905"/>
                  <a:pt x="9818" y="33032"/>
                  <a:pt x="9501" y="33158"/>
                </a:cubicBezTo>
                <a:cubicBezTo>
                  <a:pt x="8900" y="33412"/>
                  <a:pt x="8519" y="33602"/>
                  <a:pt x="8519" y="33602"/>
                </a:cubicBezTo>
                <a:cubicBezTo>
                  <a:pt x="8519" y="33602"/>
                  <a:pt x="8836" y="33887"/>
                  <a:pt x="9375" y="34267"/>
                </a:cubicBezTo>
                <a:cubicBezTo>
                  <a:pt x="9660" y="34457"/>
                  <a:pt x="10008" y="34678"/>
                  <a:pt x="10388" y="34900"/>
                </a:cubicBezTo>
                <a:cubicBezTo>
                  <a:pt x="10800" y="35122"/>
                  <a:pt x="11243" y="35375"/>
                  <a:pt x="11718" y="35597"/>
                </a:cubicBezTo>
                <a:cubicBezTo>
                  <a:pt x="12225" y="35818"/>
                  <a:pt x="12731" y="36072"/>
                  <a:pt x="13302" y="36262"/>
                </a:cubicBezTo>
                <a:cubicBezTo>
                  <a:pt x="13872" y="36483"/>
                  <a:pt x="14473" y="36673"/>
                  <a:pt x="15107" y="36863"/>
                </a:cubicBezTo>
                <a:cubicBezTo>
                  <a:pt x="16342" y="37212"/>
                  <a:pt x="17672" y="37465"/>
                  <a:pt x="19034" y="37624"/>
                </a:cubicBezTo>
                <a:cubicBezTo>
                  <a:pt x="20044" y="37741"/>
                  <a:pt x="21054" y="37806"/>
                  <a:pt x="22038" y="37806"/>
                </a:cubicBezTo>
                <a:cubicBezTo>
                  <a:pt x="22380" y="37806"/>
                  <a:pt x="22720" y="37798"/>
                  <a:pt x="23056" y="37782"/>
                </a:cubicBezTo>
                <a:cubicBezTo>
                  <a:pt x="24354" y="37719"/>
                  <a:pt x="25557" y="37529"/>
                  <a:pt x="26634" y="37307"/>
                </a:cubicBezTo>
                <a:cubicBezTo>
                  <a:pt x="27679" y="37085"/>
                  <a:pt x="28566" y="36800"/>
                  <a:pt x="29199" y="36547"/>
                </a:cubicBezTo>
                <a:cubicBezTo>
                  <a:pt x="29516" y="36452"/>
                  <a:pt x="29769" y="36325"/>
                  <a:pt x="29928" y="36262"/>
                </a:cubicBezTo>
                <a:cubicBezTo>
                  <a:pt x="30593" y="37624"/>
                  <a:pt x="31195" y="39049"/>
                  <a:pt x="31796" y="40474"/>
                </a:cubicBezTo>
                <a:cubicBezTo>
                  <a:pt x="32493" y="42216"/>
                  <a:pt x="33190" y="44052"/>
                  <a:pt x="33791" y="45889"/>
                </a:cubicBezTo>
                <a:cubicBezTo>
                  <a:pt x="33665" y="45794"/>
                  <a:pt x="33506" y="45667"/>
                  <a:pt x="33316" y="45541"/>
                </a:cubicBezTo>
                <a:cubicBezTo>
                  <a:pt x="32746" y="45161"/>
                  <a:pt x="31955" y="44686"/>
                  <a:pt x="30973" y="44242"/>
                </a:cubicBezTo>
                <a:cubicBezTo>
                  <a:pt x="29991" y="43767"/>
                  <a:pt x="28851" y="43324"/>
                  <a:pt x="27616" y="42976"/>
                </a:cubicBezTo>
                <a:cubicBezTo>
                  <a:pt x="26349" y="42627"/>
                  <a:pt x="25019" y="42374"/>
                  <a:pt x="23657" y="42216"/>
                </a:cubicBezTo>
                <a:cubicBezTo>
                  <a:pt x="22671" y="42098"/>
                  <a:pt x="21667" y="42033"/>
                  <a:pt x="20684" y="42033"/>
                </a:cubicBezTo>
                <a:cubicBezTo>
                  <a:pt x="20342" y="42033"/>
                  <a:pt x="20002" y="42041"/>
                  <a:pt x="19667" y="42057"/>
                </a:cubicBezTo>
                <a:cubicBezTo>
                  <a:pt x="19002" y="42089"/>
                  <a:pt x="18369" y="42152"/>
                  <a:pt x="17767" y="42216"/>
                </a:cubicBezTo>
                <a:cubicBezTo>
                  <a:pt x="17197" y="42279"/>
                  <a:pt x="16627" y="42406"/>
                  <a:pt x="16088" y="42501"/>
                </a:cubicBezTo>
                <a:cubicBezTo>
                  <a:pt x="15550" y="42627"/>
                  <a:pt x="15075" y="42754"/>
                  <a:pt x="14632" y="42881"/>
                </a:cubicBezTo>
                <a:cubicBezTo>
                  <a:pt x="14220" y="43007"/>
                  <a:pt x="13840" y="43134"/>
                  <a:pt x="13523" y="43261"/>
                </a:cubicBezTo>
                <a:cubicBezTo>
                  <a:pt x="12890" y="43514"/>
                  <a:pt x="12510" y="43704"/>
                  <a:pt x="12510" y="43704"/>
                </a:cubicBezTo>
                <a:cubicBezTo>
                  <a:pt x="12510" y="43704"/>
                  <a:pt x="12826" y="43989"/>
                  <a:pt x="13397" y="44369"/>
                </a:cubicBezTo>
                <a:cubicBezTo>
                  <a:pt x="13682" y="44559"/>
                  <a:pt x="13998" y="44781"/>
                  <a:pt x="14410" y="45002"/>
                </a:cubicBezTo>
                <a:cubicBezTo>
                  <a:pt x="14790" y="45256"/>
                  <a:pt x="15233" y="45477"/>
                  <a:pt x="15740" y="45699"/>
                </a:cubicBezTo>
                <a:cubicBezTo>
                  <a:pt x="16215" y="45921"/>
                  <a:pt x="16753" y="46174"/>
                  <a:pt x="17323" y="46364"/>
                </a:cubicBezTo>
                <a:cubicBezTo>
                  <a:pt x="17862" y="46586"/>
                  <a:pt x="18464" y="46776"/>
                  <a:pt x="19097" y="46966"/>
                </a:cubicBezTo>
                <a:cubicBezTo>
                  <a:pt x="20332" y="47314"/>
                  <a:pt x="21694" y="47568"/>
                  <a:pt x="23024" y="47726"/>
                </a:cubicBezTo>
                <a:cubicBezTo>
                  <a:pt x="24034" y="47843"/>
                  <a:pt x="25044" y="47909"/>
                  <a:pt x="26028" y="47909"/>
                </a:cubicBezTo>
                <a:cubicBezTo>
                  <a:pt x="26371" y="47909"/>
                  <a:pt x="26710" y="47901"/>
                  <a:pt x="27046" y="47884"/>
                </a:cubicBezTo>
                <a:cubicBezTo>
                  <a:pt x="28344" y="47821"/>
                  <a:pt x="29548" y="47631"/>
                  <a:pt x="30624" y="47409"/>
                </a:cubicBezTo>
                <a:cubicBezTo>
                  <a:pt x="31670" y="47188"/>
                  <a:pt x="32556" y="46903"/>
                  <a:pt x="33190" y="46649"/>
                </a:cubicBezTo>
                <a:cubicBezTo>
                  <a:pt x="33506" y="46554"/>
                  <a:pt x="33760" y="46427"/>
                  <a:pt x="33950" y="46332"/>
                </a:cubicBezTo>
                <a:cubicBezTo>
                  <a:pt x="34805" y="49056"/>
                  <a:pt x="35438" y="51843"/>
                  <a:pt x="35628" y="54630"/>
                </a:cubicBezTo>
                <a:cubicBezTo>
                  <a:pt x="35643" y="54891"/>
                  <a:pt x="35850" y="55013"/>
                  <a:pt x="36065" y="55013"/>
                </a:cubicBezTo>
                <a:cubicBezTo>
                  <a:pt x="36318" y="55013"/>
                  <a:pt x="36581" y="54843"/>
                  <a:pt x="36547" y="54535"/>
                </a:cubicBezTo>
                <a:cubicBezTo>
                  <a:pt x="36262" y="50418"/>
                  <a:pt x="35026" y="46237"/>
                  <a:pt x="33538" y="42342"/>
                </a:cubicBezTo>
                <a:cubicBezTo>
                  <a:pt x="33665" y="42216"/>
                  <a:pt x="33855" y="42026"/>
                  <a:pt x="34076" y="41772"/>
                </a:cubicBezTo>
                <a:cubicBezTo>
                  <a:pt x="34520" y="41265"/>
                  <a:pt x="35090" y="40537"/>
                  <a:pt x="35660" y="39619"/>
                </a:cubicBezTo>
                <a:cubicBezTo>
                  <a:pt x="36230" y="38700"/>
                  <a:pt x="36800" y="37592"/>
                  <a:pt x="37307" y="36420"/>
                </a:cubicBezTo>
                <a:cubicBezTo>
                  <a:pt x="37782" y="35217"/>
                  <a:pt x="38193" y="33918"/>
                  <a:pt x="38542" y="32588"/>
                </a:cubicBezTo>
                <a:cubicBezTo>
                  <a:pt x="38827" y="31258"/>
                  <a:pt x="39048" y="29928"/>
                  <a:pt x="39143" y="28630"/>
                </a:cubicBezTo>
                <a:cubicBezTo>
                  <a:pt x="39207" y="27965"/>
                  <a:pt x="39207" y="27363"/>
                  <a:pt x="39207" y="26729"/>
                </a:cubicBezTo>
                <a:cubicBezTo>
                  <a:pt x="39207" y="26128"/>
                  <a:pt x="39175" y="25558"/>
                  <a:pt x="39112" y="25019"/>
                </a:cubicBezTo>
                <a:cubicBezTo>
                  <a:pt x="39080" y="24481"/>
                  <a:pt x="39017" y="24006"/>
                  <a:pt x="38922" y="23531"/>
                </a:cubicBezTo>
                <a:cubicBezTo>
                  <a:pt x="38827" y="23088"/>
                  <a:pt x="38763" y="22707"/>
                  <a:pt x="38668" y="22391"/>
                </a:cubicBezTo>
                <a:cubicBezTo>
                  <a:pt x="38510" y="21726"/>
                  <a:pt x="38352" y="21346"/>
                  <a:pt x="38352" y="21346"/>
                </a:cubicBezTo>
                <a:cubicBezTo>
                  <a:pt x="38352" y="21346"/>
                  <a:pt x="38035" y="21631"/>
                  <a:pt x="37592" y="22137"/>
                </a:cubicBezTo>
                <a:cubicBezTo>
                  <a:pt x="37370" y="22391"/>
                  <a:pt x="37117" y="22707"/>
                  <a:pt x="36832" y="23056"/>
                </a:cubicBezTo>
                <a:cubicBezTo>
                  <a:pt x="36578" y="23404"/>
                  <a:pt x="36293" y="23848"/>
                  <a:pt x="35977" y="24291"/>
                </a:cubicBezTo>
                <a:cubicBezTo>
                  <a:pt x="35723" y="24734"/>
                  <a:pt x="35407" y="25241"/>
                  <a:pt x="35153" y="25779"/>
                </a:cubicBezTo>
                <a:cubicBezTo>
                  <a:pt x="34868" y="26318"/>
                  <a:pt x="34583" y="26888"/>
                  <a:pt x="34361" y="27489"/>
                </a:cubicBezTo>
                <a:cubicBezTo>
                  <a:pt x="33855" y="28693"/>
                  <a:pt x="33443" y="29991"/>
                  <a:pt x="33126" y="31321"/>
                </a:cubicBezTo>
                <a:cubicBezTo>
                  <a:pt x="32810" y="32652"/>
                  <a:pt x="32588" y="33982"/>
                  <a:pt x="32525" y="35280"/>
                </a:cubicBezTo>
                <a:cubicBezTo>
                  <a:pt x="32398" y="36578"/>
                  <a:pt x="32430" y="37814"/>
                  <a:pt x="32525" y="38890"/>
                </a:cubicBezTo>
                <a:cubicBezTo>
                  <a:pt x="32588" y="39397"/>
                  <a:pt x="32651" y="39904"/>
                  <a:pt x="32746" y="40347"/>
                </a:cubicBezTo>
                <a:lnTo>
                  <a:pt x="32366" y="39460"/>
                </a:lnTo>
                <a:cubicBezTo>
                  <a:pt x="31195" y="36642"/>
                  <a:pt x="29833" y="33918"/>
                  <a:pt x="28344" y="31258"/>
                </a:cubicBezTo>
                <a:cubicBezTo>
                  <a:pt x="28439" y="31131"/>
                  <a:pt x="28534" y="31036"/>
                  <a:pt x="28661" y="30878"/>
                </a:cubicBezTo>
                <a:cubicBezTo>
                  <a:pt x="29104" y="30371"/>
                  <a:pt x="29674" y="29643"/>
                  <a:pt x="30244" y="28725"/>
                </a:cubicBezTo>
                <a:cubicBezTo>
                  <a:pt x="30815" y="27806"/>
                  <a:pt x="31416" y="26729"/>
                  <a:pt x="31891" y="25526"/>
                </a:cubicBezTo>
                <a:cubicBezTo>
                  <a:pt x="32398" y="24323"/>
                  <a:pt x="32810" y="23024"/>
                  <a:pt x="33126" y="21694"/>
                </a:cubicBezTo>
                <a:cubicBezTo>
                  <a:pt x="33443" y="20364"/>
                  <a:pt x="33665" y="19034"/>
                  <a:pt x="33760" y="17735"/>
                </a:cubicBezTo>
                <a:cubicBezTo>
                  <a:pt x="33791" y="17070"/>
                  <a:pt x="33823" y="16469"/>
                  <a:pt x="33823" y="15835"/>
                </a:cubicBezTo>
                <a:cubicBezTo>
                  <a:pt x="33823" y="15234"/>
                  <a:pt x="33760" y="14664"/>
                  <a:pt x="33728" y="14125"/>
                </a:cubicBezTo>
                <a:cubicBezTo>
                  <a:pt x="33665" y="13587"/>
                  <a:pt x="33601" y="13112"/>
                  <a:pt x="33538" y="12637"/>
                </a:cubicBezTo>
                <a:cubicBezTo>
                  <a:pt x="33443" y="12193"/>
                  <a:pt x="33348" y="11813"/>
                  <a:pt x="33285" y="11497"/>
                </a:cubicBezTo>
                <a:cubicBezTo>
                  <a:pt x="33095" y="10832"/>
                  <a:pt x="32936" y="10452"/>
                  <a:pt x="32936" y="10452"/>
                </a:cubicBezTo>
                <a:cubicBezTo>
                  <a:pt x="32936" y="10452"/>
                  <a:pt x="32620" y="10737"/>
                  <a:pt x="32176" y="11212"/>
                </a:cubicBezTo>
                <a:cubicBezTo>
                  <a:pt x="31955" y="11497"/>
                  <a:pt x="31701" y="11782"/>
                  <a:pt x="31448" y="12162"/>
                </a:cubicBezTo>
                <a:cubicBezTo>
                  <a:pt x="31163" y="12510"/>
                  <a:pt x="30878" y="12922"/>
                  <a:pt x="30593" y="13397"/>
                </a:cubicBezTo>
                <a:cubicBezTo>
                  <a:pt x="30308" y="13840"/>
                  <a:pt x="30023" y="14347"/>
                  <a:pt x="29738" y="14885"/>
                </a:cubicBezTo>
                <a:cubicBezTo>
                  <a:pt x="29453" y="15424"/>
                  <a:pt x="29199" y="15994"/>
                  <a:pt x="28946" y="16595"/>
                </a:cubicBezTo>
                <a:cubicBezTo>
                  <a:pt x="28471" y="17799"/>
                  <a:pt x="28059" y="19097"/>
                  <a:pt x="27743" y="20427"/>
                </a:cubicBezTo>
                <a:cubicBezTo>
                  <a:pt x="27426" y="21757"/>
                  <a:pt x="27204" y="23088"/>
                  <a:pt x="27109" y="24386"/>
                </a:cubicBezTo>
                <a:cubicBezTo>
                  <a:pt x="27014" y="25684"/>
                  <a:pt x="27046" y="26919"/>
                  <a:pt x="27141" y="27996"/>
                </a:cubicBezTo>
                <a:cubicBezTo>
                  <a:pt x="27204" y="28535"/>
                  <a:pt x="27268" y="29073"/>
                  <a:pt x="27363" y="29516"/>
                </a:cubicBezTo>
                <a:cubicBezTo>
                  <a:pt x="25842" y="26951"/>
                  <a:pt x="24227" y="24481"/>
                  <a:pt x="22454" y="22074"/>
                </a:cubicBezTo>
                <a:cubicBezTo>
                  <a:pt x="22517" y="21947"/>
                  <a:pt x="22612" y="21789"/>
                  <a:pt x="22676" y="21599"/>
                </a:cubicBezTo>
                <a:cubicBezTo>
                  <a:pt x="22961" y="20966"/>
                  <a:pt x="23277" y="20111"/>
                  <a:pt x="23531" y="19066"/>
                </a:cubicBezTo>
                <a:cubicBezTo>
                  <a:pt x="23816" y="18020"/>
                  <a:pt x="24037" y="16785"/>
                  <a:pt x="24132" y="15519"/>
                </a:cubicBezTo>
                <a:cubicBezTo>
                  <a:pt x="24259" y="14220"/>
                  <a:pt x="24259" y="12858"/>
                  <a:pt x="24164" y="11497"/>
                </a:cubicBezTo>
                <a:cubicBezTo>
                  <a:pt x="24037" y="10135"/>
                  <a:pt x="23847" y="8773"/>
                  <a:pt x="23531" y="7506"/>
                </a:cubicBezTo>
                <a:cubicBezTo>
                  <a:pt x="23404" y="6905"/>
                  <a:pt x="23214" y="6271"/>
                  <a:pt x="23024" y="5701"/>
                </a:cubicBezTo>
                <a:cubicBezTo>
                  <a:pt x="22866" y="5131"/>
                  <a:pt x="22644" y="4593"/>
                  <a:pt x="22422" y="4086"/>
                </a:cubicBezTo>
                <a:cubicBezTo>
                  <a:pt x="22232" y="3611"/>
                  <a:pt x="22011" y="3136"/>
                  <a:pt x="21789" y="2756"/>
                </a:cubicBezTo>
                <a:cubicBezTo>
                  <a:pt x="21599" y="2344"/>
                  <a:pt x="21377" y="1996"/>
                  <a:pt x="21219" y="1711"/>
                </a:cubicBezTo>
                <a:cubicBezTo>
                  <a:pt x="20839" y="1141"/>
                  <a:pt x="20585" y="824"/>
                  <a:pt x="20585" y="824"/>
                </a:cubicBezTo>
                <a:cubicBezTo>
                  <a:pt x="20585" y="824"/>
                  <a:pt x="20364" y="1173"/>
                  <a:pt x="20079" y="1806"/>
                </a:cubicBezTo>
                <a:cubicBezTo>
                  <a:pt x="19952" y="2091"/>
                  <a:pt x="19825" y="2471"/>
                  <a:pt x="19667" y="2914"/>
                </a:cubicBezTo>
                <a:cubicBezTo>
                  <a:pt x="19509" y="3326"/>
                  <a:pt x="19382" y="3801"/>
                  <a:pt x="19224" y="4340"/>
                </a:cubicBezTo>
                <a:cubicBezTo>
                  <a:pt x="19097" y="4846"/>
                  <a:pt x="18970" y="5416"/>
                  <a:pt x="18875" y="6018"/>
                </a:cubicBezTo>
                <a:cubicBezTo>
                  <a:pt x="18780" y="6620"/>
                  <a:pt x="18685" y="7253"/>
                  <a:pt x="18622" y="7886"/>
                </a:cubicBezTo>
                <a:cubicBezTo>
                  <a:pt x="18527" y="9185"/>
                  <a:pt x="18527" y="10547"/>
                  <a:pt x="18622" y="11908"/>
                </a:cubicBezTo>
                <a:cubicBezTo>
                  <a:pt x="18749" y="13270"/>
                  <a:pt x="18939" y="14600"/>
                  <a:pt x="19255" y="15867"/>
                </a:cubicBezTo>
                <a:cubicBezTo>
                  <a:pt x="19540" y="17102"/>
                  <a:pt x="19920" y="18242"/>
                  <a:pt x="20332" y="19224"/>
                </a:cubicBezTo>
                <a:cubicBezTo>
                  <a:pt x="18780" y="17260"/>
                  <a:pt x="17165" y="15360"/>
                  <a:pt x="15518" y="13492"/>
                </a:cubicBezTo>
                <a:cubicBezTo>
                  <a:pt x="15297" y="12890"/>
                  <a:pt x="14980" y="12193"/>
                  <a:pt x="14537" y="11402"/>
                </a:cubicBezTo>
                <a:cubicBezTo>
                  <a:pt x="14030" y="10452"/>
                  <a:pt x="13365" y="9407"/>
                  <a:pt x="12573" y="8393"/>
                </a:cubicBezTo>
                <a:cubicBezTo>
                  <a:pt x="11781" y="7348"/>
                  <a:pt x="10863" y="6366"/>
                  <a:pt x="9881" y="5416"/>
                </a:cubicBezTo>
                <a:cubicBezTo>
                  <a:pt x="8868" y="4498"/>
                  <a:pt x="7791" y="3643"/>
                  <a:pt x="6714" y="2914"/>
                </a:cubicBezTo>
                <a:cubicBezTo>
                  <a:pt x="6208" y="2566"/>
                  <a:pt x="5669" y="2218"/>
                  <a:pt x="5131" y="1933"/>
                </a:cubicBezTo>
                <a:cubicBezTo>
                  <a:pt x="4593" y="1648"/>
                  <a:pt x="4086" y="1394"/>
                  <a:pt x="3579" y="1141"/>
                </a:cubicBezTo>
                <a:cubicBezTo>
                  <a:pt x="3104" y="919"/>
                  <a:pt x="2629" y="761"/>
                  <a:pt x="2217" y="603"/>
                </a:cubicBezTo>
                <a:cubicBezTo>
                  <a:pt x="1774" y="444"/>
                  <a:pt x="1394" y="318"/>
                  <a:pt x="1077" y="223"/>
                </a:cubicBezTo>
                <a:cubicBezTo>
                  <a:pt x="412" y="64"/>
                  <a:pt x="1"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
          <p:cNvSpPr/>
          <p:nvPr/>
        </p:nvSpPr>
        <p:spPr>
          <a:xfrm rot="10800000">
            <a:off x="4857335" y="-152375"/>
            <a:ext cx="1670357" cy="1691623"/>
          </a:xfrm>
          <a:custGeom>
            <a:avLst/>
            <a:gdLst/>
            <a:ahLst/>
            <a:cxnLst/>
            <a:rect l="l" t="t" r="r" b="b"/>
            <a:pathLst>
              <a:path w="59222" h="59976" extrusionOk="0">
                <a:moveTo>
                  <a:pt x="35103" y="1"/>
                </a:moveTo>
                <a:cubicBezTo>
                  <a:pt x="28692" y="1"/>
                  <a:pt x="32164" y="17156"/>
                  <a:pt x="34361" y="19101"/>
                </a:cubicBezTo>
                <a:cubicBezTo>
                  <a:pt x="32144" y="21287"/>
                  <a:pt x="30023" y="23598"/>
                  <a:pt x="28027" y="26005"/>
                </a:cubicBezTo>
                <a:cubicBezTo>
                  <a:pt x="29644" y="21093"/>
                  <a:pt x="30406" y="8796"/>
                  <a:pt x="25131" y="8796"/>
                </a:cubicBezTo>
                <a:cubicBezTo>
                  <a:pt x="25032" y="8796"/>
                  <a:pt x="24932" y="8800"/>
                  <a:pt x="24829" y="8809"/>
                </a:cubicBezTo>
                <a:cubicBezTo>
                  <a:pt x="18147" y="9379"/>
                  <a:pt x="24100" y="26639"/>
                  <a:pt x="26507" y="27905"/>
                </a:cubicBezTo>
                <a:cubicBezTo>
                  <a:pt x="24702" y="30217"/>
                  <a:pt x="22992" y="32592"/>
                  <a:pt x="21409" y="35031"/>
                </a:cubicBezTo>
                <a:cubicBezTo>
                  <a:pt x="22387" y="29590"/>
                  <a:pt x="21949" y="19250"/>
                  <a:pt x="17303" y="19250"/>
                </a:cubicBezTo>
                <a:cubicBezTo>
                  <a:pt x="17136" y="19250"/>
                  <a:pt x="16963" y="19264"/>
                  <a:pt x="16785" y="19291"/>
                </a:cubicBezTo>
                <a:cubicBezTo>
                  <a:pt x="10324" y="20305"/>
                  <a:pt x="16880" y="36139"/>
                  <a:pt x="19540" y="38103"/>
                </a:cubicBezTo>
                <a:cubicBezTo>
                  <a:pt x="18622" y="39686"/>
                  <a:pt x="17735" y="41301"/>
                  <a:pt x="16912" y="42948"/>
                </a:cubicBezTo>
                <a:cubicBezTo>
                  <a:pt x="16056" y="44690"/>
                  <a:pt x="15201" y="46463"/>
                  <a:pt x="14410" y="48268"/>
                </a:cubicBezTo>
                <a:cubicBezTo>
                  <a:pt x="14556" y="43529"/>
                  <a:pt x="11972" y="32355"/>
                  <a:pt x="7432" y="32355"/>
                </a:cubicBezTo>
                <a:cubicBezTo>
                  <a:pt x="7058" y="32355"/>
                  <a:pt x="6671" y="32431"/>
                  <a:pt x="6271" y="32592"/>
                </a:cubicBezTo>
                <a:cubicBezTo>
                  <a:pt x="0" y="35157"/>
                  <a:pt x="10958" y="49979"/>
                  <a:pt x="13555" y="50359"/>
                </a:cubicBezTo>
                <a:cubicBezTo>
                  <a:pt x="12415" y="53272"/>
                  <a:pt x="11496" y="56281"/>
                  <a:pt x="10989" y="59289"/>
                </a:cubicBezTo>
                <a:cubicBezTo>
                  <a:pt x="10914" y="59706"/>
                  <a:pt x="11257" y="59976"/>
                  <a:pt x="11573" y="59976"/>
                </a:cubicBezTo>
                <a:cubicBezTo>
                  <a:pt x="11785" y="59976"/>
                  <a:pt x="11984" y="59854"/>
                  <a:pt x="12035" y="59574"/>
                </a:cubicBezTo>
                <a:cubicBezTo>
                  <a:pt x="12541" y="56534"/>
                  <a:pt x="13491" y="53525"/>
                  <a:pt x="14631" y="50580"/>
                </a:cubicBezTo>
                <a:cubicBezTo>
                  <a:pt x="15316" y="50926"/>
                  <a:pt x="16755" y="51110"/>
                  <a:pt x="18536" y="51110"/>
                </a:cubicBezTo>
                <a:cubicBezTo>
                  <a:pt x="24414" y="51110"/>
                  <a:pt x="34022" y="49112"/>
                  <a:pt x="32588" y="44373"/>
                </a:cubicBezTo>
                <a:cubicBezTo>
                  <a:pt x="32111" y="42775"/>
                  <a:pt x="30791" y="42148"/>
                  <a:pt x="29062" y="42148"/>
                </a:cubicBezTo>
                <a:cubicBezTo>
                  <a:pt x="24934" y="42148"/>
                  <a:pt x="18480" y="45727"/>
                  <a:pt x="15645" y="48205"/>
                </a:cubicBezTo>
                <a:cubicBezTo>
                  <a:pt x="16342" y="46590"/>
                  <a:pt x="17102" y="45038"/>
                  <a:pt x="17862" y="43518"/>
                </a:cubicBezTo>
                <a:cubicBezTo>
                  <a:pt x="18717" y="41808"/>
                  <a:pt x="19635" y="40161"/>
                  <a:pt x="20617" y="38514"/>
                </a:cubicBezTo>
                <a:cubicBezTo>
                  <a:pt x="21437" y="39653"/>
                  <a:pt x="26842" y="40968"/>
                  <a:pt x="31694" y="40968"/>
                </a:cubicBezTo>
                <a:cubicBezTo>
                  <a:pt x="36020" y="40968"/>
                  <a:pt x="39907" y="39922"/>
                  <a:pt x="39713" y="36773"/>
                </a:cubicBezTo>
                <a:cubicBezTo>
                  <a:pt x="39577" y="34420"/>
                  <a:pt x="37330" y="33578"/>
                  <a:pt x="34417" y="33578"/>
                </a:cubicBezTo>
                <a:cubicBezTo>
                  <a:pt x="29879" y="33578"/>
                  <a:pt x="23723" y="35622"/>
                  <a:pt x="21409" y="37184"/>
                </a:cubicBezTo>
                <a:cubicBezTo>
                  <a:pt x="23277" y="34144"/>
                  <a:pt x="25304" y="31231"/>
                  <a:pt x="27489" y="28475"/>
                </a:cubicBezTo>
                <a:cubicBezTo>
                  <a:pt x="28857" y="29789"/>
                  <a:pt x="34930" y="31522"/>
                  <a:pt x="39848" y="31522"/>
                </a:cubicBezTo>
                <a:cubicBezTo>
                  <a:pt x="43469" y="31522"/>
                  <a:pt x="46464" y="30582"/>
                  <a:pt x="46490" y="27842"/>
                </a:cubicBezTo>
                <a:cubicBezTo>
                  <a:pt x="46520" y="25163"/>
                  <a:pt x="43708" y="24238"/>
                  <a:pt x="40224" y="24238"/>
                </a:cubicBezTo>
                <a:cubicBezTo>
                  <a:pt x="36336" y="24238"/>
                  <a:pt x="31612" y="25391"/>
                  <a:pt x="29072" y="26544"/>
                </a:cubicBezTo>
                <a:cubicBezTo>
                  <a:pt x="31036" y="24168"/>
                  <a:pt x="33094" y="21888"/>
                  <a:pt x="35280" y="19735"/>
                </a:cubicBezTo>
                <a:cubicBezTo>
                  <a:pt x="36403" y="21409"/>
                  <a:pt x="44110" y="24631"/>
                  <a:pt x="49360" y="24631"/>
                </a:cubicBezTo>
                <a:cubicBezTo>
                  <a:pt x="51953" y="24631"/>
                  <a:pt x="53946" y="23845"/>
                  <a:pt x="54249" y="21698"/>
                </a:cubicBezTo>
                <a:cubicBezTo>
                  <a:pt x="54746" y="18220"/>
                  <a:pt x="50042" y="17083"/>
                  <a:pt x="45175" y="17083"/>
                </a:cubicBezTo>
                <a:cubicBezTo>
                  <a:pt x="41977" y="17083"/>
                  <a:pt x="38709" y="17574"/>
                  <a:pt x="36800" y="18215"/>
                </a:cubicBezTo>
                <a:cubicBezTo>
                  <a:pt x="38225" y="16853"/>
                  <a:pt x="39682" y="15554"/>
                  <a:pt x="41170" y="14256"/>
                </a:cubicBezTo>
                <a:cubicBezTo>
                  <a:pt x="45002" y="14129"/>
                  <a:pt x="59221" y="6909"/>
                  <a:pt x="55358" y="1968"/>
                </a:cubicBezTo>
                <a:cubicBezTo>
                  <a:pt x="54726" y="1149"/>
                  <a:pt x="53925" y="797"/>
                  <a:pt x="53023" y="797"/>
                </a:cubicBezTo>
                <a:cubicBezTo>
                  <a:pt x="48135" y="797"/>
                  <a:pt x="40273" y="11136"/>
                  <a:pt x="40220" y="13623"/>
                </a:cubicBezTo>
                <a:cubicBezTo>
                  <a:pt x="38922" y="14763"/>
                  <a:pt x="37623" y="15934"/>
                  <a:pt x="36356" y="17138"/>
                </a:cubicBezTo>
                <a:cubicBezTo>
                  <a:pt x="38573" y="12198"/>
                  <a:pt x="40758" y="227"/>
                  <a:pt x="35280" y="5"/>
                </a:cubicBezTo>
                <a:cubicBezTo>
                  <a:pt x="35220" y="2"/>
                  <a:pt x="35161" y="1"/>
                  <a:pt x="35103" y="1"/>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txBox="1">
            <a:spLocks noGrp="1"/>
          </p:cNvSpPr>
          <p:nvPr>
            <p:ph type="ctrTitle"/>
          </p:nvPr>
        </p:nvSpPr>
        <p:spPr>
          <a:xfrm>
            <a:off x="1734025" y="3676775"/>
            <a:ext cx="2091300" cy="30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1pPr>
            <a:lvl2pPr lvl="1"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2pPr>
            <a:lvl3pPr lvl="2"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3pPr>
            <a:lvl4pPr lvl="3"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4pPr>
            <a:lvl5pPr lvl="4"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5pPr>
            <a:lvl6pPr lvl="5"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6pPr>
            <a:lvl7pPr lvl="6"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7pPr>
            <a:lvl8pPr lvl="7"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8pPr>
            <a:lvl9pPr lvl="8"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9pPr>
          </a:lstStyle>
          <a:p>
            <a:endParaRPr/>
          </a:p>
        </p:txBody>
      </p:sp>
      <p:sp>
        <p:nvSpPr>
          <p:cNvPr id="300" name="Google Shape;300;p5"/>
          <p:cNvSpPr txBox="1">
            <a:spLocks noGrp="1"/>
          </p:cNvSpPr>
          <p:nvPr>
            <p:ph type="subTitle" idx="1"/>
          </p:nvPr>
        </p:nvSpPr>
        <p:spPr>
          <a:xfrm>
            <a:off x="1734025" y="3977368"/>
            <a:ext cx="2091300" cy="606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rgbClr val="3C6D7B"/>
              </a:buClr>
              <a:buSzPts val="1300"/>
              <a:buNone/>
              <a:defRPr sz="1300">
                <a:solidFill>
                  <a:srgbClr val="3C6D7B"/>
                </a:solidFill>
              </a:defRPr>
            </a:lvl1pPr>
            <a:lvl2pPr lvl="1" algn="ctr" rtl="0">
              <a:lnSpc>
                <a:spcPct val="115000"/>
              </a:lnSpc>
              <a:spcBef>
                <a:spcPts val="0"/>
              </a:spcBef>
              <a:spcAft>
                <a:spcPts val="0"/>
              </a:spcAft>
              <a:buClr>
                <a:srgbClr val="3C6D7B"/>
              </a:buClr>
              <a:buSzPts val="1300"/>
              <a:buNone/>
              <a:defRPr sz="1300">
                <a:solidFill>
                  <a:srgbClr val="3C6D7B"/>
                </a:solidFill>
              </a:defRPr>
            </a:lvl2pPr>
            <a:lvl3pPr lvl="2" algn="ctr" rtl="0">
              <a:lnSpc>
                <a:spcPct val="115000"/>
              </a:lnSpc>
              <a:spcBef>
                <a:spcPts val="0"/>
              </a:spcBef>
              <a:spcAft>
                <a:spcPts val="0"/>
              </a:spcAft>
              <a:buClr>
                <a:srgbClr val="3C6D7B"/>
              </a:buClr>
              <a:buSzPts val="1300"/>
              <a:buNone/>
              <a:defRPr sz="1300">
                <a:solidFill>
                  <a:srgbClr val="3C6D7B"/>
                </a:solidFill>
              </a:defRPr>
            </a:lvl3pPr>
            <a:lvl4pPr lvl="3" algn="ctr" rtl="0">
              <a:lnSpc>
                <a:spcPct val="115000"/>
              </a:lnSpc>
              <a:spcBef>
                <a:spcPts val="0"/>
              </a:spcBef>
              <a:spcAft>
                <a:spcPts val="0"/>
              </a:spcAft>
              <a:buClr>
                <a:srgbClr val="3C6D7B"/>
              </a:buClr>
              <a:buSzPts val="1300"/>
              <a:buNone/>
              <a:defRPr sz="1300">
                <a:solidFill>
                  <a:srgbClr val="3C6D7B"/>
                </a:solidFill>
              </a:defRPr>
            </a:lvl4pPr>
            <a:lvl5pPr lvl="4" algn="ctr" rtl="0">
              <a:lnSpc>
                <a:spcPct val="115000"/>
              </a:lnSpc>
              <a:spcBef>
                <a:spcPts val="0"/>
              </a:spcBef>
              <a:spcAft>
                <a:spcPts val="0"/>
              </a:spcAft>
              <a:buClr>
                <a:srgbClr val="3C6D7B"/>
              </a:buClr>
              <a:buSzPts val="1300"/>
              <a:buNone/>
              <a:defRPr sz="1300">
                <a:solidFill>
                  <a:srgbClr val="3C6D7B"/>
                </a:solidFill>
              </a:defRPr>
            </a:lvl5pPr>
            <a:lvl6pPr lvl="5" algn="ctr" rtl="0">
              <a:lnSpc>
                <a:spcPct val="115000"/>
              </a:lnSpc>
              <a:spcBef>
                <a:spcPts val="0"/>
              </a:spcBef>
              <a:spcAft>
                <a:spcPts val="0"/>
              </a:spcAft>
              <a:buClr>
                <a:srgbClr val="3C6D7B"/>
              </a:buClr>
              <a:buSzPts val="1300"/>
              <a:buNone/>
              <a:defRPr sz="1300">
                <a:solidFill>
                  <a:srgbClr val="3C6D7B"/>
                </a:solidFill>
              </a:defRPr>
            </a:lvl6pPr>
            <a:lvl7pPr lvl="6" algn="ctr" rtl="0">
              <a:lnSpc>
                <a:spcPct val="115000"/>
              </a:lnSpc>
              <a:spcBef>
                <a:spcPts val="0"/>
              </a:spcBef>
              <a:spcAft>
                <a:spcPts val="0"/>
              </a:spcAft>
              <a:buClr>
                <a:srgbClr val="3C6D7B"/>
              </a:buClr>
              <a:buSzPts val="1300"/>
              <a:buNone/>
              <a:defRPr sz="1300">
                <a:solidFill>
                  <a:srgbClr val="3C6D7B"/>
                </a:solidFill>
              </a:defRPr>
            </a:lvl7pPr>
            <a:lvl8pPr lvl="7" algn="ctr" rtl="0">
              <a:lnSpc>
                <a:spcPct val="115000"/>
              </a:lnSpc>
              <a:spcBef>
                <a:spcPts val="0"/>
              </a:spcBef>
              <a:spcAft>
                <a:spcPts val="0"/>
              </a:spcAft>
              <a:buClr>
                <a:srgbClr val="3C6D7B"/>
              </a:buClr>
              <a:buSzPts val="1300"/>
              <a:buNone/>
              <a:defRPr sz="1300">
                <a:solidFill>
                  <a:srgbClr val="3C6D7B"/>
                </a:solidFill>
              </a:defRPr>
            </a:lvl8pPr>
            <a:lvl9pPr lvl="8" algn="ctr" rtl="0">
              <a:lnSpc>
                <a:spcPct val="115000"/>
              </a:lnSpc>
              <a:spcBef>
                <a:spcPts val="0"/>
              </a:spcBef>
              <a:spcAft>
                <a:spcPts val="0"/>
              </a:spcAft>
              <a:buClr>
                <a:srgbClr val="3C6D7B"/>
              </a:buClr>
              <a:buSzPts val="1300"/>
              <a:buNone/>
              <a:defRPr sz="1300">
                <a:solidFill>
                  <a:srgbClr val="3C6D7B"/>
                </a:solidFill>
              </a:defRPr>
            </a:lvl9pPr>
          </a:lstStyle>
          <a:p>
            <a:endParaRPr/>
          </a:p>
        </p:txBody>
      </p:sp>
      <p:sp>
        <p:nvSpPr>
          <p:cNvPr id="301" name="Google Shape;301;p5"/>
          <p:cNvSpPr txBox="1">
            <a:spLocks noGrp="1"/>
          </p:cNvSpPr>
          <p:nvPr>
            <p:ph type="ctrTitle" idx="2"/>
          </p:nvPr>
        </p:nvSpPr>
        <p:spPr>
          <a:xfrm>
            <a:off x="5223425" y="3676775"/>
            <a:ext cx="2091300" cy="30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1pPr>
            <a:lvl2pPr lvl="1"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2pPr>
            <a:lvl3pPr lvl="2"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3pPr>
            <a:lvl4pPr lvl="3"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4pPr>
            <a:lvl5pPr lvl="4"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5pPr>
            <a:lvl6pPr lvl="5"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6pPr>
            <a:lvl7pPr lvl="6"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7pPr>
            <a:lvl8pPr lvl="7"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8pPr>
            <a:lvl9pPr lvl="8" algn="ctr" rtl="0">
              <a:spcBef>
                <a:spcPts val="0"/>
              </a:spcBef>
              <a:spcAft>
                <a:spcPts val="0"/>
              </a:spcAft>
              <a:buClr>
                <a:srgbClr val="3C6D7B"/>
              </a:buClr>
              <a:buSzPts val="1500"/>
              <a:buFont typeface="Montserrat SemiBold"/>
              <a:buNone/>
              <a:defRPr sz="1500">
                <a:solidFill>
                  <a:srgbClr val="3C6D7B"/>
                </a:solidFill>
                <a:latin typeface="Montserrat SemiBold"/>
                <a:ea typeface="Montserrat SemiBold"/>
                <a:cs typeface="Montserrat SemiBold"/>
                <a:sym typeface="Montserrat SemiBold"/>
              </a:defRPr>
            </a:lvl9pPr>
          </a:lstStyle>
          <a:p>
            <a:endParaRPr/>
          </a:p>
        </p:txBody>
      </p:sp>
      <p:sp>
        <p:nvSpPr>
          <p:cNvPr id="302" name="Google Shape;302;p5"/>
          <p:cNvSpPr txBox="1">
            <a:spLocks noGrp="1"/>
          </p:cNvSpPr>
          <p:nvPr>
            <p:ph type="subTitle" idx="3"/>
          </p:nvPr>
        </p:nvSpPr>
        <p:spPr>
          <a:xfrm>
            <a:off x="5223425" y="3977368"/>
            <a:ext cx="2091300" cy="606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rgbClr val="3C6D7B"/>
              </a:buClr>
              <a:buSzPts val="1300"/>
              <a:buNone/>
              <a:defRPr sz="1300">
                <a:solidFill>
                  <a:srgbClr val="3C6D7B"/>
                </a:solidFill>
              </a:defRPr>
            </a:lvl1pPr>
            <a:lvl2pPr lvl="1" algn="ctr" rtl="0">
              <a:lnSpc>
                <a:spcPct val="115000"/>
              </a:lnSpc>
              <a:spcBef>
                <a:spcPts val="0"/>
              </a:spcBef>
              <a:spcAft>
                <a:spcPts val="0"/>
              </a:spcAft>
              <a:buClr>
                <a:srgbClr val="3C6D7B"/>
              </a:buClr>
              <a:buSzPts val="1300"/>
              <a:buNone/>
              <a:defRPr sz="1300">
                <a:solidFill>
                  <a:srgbClr val="3C6D7B"/>
                </a:solidFill>
              </a:defRPr>
            </a:lvl2pPr>
            <a:lvl3pPr lvl="2" algn="ctr" rtl="0">
              <a:lnSpc>
                <a:spcPct val="115000"/>
              </a:lnSpc>
              <a:spcBef>
                <a:spcPts val="0"/>
              </a:spcBef>
              <a:spcAft>
                <a:spcPts val="0"/>
              </a:spcAft>
              <a:buClr>
                <a:srgbClr val="3C6D7B"/>
              </a:buClr>
              <a:buSzPts val="1300"/>
              <a:buNone/>
              <a:defRPr sz="1300">
                <a:solidFill>
                  <a:srgbClr val="3C6D7B"/>
                </a:solidFill>
              </a:defRPr>
            </a:lvl3pPr>
            <a:lvl4pPr lvl="3" algn="ctr" rtl="0">
              <a:lnSpc>
                <a:spcPct val="115000"/>
              </a:lnSpc>
              <a:spcBef>
                <a:spcPts val="0"/>
              </a:spcBef>
              <a:spcAft>
                <a:spcPts val="0"/>
              </a:spcAft>
              <a:buClr>
                <a:srgbClr val="3C6D7B"/>
              </a:buClr>
              <a:buSzPts val="1300"/>
              <a:buNone/>
              <a:defRPr sz="1300">
                <a:solidFill>
                  <a:srgbClr val="3C6D7B"/>
                </a:solidFill>
              </a:defRPr>
            </a:lvl4pPr>
            <a:lvl5pPr lvl="4" algn="ctr" rtl="0">
              <a:lnSpc>
                <a:spcPct val="115000"/>
              </a:lnSpc>
              <a:spcBef>
                <a:spcPts val="0"/>
              </a:spcBef>
              <a:spcAft>
                <a:spcPts val="0"/>
              </a:spcAft>
              <a:buClr>
                <a:srgbClr val="3C6D7B"/>
              </a:buClr>
              <a:buSzPts val="1300"/>
              <a:buNone/>
              <a:defRPr sz="1300">
                <a:solidFill>
                  <a:srgbClr val="3C6D7B"/>
                </a:solidFill>
              </a:defRPr>
            </a:lvl5pPr>
            <a:lvl6pPr lvl="5" algn="ctr" rtl="0">
              <a:lnSpc>
                <a:spcPct val="115000"/>
              </a:lnSpc>
              <a:spcBef>
                <a:spcPts val="0"/>
              </a:spcBef>
              <a:spcAft>
                <a:spcPts val="0"/>
              </a:spcAft>
              <a:buClr>
                <a:srgbClr val="3C6D7B"/>
              </a:buClr>
              <a:buSzPts val="1300"/>
              <a:buNone/>
              <a:defRPr sz="1300">
                <a:solidFill>
                  <a:srgbClr val="3C6D7B"/>
                </a:solidFill>
              </a:defRPr>
            </a:lvl6pPr>
            <a:lvl7pPr lvl="6" algn="ctr" rtl="0">
              <a:lnSpc>
                <a:spcPct val="115000"/>
              </a:lnSpc>
              <a:spcBef>
                <a:spcPts val="0"/>
              </a:spcBef>
              <a:spcAft>
                <a:spcPts val="0"/>
              </a:spcAft>
              <a:buClr>
                <a:srgbClr val="3C6D7B"/>
              </a:buClr>
              <a:buSzPts val="1300"/>
              <a:buNone/>
              <a:defRPr sz="1300">
                <a:solidFill>
                  <a:srgbClr val="3C6D7B"/>
                </a:solidFill>
              </a:defRPr>
            </a:lvl7pPr>
            <a:lvl8pPr lvl="7" algn="ctr" rtl="0">
              <a:lnSpc>
                <a:spcPct val="115000"/>
              </a:lnSpc>
              <a:spcBef>
                <a:spcPts val="0"/>
              </a:spcBef>
              <a:spcAft>
                <a:spcPts val="0"/>
              </a:spcAft>
              <a:buClr>
                <a:srgbClr val="3C6D7B"/>
              </a:buClr>
              <a:buSzPts val="1300"/>
              <a:buNone/>
              <a:defRPr sz="1300">
                <a:solidFill>
                  <a:srgbClr val="3C6D7B"/>
                </a:solidFill>
              </a:defRPr>
            </a:lvl8pPr>
            <a:lvl9pPr lvl="8" algn="ctr" rtl="0">
              <a:lnSpc>
                <a:spcPct val="115000"/>
              </a:lnSpc>
              <a:spcBef>
                <a:spcPts val="0"/>
              </a:spcBef>
              <a:spcAft>
                <a:spcPts val="0"/>
              </a:spcAft>
              <a:buClr>
                <a:srgbClr val="3C6D7B"/>
              </a:buClr>
              <a:buSzPts val="1300"/>
              <a:buNone/>
              <a:defRPr sz="1300">
                <a:solidFill>
                  <a:srgbClr val="3C6D7B"/>
                </a:solidFill>
              </a:defRPr>
            </a:lvl9pPr>
          </a:lstStyle>
          <a:p>
            <a:endParaRPr/>
          </a:p>
        </p:txBody>
      </p:sp>
      <p:sp>
        <p:nvSpPr>
          <p:cNvPr id="303" name="Google Shape;303;p5"/>
          <p:cNvSpPr txBox="1">
            <a:spLocks noGrp="1"/>
          </p:cNvSpPr>
          <p:nvPr>
            <p:ph type="title" idx="4"/>
          </p:nvPr>
        </p:nvSpPr>
        <p:spPr>
          <a:xfrm>
            <a:off x="713100" y="539500"/>
            <a:ext cx="7717800" cy="615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4"/>
        <p:cNvGrpSpPr/>
        <p:nvPr/>
      </p:nvGrpSpPr>
      <p:grpSpPr>
        <a:xfrm>
          <a:off x="0" y="0"/>
          <a:ext cx="0" cy="0"/>
          <a:chOff x="0" y="0"/>
          <a:chExt cx="0" cy="0"/>
        </a:xfrm>
      </p:grpSpPr>
      <p:sp>
        <p:nvSpPr>
          <p:cNvPr id="305" name="Google Shape;305;p6"/>
          <p:cNvSpPr/>
          <p:nvPr/>
        </p:nvSpPr>
        <p:spPr>
          <a:xfrm rot="10800000" flipH="1">
            <a:off x="5" y="-8"/>
            <a:ext cx="5672347" cy="2310131"/>
          </a:xfrm>
          <a:custGeom>
            <a:avLst/>
            <a:gdLst/>
            <a:ahLst/>
            <a:cxnLst/>
            <a:rect l="l" t="t" r="r" b="b"/>
            <a:pathLst>
              <a:path w="165218" h="67287" extrusionOk="0">
                <a:moveTo>
                  <a:pt x="62963" y="1"/>
                </a:moveTo>
                <a:cubicBezTo>
                  <a:pt x="57638" y="1"/>
                  <a:pt x="52317" y="1221"/>
                  <a:pt x="47504" y="3537"/>
                </a:cubicBezTo>
                <a:cubicBezTo>
                  <a:pt x="47504" y="3537"/>
                  <a:pt x="33443" y="10979"/>
                  <a:pt x="25589" y="21557"/>
                </a:cubicBezTo>
                <a:cubicBezTo>
                  <a:pt x="17975" y="31780"/>
                  <a:pt x="10499" y="35581"/>
                  <a:pt x="3606" y="35581"/>
                </a:cubicBezTo>
                <a:cubicBezTo>
                  <a:pt x="2385" y="35581"/>
                  <a:pt x="1182" y="35462"/>
                  <a:pt x="0" y="35238"/>
                </a:cubicBezTo>
                <a:lnTo>
                  <a:pt x="0" y="67287"/>
                </a:lnTo>
                <a:lnTo>
                  <a:pt x="165218" y="67287"/>
                </a:lnTo>
                <a:cubicBezTo>
                  <a:pt x="164109" y="65133"/>
                  <a:pt x="162874" y="63075"/>
                  <a:pt x="161607" y="61016"/>
                </a:cubicBezTo>
                <a:cubicBezTo>
                  <a:pt x="160055" y="58514"/>
                  <a:pt x="158440" y="56044"/>
                  <a:pt x="156730" y="53669"/>
                </a:cubicBezTo>
                <a:cubicBezTo>
                  <a:pt x="153500" y="49140"/>
                  <a:pt x="149826" y="44833"/>
                  <a:pt x="145329" y="41540"/>
                </a:cubicBezTo>
                <a:cubicBezTo>
                  <a:pt x="143144" y="39956"/>
                  <a:pt x="140737" y="38626"/>
                  <a:pt x="138204" y="37708"/>
                </a:cubicBezTo>
                <a:cubicBezTo>
                  <a:pt x="135406" y="36707"/>
                  <a:pt x="132499" y="36308"/>
                  <a:pt x="129532" y="36308"/>
                </a:cubicBezTo>
                <a:cubicBezTo>
                  <a:pt x="129309" y="36308"/>
                  <a:pt x="129085" y="36310"/>
                  <a:pt x="128861" y="36315"/>
                </a:cubicBezTo>
                <a:cubicBezTo>
                  <a:pt x="124096" y="36384"/>
                  <a:pt x="119298" y="37306"/>
                  <a:pt x="114514" y="37306"/>
                </a:cubicBezTo>
                <a:cubicBezTo>
                  <a:pt x="112717" y="37306"/>
                  <a:pt x="110922" y="37176"/>
                  <a:pt x="109132" y="36821"/>
                </a:cubicBezTo>
                <a:cubicBezTo>
                  <a:pt x="106281" y="36251"/>
                  <a:pt x="103495" y="35079"/>
                  <a:pt x="101341" y="33053"/>
                </a:cubicBezTo>
                <a:cubicBezTo>
                  <a:pt x="99219" y="31026"/>
                  <a:pt x="97857" y="28366"/>
                  <a:pt x="96717" y="25674"/>
                </a:cubicBezTo>
                <a:cubicBezTo>
                  <a:pt x="95577" y="23045"/>
                  <a:pt x="94596" y="20322"/>
                  <a:pt x="93170" y="17788"/>
                </a:cubicBezTo>
                <a:cubicBezTo>
                  <a:pt x="91840" y="15413"/>
                  <a:pt x="90225" y="13228"/>
                  <a:pt x="88357" y="11233"/>
                </a:cubicBezTo>
                <a:cubicBezTo>
                  <a:pt x="84588" y="7211"/>
                  <a:pt x="79901" y="4044"/>
                  <a:pt x="74739" y="2112"/>
                </a:cubicBezTo>
                <a:cubicBezTo>
                  <a:pt x="70952" y="687"/>
                  <a:pt x="66956" y="1"/>
                  <a:pt x="62963" y="1"/>
                </a:cubicBez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txBox="1">
            <a:spLocks noGrp="1"/>
          </p:cNvSpPr>
          <p:nvPr>
            <p:ph type="title"/>
          </p:nvPr>
        </p:nvSpPr>
        <p:spPr>
          <a:xfrm>
            <a:off x="713100" y="539500"/>
            <a:ext cx="7717800" cy="615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307" name="Google Shape;307;p6"/>
          <p:cNvGrpSpPr/>
          <p:nvPr/>
        </p:nvGrpSpPr>
        <p:grpSpPr>
          <a:xfrm>
            <a:off x="8048997" y="-35371"/>
            <a:ext cx="1158677" cy="846317"/>
            <a:chOff x="8048997" y="-35371"/>
            <a:chExt cx="1158677" cy="846317"/>
          </a:xfrm>
        </p:grpSpPr>
        <p:sp>
          <p:nvSpPr>
            <p:cNvPr id="308" name="Google Shape;308;p6"/>
            <p:cNvSpPr/>
            <p:nvPr/>
          </p:nvSpPr>
          <p:spPr>
            <a:xfrm rot="10800000">
              <a:off x="8048997" y="-35371"/>
              <a:ext cx="1158677" cy="846317"/>
            </a:xfrm>
            <a:custGeom>
              <a:avLst/>
              <a:gdLst/>
              <a:ahLst/>
              <a:cxnLst/>
              <a:rect l="l" t="t" r="r" b="b"/>
              <a:pathLst>
                <a:path w="49532" h="36179" extrusionOk="0">
                  <a:moveTo>
                    <a:pt x="41020" y="1"/>
                  </a:moveTo>
                  <a:cubicBezTo>
                    <a:pt x="39911" y="1"/>
                    <a:pt x="38737" y="42"/>
                    <a:pt x="37529" y="137"/>
                  </a:cubicBezTo>
                  <a:cubicBezTo>
                    <a:pt x="34299" y="422"/>
                    <a:pt x="30783" y="1150"/>
                    <a:pt x="27331" y="2385"/>
                  </a:cubicBezTo>
                  <a:cubicBezTo>
                    <a:pt x="23879" y="3589"/>
                    <a:pt x="20491" y="5331"/>
                    <a:pt x="17419" y="7484"/>
                  </a:cubicBezTo>
                  <a:cubicBezTo>
                    <a:pt x="14315" y="9638"/>
                    <a:pt x="11528" y="12203"/>
                    <a:pt x="9153" y="14990"/>
                  </a:cubicBezTo>
                  <a:cubicBezTo>
                    <a:pt x="6810" y="17808"/>
                    <a:pt x="4910" y="20848"/>
                    <a:pt x="3516" y="23762"/>
                  </a:cubicBezTo>
                  <a:cubicBezTo>
                    <a:pt x="2091" y="26707"/>
                    <a:pt x="1204" y="29526"/>
                    <a:pt x="666" y="31679"/>
                  </a:cubicBezTo>
                  <a:cubicBezTo>
                    <a:pt x="413" y="32724"/>
                    <a:pt x="254" y="33643"/>
                    <a:pt x="159" y="34276"/>
                  </a:cubicBezTo>
                  <a:cubicBezTo>
                    <a:pt x="33" y="34909"/>
                    <a:pt x="1" y="35258"/>
                    <a:pt x="1" y="35258"/>
                  </a:cubicBezTo>
                  <a:cubicBezTo>
                    <a:pt x="1" y="35258"/>
                    <a:pt x="381" y="35353"/>
                    <a:pt x="983" y="35479"/>
                  </a:cubicBezTo>
                  <a:cubicBezTo>
                    <a:pt x="1616" y="35606"/>
                    <a:pt x="2503" y="35796"/>
                    <a:pt x="3611" y="35891"/>
                  </a:cubicBezTo>
                  <a:cubicBezTo>
                    <a:pt x="4936" y="36064"/>
                    <a:pt x="6539" y="36178"/>
                    <a:pt x="8323" y="36178"/>
                  </a:cubicBezTo>
                  <a:cubicBezTo>
                    <a:pt x="9483" y="36178"/>
                    <a:pt x="10719" y="36130"/>
                    <a:pt x="12003" y="36018"/>
                  </a:cubicBezTo>
                  <a:cubicBezTo>
                    <a:pt x="15234" y="35733"/>
                    <a:pt x="18749" y="35036"/>
                    <a:pt x="22201" y="33801"/>
                  </a:cubicBezTo>
                  <a:cubicBezTo>
                    <a:pt x="25653" y="32598"/>
                    <a:pt x="29010" y="30856"/>
                    <a:pt x="32113" y="28702"/>
                  </a:cubicBezTo>
                  <a:cubicBezTo>
                    <a:pt x="35217" y="26580"/>
                    <a:pt x="38035" y="24015"/>
                    <a:pt x="40379" y="21228"/>
                  </a:cubicBezTo>
                  <a:cubicBezTo>
                    <a:pt x="42754" y="18442"/>
                    <a:pt x="44654" y="15401"/>
                    <a:pt x="46048" y="12456"/>
                  </a:cubicBezTo>
                  <a:cubicBezTo>
                    <a:pt x="47441" y="9511"/>
                    <a:pt x="48360" y="6692"/>
                    <a:pt x="48866" y="4539"/>
                  </a:cubicBezTo>
                  <a:cubicBezTo>
                    <a:pt x="49151" y="3494"/>
                    <a:pt x="49310" y="2575"/>
                    <a:pt x="49405" y="1942"/>
                  </a:cubicBezTo>
                  <a:cubicBezTo>
                    <a:pt x="49500" y="1309"/>
                    <a:pt x="49531" y="929"/>
                    <a:pt x="49531" y="929"/>
                  </a:cubicBezTo>
                  <a:cubicBezTo>
                    <a:pt x="49531" y="929"/>
                    <a:pt x="49183" y="834"/>
                    <a:pt x="48550" y="707"/>
                  </a:cubicBezTo>
                  <a:cubicBezTo>
                    <a:pt x="47916" y="580"/>
                    <a:pt x="46998" y="422"/>
                    <a:pt x="45921" y="295"/>
                  </a:cubicBezTo>
                  <a:cubicBezTo>
                    <a:pt x="44554" y="117"/>
                    <a:pt x="42876" y="1"/>
                    <a:pt x="41020" y="1"/>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rot="10800000">
              <a:off x="8105214" y="18156"/>
              <a:ext cx="1055891" cy="731694"/>
            </a:xfrm>
            <a:custGeom>
              <a:avLst/>
              <a:gdLst/>
              <a:ahLst/>
              <a:cxnLst/>
              <a:rect l="l" t="t" r="r" b="b"/>
              <a:pathLst>
                <a:path w="45138" h="31279" extrusionOk="0">
                  <a:moveTo>
                    <a:pt x="44470" y="1"/>
                  </a:moveTo>
                  <a:cubicBezTo>
                    <a:pt x="44387" y="1"/>
                    <a:pt x="44300" y="28"/>
                    <a:pt x="44215" y="90"/>
                  </a:cubicBezTo>
                  <a:cubicBezTo>
                    <a:pt x="39021" y="3669"/>
                    <a:pt x="33828" y="7279"/>
                    <a:pt x="28666" y="10858"/>
                  </a:cubicBezTo>
                  <a:cubicBezTo>
                    <a:pt x="31009" y="8134"/>
                    <a:pt x="33194" y="4745"/>
                    <a:pt x="32878" y="1547"/>
                  </a:cubicBezTo>
                  <a:cubicBezTo>
                    <a:pt x="32848" y="1262"/>
                    <a:pt x="32626" y="1126"/>
                    <a:pt x="32407" y="1126"/>
                  </a:cubicBezTo>
                  <a:cubicBezTo>
                    <a:pt x="32164" y="1126"/>
                    <a:pt x="31926" y="1294"/>
                    <a:pt x="31959" y="1610"/>
                  </a:cubicBezTo>
                  <a:cubicBezTo>
                    <a:pt x="32371" y="5949"/>
                    <a:pt x="27747" y="10668"/>
                    <a:pt x="24992" y="13391"/>
                  </a:cubicBezTo>
                  <a:cubicBezTo>
                    <a:pt x="22458" y="15133"/>
                    <a:pt x="19925" y="16906"/>
                    <a:pt x="17423" y="18648"/>
                  </a:cubicBezTo>
                  <a:cubicBezTo>
                    <a:pt x="20305" y="15006"/>
                    <a:pt x="22775" y="10573"/>
                    <a:pt x="22775" y="5981"/>
                  </a:cubicBezTo>
                  <a:cubicBezTo>
                    <a:pt x="22775" y="5700"/>
                    <a:pt x="22575" y="5571"/>
                    <a:pt x="22362" y="5571"/>
                  </a:cubicBezTo>
                  <a:cubicBezTo>
                    <a:pt x="22118" y="5571"/>
                    <a:pt x="21857" y="5740"/>
                    <a:pt x="21857" y="6044"/>
                  </a:cubicBezTo>
                  <a:cubicBezTo>
                    <a:pt x="21857" y="11618"/>
                    <a:pt x="17898" y="17033"/>
                    <a:pt x="14256" y="20833"/>
                  </a:cubicBezTo>
                  <a:cubicBezTo>
                    <a:pt x="12768" y="21847"/>
                    <a:pt x="11311" y="22892"/>
                    <a:pt x="9822" y="23905"/>
                  </a:cubicBezTo>
                  <a:cubicBezTo>
                    <a:pt x="12388" y="20453"/>
                    <a:pt x="14700" y="16115"/>
                    <a:pt x="14193" y="11934"/>
                  </a:cubicBezTo>
                  <a:cubicBezTo>
                    <a:pt x="14149" y="11669"/>
                    <a:pt x="13925" y="11540"/>
                    <a:pt x="13706" y="11540"/>
                  </a:cubicBezTo>
                  <a:cubicBezTo>
                    <a:pt x="13455" y="11540"/>
                    <a:pt x="13209" y="11708"/>
                    <a:pt x="13243" y="12029"/>
                  </a:cubicBezTo>
                  <a:cubicBezTo>
                    <a:pt x="13844" y="17001"/>
                    <a:pt x="10139" y="22258"/>
                    <a:pt x="7162" y="25742"/>
                  </a:cubicBezTo>
                  <a:lnTo>
                    <a:pt x="417" y="30429"/>
                  </a:lnTo>
                  <a:cubicBezTo>
                    <a:pt x="1" y="30715"/>
                    <a:pt x="289" y="31278"/>
                    <a:pt x="686" y="31278"/>
                  </a:cubicBezTo>
                  <a:cubicBezTo>
                    <a:pt x="773" y="31278"/>
                    <a:pt x="864" y="31251"/>
                    <a:pt x="955" y="31189"/>
                  </a:cubicBezTo>
                  <a:cubicBezTo>
                    <a:pt x="3204" y="29637"/>
                    <a:pt x="5452" y="28085"/>
                    <a:pt x="7669" y="26534"/>
                  </a:cubicBezTo>
                  <a:cubicBezTo>
                    <a:pt x="10449" y="25519"/>
                    <a:pt x="14010" y="24478"/>
                    <a:pt x="17376" y="24478"/>
                  </a:cubicBezTo>
                  <a:cubicBezTo>
                    <a:pt x="19262" y="24478"/>
                    <a:pt x="21088" y="24805"/>
                    <a:pt x="22680" y="25647"/>
                  </a:cubicBezTo>
                  <a:cubicBezTo>
                    <a:pt x="22755" y="25687"/>
                    <a:pt x="22827" y="25704"/>
                    <a:pt x="22894" y="25704"/>
                  </a:cubicBezTo>
                  <a:cubicBezTo>
                    <a:pt x="23307" y="25704"/>
                    <a:pt x="23528" y="25037"/>
                    <a:pt x="23092" y="24792"/>
                  </a:cubicBezTo>
                  <a:cubicBezTo>
                    <a:pt x="21372" y="23903"/>
                    <a:pt x="19411" y="23557"/>
                    <a:pt x="17393" y="23557"/>
                  </a:cubicBezTo>
                  <a:cubicBezTo>
                    <a:pt x="15027" y="23557"/>
                    <a:pt x="12583" y="24033"/>
                    <a:pt x="10361" y="24665"/>
                  </a:cubicBezTo>
                  <a:cubicBezTo>
                    <a:pt x="11818" y="23652"/>
                    <a:pt x="13306" y="22638"/>
                    <a:pt x="14763" y="21593"/>
                  </a:cubicBezTo>
                  <a:cubicBezTo>
                    <a:pt x="18152" y="20154"/>
                    <a:pt x="22331" y="18838"/>
                    <a:pt x="26325" y="18838"/>
                  </a:cubicBezTo>
                  <a:cubicBezTo>
                    <a:pt x="28041" y="18838"/>
                    <a:pt x="29723" y="19081"/>
                    <a:pt x="31294" y="19662"/>
                  </a:cubicBezTo>
                  <a:cubicBezTo>
                    <a:pt x="31355" y="19687"/>
                    <a:pt x="31415" y="19698"/>
                    <a:pt x="31471" y="19698"/>
                  </a:cubicBezTo>
                  <a:cubicBezTo>
                    <a:pt x="31913" y="19698"/>
                    <a:pt x="32180" y="19007"/>
                    <a:pt x="31674" y="18838"/>
                  </a:cubicBezTo>
                  <a:cubicBezTo>
                    <a:pt x="29978" y="18198"/>
                    <a:pt x="28163" y="17931"/>
                    <a:pt x="26313" y="17931"/>
                  </a:cubicBezTo>
                  <a:cubicBezTo>
                    <a:pt x="23499" y="17931"/>
                    <a:pt x="20605" y="18548"/>
                    <a:pt x="17930" y="19408"/>
                  </a:cubicBezTo>
                  <a:cubicBezTo>
                    <a:pt x="20463" y="17666"/>
                    <a:pt x="22997" y="15925"/>
                    <a:pt x="25530" y="14151"/>
                  </a:cubicBezTo>
                  <a:cubicBezTo>
                    <a:pt x="28185" y="12955"/>
                    <a:pt x="32267" y="11109"/>
                    <a:pt x="35798" y="11109"/>
                  </a:cubicBezTo>
                  <a:cubicBezTo>
                    <a:pt x="36942" y="11109"/>
                    <a:pt x="38028" y="11303"/>
                    <a:pt x="38990" y="11776"/>
                  </a:cubicBezTo>
                  <a:cubicBezTo>
                    <a:pt x="39069" y="11816"/>
                    <a:pt x="39145" y="11833"/>
                    <a:pt x="39215" y="11833"/>
                  </a:cubicBezTo>
                  <a:cubicBezTo>
                    <a:pt x="39648" y="11833"/>
                    <a:pt x="39865" y="11166"/>
                    <a:pt x="39401" y="10921"/>
                  </a:cubicBezTo>
                  <a:cubicBezTo>
                    <a:pt x="38337" y="10412"/>
                    <a:pt x="37137" y="10203"/>
                    <a:pt x="35878" y="10203"/>
                  </a:cubicBezTo>
                  <a:cubicBezTo>
                    <a:pt x="33691" y="10203"/>
                    <a:pt x="31323" y="10834"/>
                    <a:pt x="29172" y="11618"/>
                  </a:cubicBezTo>
                  <a:cubicBezTo>
                    <a:pt x="34366" y="8039"/>
                    <a:pt x="39560" y="4429"/>
                    <a:pt x="44722" y="850"/>
                  </a:cubicBezTo>
                  <a:cubicBezTo>
                    <a:pt x="45138" y="564"/>
                    <a:pt x="44849" y="1"/>
                    <a:pt x="44470"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6"/>
          <p:cNvGrpSpPr/>
          <p:nvPr/>
        </p:nvGrpSpPr>
        <p:grpSpPr>
          <a:xfrm>
            <a:off x="-84361" y="2418877"/>
            <a:ext cx="707571" cy="1311260"/>
            <a:chOff x="-84361" y="2418877"/>
            <a:chExt cx="707571" cy="1311260"/>
          </a:xfrm>
        </p:grpSpPr>
        <p:sp>
          <p:nvSpPr>
            <p:cNvPr id="311" name="Google Shape;311;p6"/>
            <p:cNvSpPr/>
            <p:nvPr/>
          </p:nvSpPr>
          <p:spPr>
            <a:xfrm rot="5400000">
              <a:off x="-210759" y="2560138"/>
              <a:ext cx="617607" cy="335085"/>
            </a:xfrm>
            <a:custGeom>
              <a:avLst/>
              <a:gdLst/>
              <a:ahLst/>
              <a:cxnLst/>
              <a:rect l="l" t="t" r="r" b="b"/>
              <a:pathLst>
                <a:path w="17989" h="9760" extrusionOk="0">
                  <a:moveTo>
                    <a:pt x="3260" y="1"/>
                  </a:moveTo>
                  <a:cubicBezTo>
                    <a:pt x="1981" y="1"/>
                    <a:pt x="1072" y="322"/>
                    <a:pt x="760" y="985"/>
                  </a:cubicBezTo>
                  <a:cubicBezTo>
                    <a:pt x="0" y="2632"/>
                    <a:pt x="3041" y="5672"/>
                    <a:pt x="7601" y="7825"/>
                  </a:cubicBezTo>
                  <a:cubicBezTo>
                    <a:pt x="10272" y="9095"/>
                    <a:pt x="12865" y="9759"/>
                    <a:pt x="14700" y="9759"/>
                  </a:cubicBezTo>
                  <a:cubicBezTo>
                    <a:pt x="15976" y="9759"/>
                    <a:pt x="16885" y="9438"/>
                    <a:pt x="17197" y="8775"/>
                  </a:cubicBezTo>
                  <a:cubicBezTo>
                    <a:pt x="17988" y="7129"/>
                    <a:pt x="14917" y="4088"/>
                    <a:pt x="10388" y="1935"/>
                  </a:cubicBezTo>
                  <a:cubicBezTo>
                    <a:pt x="7698" y="665"/>
                    <a:pt x="5097" y="1"/>
                    <a:pt x="3260" y="1"/>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rot="5400000">
              <a:off x="86613" y="2937283"/>
              <a:ext cx="378378" cy="572323"/>
            </a:xfrm>
            <a:custGeom>
              <a:avLst/>
              <a:gdLst/>
              <a:ahLst/>
              <a:cxnLst/>
              <a:rect l="l" t="t" r="r" b="b"/>
              <a:pathLst>
                <a:path w="11021" h="16670" extrusionOk="0">
                  <a:moveTo>
                    <a:pt x="8854" y="1"/>
                  </a:moveTo>
                  <a:cubicBezTo>
                    <a:pt x="7141" y="1"/>
                    <a:pt x="4497" y="2868"/>
                    <a:pt x="2565" y="6958"/>
                  </a:cubicBezTo>
                  <a:cubicBezTo>
                    <a:pt x="443" y="11486"/>
                    <a:pt x="0" y="15793"/>
                    <a:pt x="1647" y="16553"/>
                  </a:cubicBezTo>
                  <a:cubicBezTo>
                    <a:pt x="1814" y="16632"/>
                    <a:pt x="1996" y="16670"/>
                    <a:pt x="2190" y="16670"/>
                  </a:cubicBezTo>
                  <a:cubicBezTo>
                    <a:pt x="3880" y="16670"/>
                    <a:pt x="6525" y="13806"/>
                    <a:pt x="8456" y="9744"/>
                  </a:cubicBezTo>
                  <a:cubicBezTo>
                    <a:pt x="10609" y="5184"/>
                    <a:pt x="11021" y="877"/>
                    <a:pt x="9406" y="117"/>
                  </a:cubicBezTo>
                  <a:cubicBezTo>
                    <a:pt x="9236" y="39"/>
                    <a:pt x="9051" y="1"/>
                    <a:pt x="8854" y="1"/>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rot="5400000">
              <a:off x="126266" y="2642586"/>
              <a:ext cx="326227" cy="591995"/>
            </a:xfrm>
            <a:custGeom>
              <a:avLst/>
              <a:gdLst/>
              <a:ahLst/>
              <a:cxnLst/>
              <a:rect l="l" t="t" r="r" b="b"/>
              <a:pathLst>
                <a:path w="9502" h="17243" extrusionOk="0">
                  <a:moveTo>
                    <a:pt x="2100" y="0"/>
                  </a:moveTo>
                  <a:cubicBezTo>
                    <a:pt x="1954" y="0"/>
                    <a:pt x="1814" y="23"/>
                    <a:pt x="1679" y="71"/>
                  </a:cubicBezTo>
                  <a:cubicBezTo>
                    <a:pt x="1" y="672"/>
                    <a:pt x="1" y="4979"/>
                    <a:pt x="1679" y="9730"/>
                  </a:cubicBezTo>
                  <a:cubicBezTo>
                    <a:pt x="3255" y="14077"/>
                    <a:pt x="5691" y="17242"/>
                    <a:pt x="7402" y="17242"/>
                  </a:cubicBezTo>
                  <a:cubicBezTo>
                    <a:pt x="7548" y="17242"/>
                    <a:pt x="7689" y="17219"/>
                    <a:pt x="7823" y="17172"/>
                  </a:cubicBezTo>
                  <a:cubicBezTo>
                    <a:pt x="9502" y="16570"/>
                    <a:pt x="9502" y="12232"/>
                    <a:pt x="7823" y="7513"/>
                  </a:cubicBezTo>
                  <a:cubicBezTo>
                    <a:pt x="6247" y="3165"/>
                    <a:pt x="3811" y="0"/>
                    <a:pt x="2100" y="0"/>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rot="5400000">
              <a:off x="-250461" y="3266649"/>
              <a:ext cx="629589" cy="297388"/>
            </a:xfrm>
            <a:custGeom>
              <a:avLst/>
              <a:gdLst/>
              <a:ahLst/>
              <a:cxnLst/>
              <a:rect l="l" t="t" r="r" b="b"/>
              <a:pathLst>
                <a:path w="18338" h="8662" extrusionOk="0">
                  <a:moveTo>
                    <a:pt x="14450" y="0"/>
                  </a:moveTo>
                  <a:cubicBezTo>
                    <a:pt x="12700" y="0"/>
                    <a:pt x="10436" y="420"/>
                    <a:pt x="8076" y="1259"/>
                  </a:cubicBezTo>
                  <a:cubicBezTo>
                    <a:pt x="3358" y="2969"/>
                    <a:pt x="1" y="5693"/>
                    <a:pt x="603" y="7403"/>
                  </a:cubicBezTo>
                  <a:cubicBezTo>
                    <a:pt x="903" y="8242"/>
                    <a:pt x="2139" y="8661"/>
                    <a:pt x="3888" y="8661"/>
                  </a:cubicBezTo>
                  <a:cubicBezTo>
                    <a:pt x="5638" y="8661"/>
                    <a:pt x="7902" y="8242"/>
                    <a:pt x="10262" y="7403"/>
                  </a:cubicBezTo>
                  <a:cubicBezTo>
                    <a:pt x="14980" y="5693"/>
                    <a:pt x="18337" y="2969"/>
                    <a:pt x="17736" y="1259"/>
                  </a:cubicBezTo>
                  <a:cubicBezTo>
                    <a:pt x="17435" y="420"/>
                    <a:pt x="16200" y="0"/>
                    <a:pt x="14450" y="0"/>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rot="5400000">
              <a:off x="199135" y="2752630"/>
              <a:ext cx="224020" cy="624131"/>
            </a:xfrm>
            <a:custGeom>
              <a:avLst/>
              <a:gdLst/>
              <a:ahLst/>
              <a:cxnLst/>
              <a:rect l="l" t="t" r="r" b="b"/>
              <a:pathLst>
                <a:path w="6525" h="18179" extrusionOk="0">
                  <a:moveTo>
                    <a:pt x="3263" y="1"/>
                  </a:moveTo>
                  <a:cubicBezTo>
                    <a:pt x="1458" y="1"/>
                    <a:pt x="1" y="4055"/>
                    <a:pt x="1" y="9090"/>
                  </a:cubicBezTo>
                  <a:cubicBezTo>
                    <a:pt x="1" y="14094"/>
                    <a:pt x="1458" y="18179"/>
                    <a:pt x="3263" y="18179"/>
                  </a:cubicBezTo>
                  <a:cubicBezTo>
                    <a:pt x="5068" y="18179"/>
                    <a:pt x="6525" y="14094"/>
                    <a:pt x="6525" y="9090"/>
                  </a:cubicBezTo>
                  <a:cubicBezTo>
                    <a:pt x="6525" y="4055"/>
                    <a:pt x="5036" y="1"/>
                    <a:pt x="3263" y="1"/>
                  </a:cubicBezTo>
                  <a:close/>
                </a:path>
              </a:pathLst>
            </a:custGeom>
            <a:solidFill>
              <a:srgbClr val="FFA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rot="5400000">
              <a:off x="-61816" y="2566020"/>
              <a:ext cx="528446" cy="468982"/>
            </a:xfrm>
            <a:custGeom>
              <a:avLst/>
              <a:gdLst/>
              <a:ahLst/>
              <a:cxnLst/>
              <a:rect l="l" t="t" r="r" b="b"/>
              <a:pathLst>
                <a:path w="15392" h="13660" extrusionOk="0">
                  <a:moveTo>
                    <a:pt x="2417" y="1"/>
                  </a:moveTo>
                  <a:cubicBezTo>
                    <a:pt x="1932" y="1"/>
                    <a:pt x="1539" y="130"/>
                    <a:pt x="1267" y="401"/>
                  </a:cubicBezTo>
                  <a:cubicBezTo>
                    <a:pt x="1" y="1668"/>
                    <a:pt x="1837" y="5595"/>
                    <a:pt x="5384" y="9142"/>
                  </a:cubicBezTo>
                  <a:cubicBezTo>
                    <a:pt x="8196" y="11928"/>
                    <a:pt x="11203" y="13659"/>
                    <a:pt x="12977" y="13659"/>
                  </a:cubicBezTo>
                  <a:cubicBezTo>
                    <a:pt x="13461" y="13659"/>
                    <a:pt x="13853" y="13530"/>
                    <a:pt x="14125" y="13259"/>
                  </a:cubicBezTo>
                  <a:cubicBezTo>
                    <a:pt x="15392" y="11992"/>
                    <a:pt x="13555" y="8097"/>
                    <a:pt x="10008" y="4550"/>
                  </a:cubicBezTo>
                  <a:cubicBezTo>
                    <a:pt x="7221" y="1737"/>
                    <a:pt x="4199" y="1"/>
                    <a:pt x="2417" y="1"/>
                  </a:cubicBezTo>
                  <a:close/>
                </a:path>
              </a:pathLst>
            </a:custGeom>
            <a:solidFill>
              <a:srgbClr val="F29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rot="5400000">
              <a:off x="-61816" y="3093340"/>
              <a:ext cx="528446" cy="468982"/>
            </a:xfrm>
            <a:custGeom>
              <a:avLst/>
              <a:gdLst/>
              <a:ahLst/>
              <a:cxnLst/>
              <a:rect l="l" t="t" r="r" b="b"/>
              <a:pathLst>
                <a:path w="15392" h="13660" extrusionOk="0">
                  <a:moveTo>
                    <a:pt x="12978" y="1"/>
                  </a:moveTo>
                  <a:cubicBezTo>
                    <a:pt x="11204" y="1"/>
                    <a:pt x="8196" y="1737"/>
                    <a:pt x="5384" y="4550"/>
                  </a:cubicBezTo>
                  <a:cubicBezTo>
                    <a:pt x="1837" y="8097"/>
                    <a:pt x="0" y="11992"/>
                    <a:pt x="1267" y="13259"/>
                  </a:cubicBezTo>
                  <a:cubicBezTo>
                    <a:pt x="1538" y="13530"/>
                    <a:pt x="1932" y="13659"/>
                    <a:pt x="2419" y="13659"/>
                  </a:cubicBezTo>
                  <a:cubicBezTo>
                    <a:pt x="4200" y="13659"/>
                    <a:pt x="7221" y="11928"/>
                    <a:pt x="10008" y="9142"/>
                  </a:cubicBezTo>
                  <a:cubicBezTo>
                    <a:pt x="13554" y="5595"/>
                    <a:pt x="15391" y="1668"/>
                    <a:pt x="14125" y="401"/>
                  </a:cubicBezTo>
                  <a:cubicBezTo>
                    <a:pt x="13853" y="130"/>
                    <a:pt x="13461" y="1"/>
                    <a:pt x="12978" y="1"/>
                  </a:cubicBezTo>
                  <a:close/>
                </a:path>
              </a:pathLst>
            </a:custGeom>
            <a:solidFill>
              <a:srgbClr val="F29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 name="Google Shape;318;p6"/>
          <p:cNvSpPr/>
          <p:nvPr/>
        </p:nvSpPr>
        <p:spPr>
          <a:xfrm rot="9445555" flipH="1">
            <a:off x="2192894" y="3144898"/>
            <a:ext cx="9112887" cy="3616385"/>
          </a:xfrm>
          <a:custGeom>
            <a:avLst/>
            <a:gdLst/>
            <a:ahLst/>
            <a:cxnLst/>
            <a:rect l="l" t="t" r="r" b="b"/>
            <a:pathLst>
              <a:path w="166801" h="66191" extrusionOk="0">
                <a:moveTo>
                  <a:pt x="0" y="0"/>
                </a:moveTo>
                <a:lnTo>
                  <a:pt x="0" y="63402"/>
                </a:lnTo>
                <a:cubicBezTo>
                  <a:pt x="0" y="63402"/>
                  <a:pt x="10894" y="57258"/>
                  <a:pt x="7727" y="44337"/>
                </a:cubicBezTo>
                <a:cubicBezTo>
                  <a:pt x="4560" y="31448"/>
                  <a:pt x="8234" y="29136"/>
                  <a:pt x="16215" y="24575"/>
                </a:cubicBezTo>
                <a:cubicBezTo>
                  <a:pt x="24195" y="20015"/>
                  <a:pt x="21915" y="10768"/>
                  <a:pt x="31289" y="6524"/>
                </a:cubicBezTo>
                <a:cubicBezTo>
                  <a:pt x="32283" y="6071"/>
                  <a:pt x="33249" y="5868"/>
                  <a:pt x="34181" y="5868"/>
                </a:cubicBezTo>
                <a:cubicBezTo>
                  <a:pt x="42037" y="5868"/>
                  <a:pt x="47504" y="20268"/>
                  <a:pt x="47504" y="20268"/>
                </a:cubicBezTo>
                <a:cubicBezTo>
                  <a:pt x="50607" y="24670"/>
                  <a:pt x="54566" y="28439"/>
                  <a:pt x="59221" y="30909"/>
                </a:cubicBezTo>
                <a:cubicBezTo>
                  <a:pt x="61691" y="32239"/>
                  <a:pt x="64320" y="33189"/>
                  <a:pt x="67075" y="33696"/>
                </a:cubicBezTo>
                <a:cubicBezTo>
                  <a:pt x="70337" y="34329"/>
                  <a:pt x="73662" y="34424"/>
                  <a:pt x="76988" y="34456"/>
                </a:cubicBezTo>
                <a:cubicBezTo>
                  <a:pt x="80313" y="34488"/>
                  <a:pt x="83638" y="34488"/>
                  <a:pt x="86932" y="34931"/>
                </a:cubicBezTo>
                <a:cubicBezTo>
                  <a:pt x="89750" y="35343"/>
                  <a:pt x="92569" y="36071"/>
                  <a:pt x="95261" y="37021"/>
                </a:cubicBezTo>
                <a:cubicBezTo>
                  <a:pt x="100676" y="38921"/>
                  <a:pt x="105743" y="41835"/>
                  <a:pt x="110430" y="45224"/>
                </a:cubicBezTo>
                <a:cubicBezTo>
                  <a:pt x="115244" y="48739"/>
                  <a:pt x="119709" y="52824"/>
                  <a:pt x="123921" y="57131"/>
                </a:cubicBezTo>
                <a:cubicBezTo>
                  <a:pt x="127677" y="60980"/>
                  <a:pt x="132082" y="66191"/>
                  <a:pt x="137778" y="66191"/>
                </a:cubicBezTo>
                <a:cubicBezTo>
                  <a:pt x="137846" y="66191"/>
                  <a:pt x="137914" y="66190"/>
                  <a:pt x="137982" y="66188"/>
                </a:cubicBezTo>
                <a:cubicBezTo>
                  <a:pt x="143334" y="66062"/>
                  <a:pt x="146596" y="61153"/>
                  <a:pt x="148085" y="56213"/>
                </a:cubicBezTo>
                <a:cubicBezTo>
                  <a:pt x="148971" y="53299"/>
                  <a:pt x="149288" y="50196"/>
                  <a:pt x="149541" y="47124"/>
                </a:cubicBezTo>
                <a:cubicBezTo>
                  <a:pt x="149826" y="43577"/>
                  <a:pt x="149890" y="39967"/>
                  <a:pt x="149985" y="36388"/>
                </a:cubicBezTo>
                <a:cubicBezTo>
                  <a:pt x="150111" y="29927"/>
                  <a:pt x="150333" y="23404"/>
                  <a:pt x="152138" y="17165"/>
                </a:cubicBezTo>
                <a:cubicBezTo>
                  <a:pt x="153627" y="12035"/>
                  <a:pt x="156192" y="6999"/>
                  <a:pt x="160309" y="3674"/>
                </a:cubicBezTo>
                <a:cubicBezTo>
                  <a:pt x="162241" y="2122"/>
                  <a:pt x="164521" y="1077"/>
                  <a:pt x="166801" y="0"/>
                </a:cubicBez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9"/>
        <p:cNvGrpSpPr/>
        <p:nvPr/>
      </p:nvGrpSpPr>
      <p:grpSpPr>
        <a:xfrm>
          <a:off x="0" y="0"/>
          <a:ext cx="0" cy="0"/>
          <a:chOff x="0" y="0"/>
          <a:chExt cx="0" cy="0"/>
        </a:xfrm>
      </p:grpSpPr>
      <p:sp>
        <p:nvSpPr>
          <p:cNvPr id="320" name="Google Shape;320;p7"/>
          <p:cNvSpPr/>
          <p:nvPr/>
        </p:nvSpPr>
        <p:spPr>
          <a:xfrm>
            <a:off x="3885477" y="0"/>
            <a:ext cx="5258521" cy="3762390"/>
          </a:xfrm>
          <a:custGeom>
            <a:avLst/>
            <a:gdLst/>
            <a:ahLst/>
            <a:cxnLst/>
            <a:rect l="l" t="t" r="r" b="b"/>
            <a:pathLst>
              <a:path w="167910" h="120137" extrusionOk="0">
                <a:moveTo>
                  <a:pt x="58493" y="0"/>
                </a:moveTo>
                <a:cubicBezTo>
                  <a:pt x="55263" y="2407"/>
                  <a:pt x="52381" y="5352"/>
                  <a:pt x="49911" y="8582"/>
                </a:cubicBezTo>
                <a:cubicBezTo>
                  <a:pt x="44654" y="15549"/>
                  <a:pt x="41518" y="23878"/>
                  <a:pt x="39967" y="32429"/>
                </a:cubicBezTo>
                <a:cubicBezTo>
                  <a:pt x="39143" y="37053"/>
                  <a:pt x="38731" y="41708"/>
                  <a:pt x="38605" y="46395"/>
                </a:cubicBezTo>
                <a:cubicBezTo>
                  <a:pt x="38510" y="51367"/>
                  <a:pt x="38890" y="56307"/>
                  <a:pt x="38890" y="61279"/>
                </a:cubicBezTo>
                <a:cubicBezTo>
                  <a:pt x="38922" y="69640"/>
                  <a:pt x="37306" y="79426"/>
                  <a:pt x="29516" y="84176"/>
                </a:cubicBezTo>
                <a:cubicBezTo>
                  <a:pt x="25842" y="86393"/>
                  <a:pt x="21567" y="87248"/>
                  <a:pt x="17450" y="88261"/>
                </a:cubicBezTo>
                <a:cubicBezTo>
                  <a:pt x="13681" y="89180"/>
                  <a:pt x="9944" y="90320"/>
                  <a:pt x="6714" y="92536"/>
                </a:cubicBezTo>
                <a:cubicBezTo>
                  <a:pt x="3737" y="94532"/>
                  <a:pt x="1235" y="97445"/>
                  <a:pt x="634" y="101119"/>
                </a:cubicBezTo>
                <a:cubicBezTo>
                  <a:pt x="0" y="105109"/>
                  <a:pt x="1647" y="109099"/>
                  <a:pt x="4339" y="112045"/>
                </a:cubicBezTo>
                <a:cubicBezTo>
                  <a:pt x="7252" y="115243"/>
                  <a:pt x="11401" y="117048"/>
                  <a:pt x="15518" y="118157"/>
                </a:cubicBezTo>
                <a:cubicBezTo>
                  <a:pt x="19350" y="119170"/>
                  <a:pt x="23372" y="119740"/>
                  <a:pt x="27362" y="119993"/>
                </a:cubicBezTo>
                <a:cubicBezTo>
                  <a:pt x="28814" y="120089"/>
                  <a:pt x="30269" y="120137"/>
                  <a:pt x="31724" y="120137"/>
                </a:cubicBezTo>
                <a:cubicBezTo>
                  <a:pt x="37953" y="120137"/>
                  <a:pt x="44189" y="119273"/>
                  <a:pt x="50196" y="117682"/>
                </a:cubicBezTo>
                <a:cubicBezTo>
                  <a:pt x="57638" y="115718"/>
                  <a:pt x="64795" y="112583"/>
                  <a:pt x="71256" y="108466"/>
                </a:cubicBezTo>
                <a:cubicBezTo>
                  <a:pt x="77716" y="104349"/>
                  <a:pt x="83543" y="99219"/>
                  <a:pt x="88294" y="93233"/>
                </a:cubicBezTo>
                <a:cubicBezTo>
                  <a:pt x="93931" y="86203"/>
                  <a:pt x="97699" y="77747"/>
                  <a:pt x="103938" y="71192"/>
                </a:cubicBezTo>
                <a:cubicBezTo>
                  <a:pt x="103970" y="71192"/>
                  <a:pt x="103970" y="71192"/>
                  <a:pt x="103970" y="71160"/>
                </a:cubicBezTo>
                <a:cubicBezTo>
                  <a:pt x="105965" y="69102"/>
                  <a:pt x="108435" y="67486"/>
                  <a:pt x="111127" y="66473"/>
                </a:cubicBezTo>
                <a:cubicBezTo>
                  <a:pt x="113670" y="65497"/>
                  <a:pt x="117095" y="64505"/>
                  <a:pt x="120473" y="64505"/>
                </a:cubicBezTo>
                <a:cubicBezTo>
                  <a:pt x="123783" y="64505"/>
                  <a:pt x="127049" y="65457"/>
                  <a:pt x="129400" y="68310"/>
                </a:cubicBezTo>
                <a:cubicBezTo>
                  <a:pt x="136494" y="76892"/>
                  <a:pt x="135480" y="102607"/>
                  <a:pt x="159549" y="109638"/>
                </a:cubicBezTo>
                <a:cubicBezTo>
                  <a:pt x="162463" y="110493"/>
                  <a:pt x="165281" y="111189"/>
                  <a:pt x="167910" y="111791"/>
                </a:cubicBezTo>
                <a:lnTo>
                  <a:pt x="167910" y="0"/>
                </a:ln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 name="Google Shape;321;p7"/>
          <p:cNvGrpSpPr/>
          <p:nvPr/>
        </p:nvGrpSpPr>
        <p:grpSpPr>
          <a:xfrm>
            <a:off x="4208551" y="2856874"/>
            <a:ext cx="1000738" cy="777644"/>
            <a:chOff x="4208551" y="2856874"/>
            <a:chExt cx="1000738" cy="777644"/>
          </a:xfrm>
        </p:grpSpPr>
        <p:sp>
          <p:nvSpPr>
            <p:cNvPr id="322" name="Google Shape;322;p7"/>
            <p:cNvSpPr/>
            <p:nvPr/>
          </p:nvSpPr>
          <p:spPr>
            <a:xfrm rot="6201555">
              <a:off x="4620005" y="2855491"/>
              <a:ext cx="89193" cy="116452"/>
            </a:xfrm>
            <a:custGeom>
              <a:avLst/>
              <a:gdLst/>
              <a:ahLst/>
              <a:cxnLst/>
              <a:rect l="l" t="t" r="r" b="b"/>
              <a:pathLst>
                <a:path w="2598" h="3392" extrusionOk="0">
                  <a:moveTo>
                    <a:pt x="916" y="0"/>
                  </a:moveTo>
                  <a:cubicBezTo>
                    <a:pt x="766" y="0"/>
                    <a:pt x="621" y="36"/>
                    <a:pt x="507" y="108"/>
                  </a:cubicBezTo>
                  <a:cubicBezTo>
                    <a:pt x="64" y="362"/>
                    <a:pt x="0" y="868"/>
                    <a:pt x="190" y="1280"/>
                  </a:cubicBezTo>
                  <a:cubicBezTo>
                    <a:pt x="444" y="1850"/>
                    <a:pt x="697" y="2420"/>
                    <a:pt x="950" y="2990"/>
                  </a:cubicBezTo>
                  <a:cubicBezTo>
                    <a:pt x="1074" y="3258"/>
                    <a:pt x="1371" y="3392"/>
                    <a:pt x="1669" y="3392"/>
                  </a:cubicBezTo>
                  <a:cubicBezTo>
                    <a:pt x="1829" y="3392"/>
                    <a:pt x="1989" y="3353"/>
                    <a:pt x="2122" y="3275"/>
                  </a:cubicBezTo>
                  <a:cubicBezTo>
                    <a:pt x="2566" y="3022"/>
                    <a:pt x="2597" y="2547"/>
                    <a:pt x="2407" y="2103"/>
                  </a:cubicBezTo>
                  <a:cubicBezTo>
                    <a:pt x="2154" y="1533"/>
                    <a:pt x="1932" y="995"/>
                    <a:pt x="1679" y="425"/>
                  </a:cubicBezTo>
                  <a:cubicBezTo>
                    <a:pt x="1551" y="148"/>
                    <a:pt x="1223" y="0"/>
                    <a:pt x="916"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rot="6201555">
              <a:off x="4650577" y="2969024"/>
              <a:ext cx="97879" cy="131696"/>
            </a:xfrm>
            <a:custGeom>
              <a:avLst/>
              <a:gdLst/>
              <a:ahLst/>
              <a:cxnLst/>
              <a:rect l="l" t="t" r="r" b="b"/>
              <a:pathLst>
                <a:path w="2851" h="3836" extrusionOk="0">
                  <a:moveTo>
                    <a:pt x="908" y="0"/>
                  </a:moveTo>
                  <a:cubicBezTo>
                    <a:pt x="763" y="0"/>
                    <a:pt x="621" y="36"/>
                    <a:pt x="507" y="108"/>
                  </a:cubicBezTo>
                  <a:cubicBezTo>
                    <a:pt x="64" y="362"/>
                    <a:pt x="0" y="868"/>
                    <a:pt x="190" y="1280"/>
                  </a:cubicBezTo>
                  <a:cubicBezTo>
                    <a:pt x="507" y="2009"/>
                    <a:pt x="855" y="2705"/>
                    <a:pt x="1172" y="3434"/>
                  </a:cubicBezTo>
                  <a:cubicBezTo>
                    <a:pt x="1316" y="3701"/>
                    <a:pt x="1621" y="3835"/>
                    <a:pt x="1912" y="3835"/>
                  </a:cubicBezTo>
                  <a:cubicBezTo>
                    <a:pt x="2069" y="3835"/>
                    <a:pt x="2222" y="3796"/>
                    <a:pt x="2344" y="3719"/>
                  </a:cubicBezTo>
                  <a:cubicBezTo>
                    <a:pt x="2787" y="3465"/>
                    <a:pt x="2850" y="2990"/>
                    <a:pt x="2660" y="2547"/>
                  </a:cubicBezTo>
                  <a:cubicBezTo>
                    <a:pt x="2312" y="1850"/>
                    <a:pt x="1995" y="1122"/>
                    <a:pt x="1647" y="425"/>
                  </a:cubicBezTo>
                  <a:cubicBezTo>
                    <a:pt x="1519" y="148"/>
                    <a:pt x="1206" y="0"/>
                    <a:pt x="908"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rot="6201555">
              <a:off x="4739763" y="3109146"/>
              <a:ext cx="95716" cy="136880"/>
            </a:xfrm>
            <a:custGeom>
              <a:avLst/>
              <a:gdLst/>
              <a:ahLst/>
              <a:cxnLst/>
              <a:rect l="l" t="t" r="r" b="b"/>
              <a:pathLst>
                <a:path w="2788" h="3987" extrusionOk="0">
                  <a:moveTo>
                    <a:pt x="987" y="1"/>
                  </a:moveTo>
                  <a:cubicBezTo>
                    <a:pt x="914" y="1"/>
                    <a:pt x="838" y="11"/>
                    <a:pt x="761" y="31"/>
                  </a:cubicBezTo>
                  <a:cubicBezTo>
                    <a:pt x="349" y="126"/>
                    <a:pt x="1" y="633"/>
                    <a:pt x="159" y="1076"/>
                  </a:cubicBezTo>
                  <a:cubicBezTo>
                    <a:pt x="444" y="1836"/>
                    <a:pt x="729" y="2596"/>
                    <a:pt x="983" y="3356"/>
                  </a:cubicBezTo>
                  <a:cubicBezTo>
                    <a:pt x="1117" y="3706"/>
                    <a:pt x="1456" y="3986"/>
                    <a:pt x="1846" y="3986"/>
                  </a:cubicBezTo>
                  <a:cubicBezTo>
                    <a:pt x="1916" y="3986"/>
                    <a:pt x="1987" y="3977"/>
                    <a:pt x="2059" y="3958"/>
                  </a:cubicBezTo>
                  <a:cubicBezTo>
                    <a:pt x="2471" y="3831"/>
                    <a:pt x="2788" y="3325"/>
                    <a:pt x="2629" y="2913"/>
                  </a:cubicBezTo>
                  <a:cubicBezTo>
                    <a:pt x="2376" y="2153"/>
                    <a:pt x="2091" y="1361"/>
                    <a:pt x="1806" y="601"/>
                  </a:cubicBezTo>
                  <a:cubicBezTo>
                    <a:pt x="1673" y="257"/>
                    <a:pt x="1363" y="1"/>
                    <a:pt x="987"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rot="6201555">
              <a:off x="4852106" y="3252078"/>
              <a:ext cx="105501" cy="88884"/>
            </a:xfrm>
            <a:custGeom>
              <a:avLst/>
              <a:gdLst/>
              <a:ahLst/>
              <a:cxnLst/>
              <a:rect l="l" t="t" r="r" b="b"/>
              <a:pathLst>
                <a:path w="3073" h="2589" extrusionOk="0">
                  <a:moveTo>
                    <a:pt x="1002" y="1"/>
                  </a:moveTo>
                  <a:cubicBezTo>
                    <a:pt x="690" y="1"/>
                    <a:pt x="352" y="186"/>
                    <a:pt x="222" y="447"/>
                  </a:cubicBezTo>
                  <a:cubicBezTo>
                    <a:pt x="0" y="890"/>
                    <a:pt x="159" y="1302"/>
                    <a:pt x="539" y="1618"/>
                  </a:cubicBezTo>
                  <a:cubicBezTo>
                    <a:pt x="919" y="1903"/>
                    <a:pt x="1299" y="2188"/>
                    <a:pt x="1679" y="2473"/>
                  </a:cubicBezTo>
                  <a:cubicBezTo>
                    <a:pt x="1788" y="2553"/>
                    <a:pt x="1922" y="2589"/>
                    <a:pt x="2061" y="2589"/>
                  </a:cubicBezTo>
                  <a:cubicBezTo>
                    <a:pt x="2364" y="2589"/>
                    <a:pt x="2689" y="2418"/>
                    <a:pt x="2819" y="2157"/>
                  </a:cubicBezTo>
                  <a:cubicBezTo>
                    <a:pt x="3072" y="1713"/>
                    <a:pt x="2914" y="1270"/>
                    <a:pt x="2534" y="985"/>
                  </a:cubicBezTo>
                  <a:cubicBezTo>
                    <a:pt x="2154" y="700"/>
                    <a:pt x="1774" y="415"/>
                    <a:pt x="1394" y="130"/>
                  </a:cubicBezTo>
                  <a:cubicBezTo>
                    <a:pt x="1284" y="40"/>
                    <a:pt x="1146" y="1"/>
                    <a:pt x="100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rot="6201555">
              <a:off x="4953031" y="3367031"/>
              <a:ext cx="128331" cy="58741"/>
            </a:xfrm>
            <a:custGeom>
              <a:avLst/>
              <a:gdLst/>
              <a:ahLst/>
              <a:cxnLst/>
              <a:rect l="l" t="t" r="r" b="b"/>
              <a:pathLst>
                <a:path w="3738" h="1711" extrusionOk="0">
                  <a:moveTo>
                    <a:pt x="1077" y="0"/>
                  </a:moveTo>
                  <a:cubicBezTo>
                    <a:pt x="0" y="0"/>
                    <a:pt x="0" y="1710"/>
                    <a:pt x="1077" y="1710"/>
                  </a:cubicBezTo>
                  <a:lnTo>
                    <a:pt x="2660" y="1710"/>
                  </a:lnTo>
                  <a:cubicBezTo>
                    <a:pt x="3737" y="1710"/>
                    <a:pt x="3737" y="0"/>
                    <a:pt x="2660"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rot="6201555">
              <a:off x="5106808" y="3465508"/>
              <a:ext cx="113122" cy="67530"/>
            </a:xfrm>
            <a:custGeom>
              <a:avLst/>
              <a:gdLst/>
              <a:ahLst/>
              <a:cxnLst/>
              <a:rect l="l" t="t" r="r" b="b"/>
              <a:pathLst>
                <a:path w="3295" h="1967" extrusionOk="0">
                  <a:moveTo>
                    <a:pt x="2328" y="1"/>
                  </a:moveTo>
                  <a:cubicBezTo>
                    <a:pt x="2259" y="1"/>
                    <a:pt x="2191" y="8"/>
                    <a:pt x="2123" y="23"/>
                  </a:cubicBezTo>
                  <a:cubicBezTo>
                    <a:pt x="1647" y="118"/>
                    <a:pt x="1172" y="213"/>
                    <a:pt x="697" y="308"/>
                  </a:cubicBezTo>
                  <a:cubicBezTo>
                    <a:pt x="254" y="371"/>
                    <a:pt x="1" y="909"/>
                    <a:pt x="96" y="1353"/>
                  </a:cubicBezTo>
                  <a:cubicBezTo>
                    <a:pt x="207" y="1769"/>
                    <a:pt x="585" y="1966"/>
                    <a:pt x="975" y="1966"/>
                  </a:cubicBezTo>
                  <a:cubicBezTo>
                    <a:pt x="1030" y="1966"/>
                    <a:pt x="1086" y="1962"/>
                    <a:pt x="1141" y="1954"/>
                  </a:cubicBezTo>
                  <a:cubicBezTo>
                    <a:pt x="1616" y="1859"/>
                    <a:pt x="2091" y="1764"/>
                    <a:pt x="2566" y="1669"/>
                  </a:cubicBezTo>
                  <a:cubicBezTo>
                    <a:pt x="3009" y="1574"/>
                    <a:pt x="3294" y="1036"/>
                    <a:pt x="3168" y="593"/>
                  </a:cubicBezTo>
                  <a:cubicBezTo>
                    <a:pt x="3060" y="217"/>
                    <a:pt x="2704" y="1"/>
                    <a:pt x="2328"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rot="6201555">
              <a:off x="4424301" y="2949832"/>
              <a:ext cx="118547" cy="106599"/>
            </a:xfrm>
            <a:custGeom>
              <a:avLst/>
              <a:gdLst/>
              <a:ahLst/>
              <a:cxnLst/>
              <a:rect l="l" t="t" r="r" b="b"/>
              <a:pathLst>
                <a:path w="3453" h="3105" extrusionOk="0">
                  <a:moveTo>
                    <a:pt x="947" y="0"/>
                  </a:moveTo>
                  <a:cubicBezTo>
                    <a:pt x="734" y="0"/>
                    <a:pt x="519" y="80"/>
                    <a:pt x="349" y="250"/>
                  </a:cubicBezTo>
                  <a:cubicBezTo>
                    <a:pt x="32" y="567"/>
                    <a:pt x="1" y="1137"/>
                    <a:pt x="349" y="1453"/>
                  </a:cubicBezTo>
                  <a:cubicBezTo>
                    <a:pt x="887" y="1928"/>
                    <a:pt x="1394" y="2403"/>
                    <a:pt x="1932" y="2878"/>
                  </a:cubicBezTo>
                  <a:cubicBezTo>
                    <a:pt x="2095" y="3025"/>
                    <a:pt x="2316" y="3104"/>
                    <a:pt x="2539" y="3104"/>
                  </a:cubicBezTo>
                  <a:cubicBezTo>
                    <a:pt x="2752" y="3104"/>
                    <a:pt x="2966" y="3033"/>
                    <a:pt x="3136" y="2878"/>
                  </a:cubicBezTo>
                  <a:cubicBezTo>
                    <a:pt x="3453" y="2562"/>
                    <a:pt x="3453" y="1960"/>
                    <a:pt x="3136" y="1675"/>
                  </a:cubicBezTo>
                  <a:cubicBezTo>
                    <a:pt x="2597" y="1200"/>
                    <a:pt x="2091" y="725"/>
                    <a:pt x="1552" y="250"/>
                  </a:cubicBezTo>
                  <a:cubicBezTo>
                    <a:pt x="1390" y="88"/>
                    <a:pt x="1170" y="0"/>
                    <a:pt x="947"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rot="6201555">
              <a:off x="4491781" y="3097451"/>
              <a:ext cx="89193" cy="87854"/>
            </a:xfrm>
            <a:custGeom>
              <a:avLst/>
              <a:gdLst/>
              <a:ahLst/>
              <a:cxnLst/>
              <a:rect l="l" t="t" r="r" b="b"/>
              <a:pathLst>
                <a:path w="2598" h="2559" extrusionOk="0">
                  <a:moveTo>
                    <a:pt x="967" y="1"/>
                  </a:moveTo>
                  <a:cubicBezTo>
                    <a:pt x="732" y="1"/>
                    <a:pt x="495" y="88"/>
                    <a:pt x="349" y="250"/>
                  </a:cubicBezTo>
                  <a:cubicBezTo>
                    <a:pt x="1" y="630"/>
                    <a:pt x="33" y="1105"/>
                    <a:pt x="349" y="1454"/>
                  </a:cubicBezTo>
                  <a:lnTo>
                    <a:pt x="1046" y="2309"/>
                  </a:lnTo>
                  <a:cubicBezTo>
                    <a:pt x="1185" y="2479"/>
                    <a:pt x="1407" y="2558"/>
                    <a:pt x="1635" y="2558"/>
                  </a:cubicBezTo>
                  <a:cubicBezTo>
                    <a:pt x="1874" y="2558"/>
                    <a:pt x="2119" y="2471"/>
                    <a:pt x="2281" y="2309"/>
                  </a:cubicBezTo>
                  <a:cubicBezTo>
                    <a:pt x="2598" y="1961"/>
                    <a:pt x="2566" y="1486"/>
                    <a:pt x="2281" y="1105"/>
                  </a:cubicBezTo>
                  <a:lnTo>
                    <a:pt x="1553" y="250"/>
                  </a:lnTo>
                  <a:cubicBezTo>
                    <a:pt x="1414" y="80"/>
                    <a:pt x="1191" y="1"/>
                    <a:pt x="967"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rot="6201555">
              <a:off x="4560800" y="3233817"/>
              <a:ext cx="104436" cy="97398"/>
            </a:xfrm>
            <a:custGeom>
              <a:avLst/>
              <a:gdLst/>
              <a:ahLst/>
              <a:cxnLst/>
              <a:rect l="l" t="t" r="r" b="b"/>
              <a:pathLst>
                <a:path w="3042" h="2837" extrusionOk="0">
                  <a:moveTo>
                    <a:pt x="942" y="1"/>
                  </a:moveTo>
                  <a:cubicBezTo>
                    <a:pt x="795" y="1"/>
                    <a:pt x="654" y="40"/>
                    <a:pt x="539" y="123"/>
                  </a:cubicBezTo>
                  <a:cubicBezTo>
                    <a:pt x="128" y="376"/>
                    <a:pt x="1" y="851"/>
                    <a:pt x="223" y="1295"/>
                  </a:cubicBezTo>
                  <a:cubicBezTo>
                    <a:pt x="539" y="1896"/>
                    <a:pt x="1046" y="2403"/>
                    <a:pt x="1679" y="2720"/>
                  </a:cubicBezTo>
                  <a:cubicBezTo>
                    <a:pt x="1812" y="2797"/>
                    <a:pt x="1965" y="2836"/>
                    <a:pt x="2118" y="2836"/>
                  </a:cubicBezTo>
                  <a:cubicBezTo>
                    <a:pt x="2401" y="2836"/>
                    <a:pt x="2686" y="2702"/>
                    <a:pt x="2851" y="2435"/>
                  </a:cubicBezTo>
                  <a:cubicBezTo>
                    <a:pt x="3041" y="2023"/>
                    <a:pt x="2946" y="1485"/>
                    <a:pt x="2534" y="1263"/>
                  </a:cubicBezTo>
                  <a:cubicBezTo>
                    <a:pt x="2439" y="1200"/>
                    <a:pt x="2313" y="1136"/>
                    <a:pt x="2218" y="1073"/>
                  </a:cubicBezTo>
                  <a:cubicBezTo>
                    <a:pt x="2217" y="1072"/>
                    <a:pt x="2216" y="1072"/>
                    <a:pt x="2215" y="1071"/>
                  </a:cubicBezTo>
                  <a:lnTo>
                    <a:pt x="2215" y="1071"/>
                  </a:lnTo>
                  <a:cubicBezTo>
                    <a:pt x="2208" y="1063"/>
                    <a:pt x="2198" y="1053"/>
                    <a:pt x="2186" y="1041"/>
                  </a:cubicBezTo>
                  <a:cubicBezTo>
                    <a:pt x="2123" y="1010"/>
                    <a:pt x="2091" y="946"/>
                    <a:pt x="2028" y="915"/>
                  </a:cubicBezTo>
                  <a:cubicBezTo>
                    <a:pt x="1996" y="883"/>
                    <a:pt x="1964" y="820"/>
                    <a:pt x="1933" y="788"/>
                  </a:cubicBezTo>
                  <a:cubicBezTo>
                    <a:pt x="1920" y="775"/>
                    <a:pt x="1910" y="766"/>
                    <a:pt x="1903" y="759"/>
                  </a:cubicBezTo>
                  <a:lnTo>
                    <a:pt x="1903" y="759"/>
                  </a:lnTo>
                  <a:cubicBezTo>
                    <a:pt x="1902" y="758"/>
                    <a:pt x="1902" y="757"/>
                    <a:pt x="1901" y="756"/>
                  </a:cubicBezTo>
                  <a:cubicBezTo>
                    <a:pt x="1838" y="661"/>
                    <a:pt x="1774" y="535"/>
                    <a:pt x="1711" y="440"/>
                  </a:cubicBezTo>
                  <a:cubicBezTo>
                    <a:pt x="1562" y="163"/>
                    <a:pt x="1242" y="1"/>
                    <a:pt x="94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rot="6201555">
              <a:off x="4732942" y="3357493"/>
              <a:ext cx="89193" cy="82396"/>
            </a:xfrm>
            <a:custGeom>
              <a:avLst/>
              <a:gdLst/>
              <a:ahLst/>
              <a:cxnLst/>
              <a:rect l="l" t="t" r="r" b="b"/>
              <a:pathLst>
                <a:path w="2598" h="2400" extrusionOk="0">
                  <a:moveTo>
                    <a:pt x="935" y="1"/>
                  </a:moveTo>
                  <a:cubicBezTo>
                    <a:pt x="719" y="1"/>
                    <a:pt x="504" y="80"/>
                    <a:pt x="349" y="250"/>
                  </a:cubicBezTo>
                  <a:cubicBezTo>
                    <a:pt x="32" y="567"/>
                    <a:pt x="1" y="1105"/>
                    <a:pt x="349" y="1454"/>
                  </a:cubicBezTo>
                  <a:cubicBezTo>
                    <a:pt x="571" y="1675"/>
                    <a:pt x="824" y="1929"/>
                    <a:pt x="1046" y="2150"/>
                  </a:cubicBezTo>
                  <a:cubicBezTo>
                    <a:pt x="1224" y="2312"/>
                    <a:pt x="1460" y="2400"/>
                    <a:pt x="1691" y="2400"/>
                  </a:cubicBezTo>
                  <a:cubicBezTo>
                    <a:pt x="1911" y="2400"/>
                    <a:pt x="2126" y="2320"/>
                    <a:pt x="2281" y="2150"/>
                  </a:cubicBezTo>
                  <a:cubicBezTo>
                    <a:pt x="2566" y="1802"/>
                    <a:pt x="2598" y="1264"/>
                    <a:pt x="2281" y="947"/>
                  </a:cubicBezTo>
                  <a:cubicBezTo>
                    <a:pt x="2028" y="694"/>
                    <a:pt x="1774" y="472"/>
                    <a:pt x="1552" y="250"/>
                  </a:cubicBezTo>
                  <a:cubicBezTo>
                    <a:pt x="1390" y="88"/>
                    <a:pt x="1162" y="1"/>
                    <a:pt x="935"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rot="6201555">
              <a:off x="4840779" y="3480662"/>
              <a:ext cx="107664" cy="73813"/>
            </a:xfrm>
            <a:custGeom>
              <a:avLst/>
              <a:gdLst/>
              <a:ahLst/>
              <a:cxnLst/>
              <a:rect l="l" t="t" r="r" b="b"/>
              <a:pathLst>
                <a:path w="3136" h="2150" extrusionOk="0">
                  <a:moveTo>
                    <a:pt x="933" y="1"/>
                  </a:moveTo>
                  <a:cubicBezTo>
                    <a:pt x="566" y="1"/>
                    <a:pt x="175" y="261"/>
                    <a:pt x="96" y="633"/>
                  </a:cubicBezTo>
                  <a:cubicBezTo>
                    <a:pt x="1" y="1108"/>
                    <a:pt x="254" y="1520"/>
                    <a:pt x="697" y="1678"/>
                  </a:cubicBezTo>
                  <a:cubicBezTo>
                    <a:pt x="1109" y="1836"/>
                    <a:pt x="1552" y="1963"/>
                    <a:pt x="1964" y="2121"/>
                  </a:cubicBezTo>
                  <a:cubicBezTo>
                    <a:pt x="2031" y="2141"/>
                    <a:pt x="2100" y="2150"/>
                    <a:pt x="2169" y="2150"/>
                  </a:cubicBezTo>
                  <a:cubicBezTo>
                    <a:pt x="2553" y="2150"/>
                    <a:pt x="2933" y="1869"/>
                    <a:pt x="3041" y="1520"/>
                  </a:cubicBezTo>
                  <a:cubicBezTo>
                    <a:pt x="3136" y="1045"/>
                    <a:pt x="2882" y="601"/>
                    <a:pt x="2439" y="475"/>
                  </a:cubicBezTo>
                  <a:cubicBezTo>
                    <a:pt x="1996" y="316"/>
                    <a:pt x="1584" y="190"/>
                    <a:pt x="1141" y="31"/>
                  </a:cubicBezTo>
                  <a:cubicBezTo>
                    <a:pt x="1074" y="11"/>
                    <a:pt x="1004" y="1"/>
                    <a:pt x="933"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rot="6201555">
              <a:off x="4967911" y="3541852"/>
              <a:ext cx="91356" cy="78344"/>
            </a:xfrm>
            <a:custGeom>
              <a:avLst/>
              <a:gdLst/>
              <a:ahLst/>
              <a:cxnLst/>
              <a:rect l="l" t="t" r="r" b="b"/>
              <a:pathLst>
                <a:path w="2661" h="2282" extrusionOk="0">
                  <a:moveTo>
                    <a:pt x="982" y="1"/>
                  </a:moveTo>
                  <a:cubicBezTo>
                    <a:pt x="761" y="1"/>
                    <a:pt x="507" y="96"/>
                    <a:pt x="381" y="254"/>
                  </a:cubicBezTo>
                  <a:cubicBezTo>
                    <a:pt x="96" y="571"/>
                    <a:pt x="1" y="1173"/>
                    <a:pt x="381" y="1458"/>
                  </a:cubicBezTo>
                  <a:cubicBezTo>
                    <a:pt x="602" y="1648"/>
                    <a:pt x="856" y="1838"/>
                    <a:pt x="1077" y="2028"/>
                  </a:cubicBezTo>
                  <a:cubicBezTo>
                    <a:pt x="1267" y="2186"/>
                    <a:pt x="1426" y="2281"/>
                    <a:pt x="1679" y="2281"/>
                  </a:cubicBezTo>
                  <a:cubicBezTo>
                    <a:pt x="1901" y="2281"/>
                    <a:pt x="2122" y="2186"/>
                    <a:pt x="2281" y="2028"/>
                  </a:cubicBezTo>
                  <a:cubicBezTo>
                    <a:pt x="2566" y="1743"/>
                    <a:pt x="2661" y="1141"/>
                    <a:pt x="2281" y="824"/>
                  </a:cubicBezTo>
                  <a:cubicBezTo>
                    <a:pt x="2027" y="634"/>
                    <a:pt x="1806" y="444"/>
                    <a:pt x="1584" y="254"/>
                  </a:cubicBezTo>
                  <a:cubicBezTo>
                    <a:pt x="1394" y="128"/>
                    <a:pt x="1204" y="1"/>
                    <a:pt x="98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rot="6201555">
              <a:off x="4215340" y="3001206"/>
              <a:ext cx="98978" cy="92180"/>
            </a:xfrm>
            <a:custGeom>
              <a:avLst/>
              <a:gdLst/>
              <a:ahLst/>
              <a:cxnLst/>
              <a:rect l="l" t="t" r="r" b="b"/>
              <a:pathLst>
                <a:path w="2883" h="2685" extrusionOk="0">
                  <a:moveTo>
                    <a:pt x="922" y="0"/>
                  </a:moveTo>
                  <a:cubicBezTo>
                    <a:pt x="702" y="0"/>
                    <a:pt x="488" y="80"/>
                    <a:pt x="349" y="250"/>
                  </a:cubicBezTo>
                  <a:cubicBezTo>
                    <a:pt x="32" y="598"/>
                    <a:pt x="0" y="1105"/>
                    <a:pt x="349" y="1453"/>
                  </a:cubicBezTo>
                  <a:lnTo>
                    <a:pt x="1330" y="2435"/>
                  </a:lnTo>
                  <a:cubicBezTo>
                    <a:pt x="1492" y="2597"/>
                    <a:pt x="1721" y="2685"/>
                    <a:pt x="1948" y="2685"/>
                  </a:cubicBezTo>
                  <a:cubicBezTo>
                    <a:pt x="2164" y="2685"/>
                    <a:pt x="2379" y="2605"/>
                    <a:pt x="2534" y="2435"/>
                  </a:cubicBezTo>
                  <a:cubicBezTo>
                    <a:pt x="2850" y="2118"/>
                    <a:pt x="2882" y="1580"/>
                    <a:pt x="2534" y="1232"/>
                  </a:cubicBezTo>
                  <a:lnTo>
                    <a:pt x="1552" y="250"/>
                  </a:lnTo>
                  <a:cubicBezTo>
                    <a:pt x="1390" y="88"/>
                    <a:pt x="1153" y="0"/>
                    <a:pt x="922"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rot="6201555">
              <a:off x="4312349" y="3136804"/>
              <a:ext cx="72886" cy="106668"/>
            </a:xfrm>
            <a:custGeom>
              <a:avLst/>
              <a:gdLst/>
              <a:ahLst/>
              <a:cxnLst/>
              <a:rect l="l" t="t" r="r" b="b"/>
              <a:pathLst>
                <a:path w="2123" h="3107" extrusionOk="0">
                  <a:moveTo>
                    <a:pt x="921" y="1"/>
                  </a:moveTo>
                  <a:cubicBezTo>
                    <a:pt x="845" y="1"/>
                    <a:pt x="769" y="11"/>
                    <a:pt x="698" y="33"/>
                  </a:cubicBezTo>
                  <a:cubicBezTo>
                    <a:pt x="222" y="160"/>
                    <a:pt x="1" y="603"/>
                    <a:pt x="96" y="1078"/>
                  </a:cubicBezTo>
                  <a:cubicBezTo>
                    <a:pt x="191" y="1554"/>
                    <a:pt x="286" y="2029"/>
                    <a:pt x="381" y="2504"/>
                  </a:cubicBezTo>
                  <a:cubicBezTo>
                    <a:pt x="459" y="2870"/>
                    <a:pt x="840" y="3106"/>
                    <a:pt x="1202" y="3106"/>
                  </a:cubicBezTo>
                  <a:cubicBezTo>
                    <a:pt x="1279" y="3106"/>
                    <a:pt x="1354" y="3096"/>
                    <a:pt x="1426" y="3074"/>
                  </a:cubicBezTo>
                  <a:cubicBezTo>
                    <a:pt x="1901" y="2947"/>
                    <a:pt x="2123" y="2504"/>
                    <a:pt x="2028" y="2029"/>
                  </a:cubicBezTo>
                  <a:cubicBezTo>
                    <a:pt x="1933" y="1554"/>
                    <a:pt x="1838" y="1078"/>
                    <a:pt x="1743" y="603"/>
                  </a:cubicBezTo>
                  <a:cubicBezTo>
                    <a:pt x="1664" y="237"/>
                    <a:pt x="1283" y="1"/>
                    <a:pt x="921"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rot="6201555">
              <a:off x="4360942" y="3244264"/>
              <a:ext cx="111200" cy="116521"/>
            </a:xfrm>
            <a:custGeom>
              <a:avLst/>
              <a:gdLst/>
              <a:ahLst/>
              <a:cxnLst/>
              <a:rect l="l" t="t" r="r" b="b"/>
              <a:pathLst>
                <a:path w="3239" h="3394" extrusionOk="0">
                  <a:moveTo>
                    <a:pt x="1172" y="1"/>
                  </a:moveTo>
                  <a:cubicBezTo>
                    <a:pt x="592" y="1"/>
                    <a:pt x="1" y="613"/>
                    <a:pt x="395" y="1270"/>
                  </a:cubicBezTo>
                  <a:cubicBezTo>
                    <a:pt x="712" y="1840"/>
                    <a:pt x="1060" y="2410"/>
                    <a:pt x="1377" y="2980"/>
                  </a:cubicBezTo>
                  <a:cubicBezTo>
                    <a:pt x="1552" y="3272"/>
                    <a:pt x="1810" y="3393"/>
                    <a:pt x="2069" y="3393"/>
                  </a:cubicBezTo>
                  <a:cubicBezTo>
                    <a:pt x="2653" y="3393"/>
                    <a:pt x="3238" y="2774"/>
                    <a:pt x="2865" y="2093"/>
                  </a:cubicBezTo>
                  <a:cubicBezTo>
                    <a:pt x="2517" y="1555"/>
                    <a:pt x="2200" y="985"/>
                    <a:pt x="1852" y="415"/>
                  </a:cubicBezTo>
                  <a:cubicBezTo>
                    <a:pt x="1686" y="122"/>
                    <a:pt x="1430" y="1"/>
                    <a:pt x="117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rot="6201555">
              <a:off x="4497900" y="3371847"/>
              <a:ext cx="92455" cy="122735"/>
            </a:xfrm>
            <a:custGeom>
              <a:avLst/>
              <a:gdLst/>
              <a:ahLst/>
              <a:cxnLst/>
              <a:rect l="l" t="t" r="r" b="b"/>
              <a:pathLst>
                <a:path w="2693" h="3575" extrusionOk="0">
                  <a:moveTo>
                    <a:pt x="972" y="1"/>
                  </a:moveTo>
                  <a:cubicBezTo>
                    <a:pt x="903" y="1"/>
                    <a:pt x="833" y="10"/>
                    <a:pt x="761" y="29"/>
                  </a:cubicBezTo>
                  <a:cubicBezTo>
                    <a:pt x="349" y="156"/>
                    <a:pt x="1" y="662"/>
                    <a:pt x="191" y="1106"/>
                  </a:cubicBezTo>
                  <a:cubicBezTo>
                    <a:pt x="412" y="1707"/>
                    <a:pt x="634" y="2341"/>
                    <a:pt x="887" y="2942"/>
                  </a:cubicBezTo>
                  <a:cubicBezTo>
                    <a:pt x="1020" y="3314"/>
                    <a:pt x="1331" y="3574"/>
                    <a:pt x="1707" y="3574"/>
                  </a:cubicBezTo>
                  <a:cubicBezTo>
                    <a:pt x="1780" y="3574"/>
                    <a:pt x="1855" y="3565"/>
                    <a:pt x="1932" y="3544"/>
                  </a:cubicBezTo>
                  <a:cubicBezTo>
                    <a:pt x="2344" y="3417"/>
                    <a:pt x="2692" y="2911"/>
                    <a:pt x="2534" y="2499"/>
                  </a:cubicBezTo>
                  <a:cubicBezTo>
                    <a:pt x="2281" y="1866"/>
                    <a:pt x="2059" y="1264"/>
                    <a:pt x="1837" y="631"/>
                  </a:cubicBezTo>
                  <a:cubicBezTo>
                    <a:pt x="1676" y="281"/>
                    <a:pt x="1356" y="1"/>
                    <a:pt x="97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rot="6201555">
              <a:off x="4627252" y="3478719"/>
              <a:ext cx="88095" cy="87854"/>
            </a:xfrm>
            <a:custGeom>
              <a:avLst/>
              <a:gdLst/>
              <a:ahLst/>
              <a:cxnLst/>
              <a:rect l="l" t="t" r="r" b="b"/>
              <a:pathLst>
                <a:path w="2566" h="2559" extrusionOk="0">
                  <a:moveTo>
                    <a:pt x="981" y="0"/>
                  </a:moveTo>
                  <a:cubicBezTo>
                    <a:pt x="842" y="0"/>
                    <a:pt x="701" y="36"/>
                    <a:pt x="570" y="117"/>
                  </a:cubicBezTo>
                  <a:cubicBezTo>
                    <a:pt x="190" y="338"/>
                    <a:pt x="0" y="877"/>
                    <a:pt x="254" y="1288"/>
                  </a:cubicBezTo>
                  <a:lnTo>
                    <a:pt x="824" y="2143"/>
                  </a:lnTo>
                  <a:cubicBezTo>
                    <a:pt x="996" y="2380"/>
                    <a:pt x="1286" y="2559"/>
                    <a:pt x="1583" y="2559"/>
                  </a:cubicBezTo>
                  <a:cubicBezTo>
                    <a:pt x="1723" y="2559"/>
                    <a:pt x="1864" y="2520"/>
                    <a:pt x="1995" y="2428"/>
                  </a:cubicBezTo>
                  <a:cubicBezTo>
                    <a:pt x="2376" y="2207"/>
                    <a:pt x="2566" y="1668"/>
                    <a:pt x="2312" y="1257"/>
                  </a:cubicBezTo>
                  <a:lnTo>
                    <a:pt x="1742" y="402"/>
                  </a:lnTo>
                  <a:cubicBezTo>
                    <a:pt x="1569" y="164"/>
                    <a:pt x="1279" y="0"/>
                    <a:pt x="981"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 name="Google Shape;339;p7"/>
          <p:cNvSpPr/>
          <p:nvPr/>
        </p:nvSpPr>
        <p:spPr>
          <a:xfrm rot="3246999" flipH="1">
            <a:off x="6173252" y="3087079"/>
            <a:ext cx="2056878" cy="2083065"/>
          </a:xfrm>
          <a:custGeom>
            <a:avLst/>
            <a:gdLst/>
            <a:ahLst/>
            <a:cxnLst/>
            <a:rect l="l" t="t" r="r" b="b"/>
            <a:pathLst>
              <a:path w="59222" h="59976" extrusionOk="0">
                <a:moveTo>
                  <a:pt x="35103" y="1"/>
                </a:moveTo>
                <a:cubicBezTo>
                  <a:pt x="28692" y="1"/>
                  <a:pt x="32164" y="17156"/>
                  <a:pt x="34361" y="19101"/>
                </a:cubicBezTo>
                <a:cubicBezTo>
                  <a:pt x="32144" y="21287"/>
                  <a:pt x="30023" y="23598"/>
                  <a:pt x="28027" y="26005"/>
                </a:cubicBezTo>
                <a:cubicBezTo>
                  <a:pt x="29644" y="21093"/>
                  <a:pt x="30406" y="8796"/>
                  <a:pt x="25131" y="8796"/>
                </a:cubicBezTo>
                <a:cubicBezTo>
                  <a:pt x="25032" y="8796"/>
                  <a:pt x="24932" y="8800"/>
                  <a:pt x="24829" y="8809"/>
                </a:cubicBezTo>
                <a:cubicBezTo>
                  <a:pt x="18147" y="9379"/>
                  <a:pt x="24100" y="26639"/>
                  <a:pt x="26507" y="27905"/>
                </a:cubicBezTo>
                <a:cubicBezTo>
                  <a:pt x="24702" y="30217"/>
                  <a:pt x="22992" y="32592"/>
                  <a:pt x="21409" y="35031"/>
                </a:cubicBezTo>
                <a:cubicBezTo>
                  <a:pt x="22387" y="29590"/>
                  <a:pt x="21949" y="19250"/>
                  <a:pt x="17303" y="19250"/>
                </a:cubicBezTo>
                <a:cubicBezTo>
                  <a:pt x="17136" y="19250"/>
                  <a:pt x="16963" y="19264"/>
                  <a:pt x="16785" y="19291"/>
                </a:cubicBezTo>
                <a:cubicBezTo>
                  <a:pt x="10324" y="20305"/>
                  <a:pt x="16880" y="36139"/>
                  <a:pt x="19540" y="38103"/>
                </a:cubicBezTo>
                <a:cubicBezTo>
                  <a:pt x="18622" y="39686"/>
                  <a:pt x="17735" y="41301"/>
                  <a:pt x="16912" y="42948"/>
                </a:cubicBezTo>
                <a:cubicBezTo>
                  <a:pt x="16056" y="44690"/>
                  <a:pt x="15201" y="46463"/>
                  <a:pt x="14410" y="48268"/>
                </a:cubicBezTo>
                <a:cubicBezTo>
                  <a:pt x="14556" y="43529"/>
                  <a:pt x="11972" y="32355"/>
                  <a:pt x="7432" y="32355"/>
                </a:cubicBezTo>
                <a:cubicBezTo>
                  <a:pt x="7058" y="32355"/>
                  <a:pt x="6671" y="32431"/>
                  <a:pt x="6271" y="32592"/>
                </a:cubicBezTo>
                <a:cubicBezTo>
                  <a:pt x="0" y="35157"/>
                  <a:pt x="10958" y="49979"/>
                  <a:pt x="13555" y="50359"/>
                </a:cubicBezTo>
                <a:cubicBezTo>
                  <a:pt x="12415" y="53272"/>
                  <a:pt x="11496" y="56281"/>
                  <a:pt x="10989" y="59289"/>
                </a:cubicBezTo>
                <a:cubicBezTo>
                  <a:pt x="10914" y="59706"/>
                  <a:pt x="11257" y="59976"/>
                  <a:pt x="11573" y="59976"/>
                </a:cubicBezTo>
                <a:cubicBezTo>
                  <a:pt x="11785" y="59976"/>
                  <a:pt x="11984" y="59854"/>
                  <a:pt x="12035" y="59574"/>
                </a:cubicBezTo>
                <a:cubicBezTo>
                  <a:pt x="12541" y="56534"/>
                  <a:pt x="13491" y="53525"/>
                  <a:pt x="14631" y="50580"/>
                </a:cubicBezTo>
                <a:cubicBezTo>
                  <a:pt x="15316" y="50926"/>
                  <a:pt x="16755" y="51110"/>
                  <a:pt x="18536" y="51110"/>
                </a:cubicBezTo>
                <a:cubicBezTo>
                  <a:pt x="24414" y="51110"/>
                  <a:pt x="34022" y="49112"/>
                  <a:pt x="32588" y="44373"/>
                </a:cubicBezTo>
                <a:cubicBezTo>
                  <a:pt x="32111" y="42775"/>
                  <a:pt x="30791" y="42148"/>
                  <a:pt x="29062" y="42148"/>
                </a:cubicBezTo>
                <a:cubicBezTo>
                  <a:pt x="24934" y="42148"/>
                  <a:pt x="18480" y="45727"/>
                  <a:pt x="15645" y="48205"/>
                </a:cubicBezTo>
                <a:cubicBezTo>
                  <a:pt x="16342" y="46590"/>
                  <a:pt x="17102" y="45038"/>
                  <a:pt x="17862" y="43518"/>
                </a:cubicBezTo>
                <a:cubicBezTo>
                  <a:pt x="18717" y="41808"/>
                  <a:pt x="19635" y="40161"/>
                  <a:pt x="20617" y="38514"/>
                </a:cubicBezTo>
                <a:cubicBezTo>
                  <a:pt x="21437" y="39653"/>
                  <a:pt x="26842" y="40968"/>
                  <a:pt x="31694" y="40968"/>
                </a:cubicBezTo>
                <a:cubicBezTo>
                  <a:pt x="36020" y="40968"/>
                  <a:pt x="39907" y="39922"/>
                  <a:pt x="39713" y="36773"/>
                </a:cubicBezTo>
                <a:cubicBezTo>
                  <a:pt x="39577" y="34420"/>
                  <a:pt x="37330" y="33578"/>
                  <a:pt x="34417" y="33578"/>
                </a:cubicBezTo>
                <a:cubicBezTo>
                  <a:pt x="29879" y="33578"/>
                  <a:pt x="23723" y="35622"/>
                  <a:pt x="21409" y="37184"/>
                </a:cubicBezTo>
                <a:cubicBezTo>
                  <a:pt x="23277" y="34144"/>
                  <a:pt x="25304" y="31231"/>
                  <a:pt x="27489" y="28475"/>
                </a:cubicBezTo>
                <a:cubicBezTo>
                  <a:pt x="28857" y="29789"/>
                  <a:pt x="34930" y="31522"/>
                  <a:pt x="39848" y="31522"/>
                </a:cubicBezTo>
                <a:cubicBezTo>
                  <a:pt x="43469" y="31522"/>
                  <a:pt x="46464" y="30582"/>
                  <a:pt x="46490" y="27842"/>
                </a:cubicBezTo>
                <a:cubicBezTo>
                  <a:pt x="46520" y="25163"/>
                  <a:pt x="43708" y="24238"/>
                  <a:pt x="40224" y="24238"/>
                </a:cubicBezTo>
                <a:cubicBezTo>
                  <a:pt x="36336" y="24238"/>
                  <a:pt x="31612" y="25391"/>
                  <a:pt x="29072" y="26544"/>
                </a:cubicBezTo>
                <a:cubicBezTo>
                  <a:pt x="31036" y="24168"/>
                  <a:pt x="33094" y="21888"/>
                  <a:pt x="35280" y="19735"/>
                </a:cubicBezTo>
                <a:cubicBezTo>
                  <a:pt x="36403" y="21409"/>
                  <a:pt x="44110" y="24631"/>
                  <a:pt x="49360" y="24631"/>
                </a:cubicBezTo>
                <a:cubicBezTo>
                  <a:pt x="51953" y="24631"/>
                  <a:pt x="53946" y="23845"/>
                  <a:pt x="54249" y="21698"/>
                </a:cubicBezTo>
                <a:cubicBezTo>
                  <a:pt x="54746" y="18220"/>
                  <a:pt x="50042" y="17083"/>
                  <a:pt x="45175" y="17083"/>
                </a:cubicBezTo>
                <a:cubicBezTo>
                  <a:pt x="41977" y="17083"/>
                  <a:pt x="38709" y="17574"/>
                  <a:pt x="36800" y="18215"/>
                </a:cubicBezTo>
                <a:cubicBezTo>
                  <a:pt x="38225" y="16853"/>
                  <a:pt x="39682" y="15554"/>
                  <a:pt x="41170" y="14256"/>
                </a:cubicBezTo>
                <a:cubicBezTo>
                  <a:pt x="45002" y="14129"/>
                  <a:pt x="59221" y="6909"/>
                  <a:pt x="55358" y="1968"/>
                </a:cubicBezTo>
                <a:cubicBezTo>
                  <a:pt x="54726" y="1149"/>
                  <a:pt x="53925" y="797"/>
                  <a:pt x="53023" y="797"/>
                </a:cubicBezTo>
                <a:cubicBezTo>
                  <a:pt x="48135" y="797"/>
                  <a:pt x="40273" y="11136"/>
                  <a:pt x="40220" y="13623"/>
                </a:cubicBezTo>
                <a:cubicBezTo>
                  <a:pt x="38922" y="14763"/>
                  <a:pt x="37623" y="15934"/>
                  <a:pt x="36356" y="17138"/>
                </a:cubicBezTo>
                <a:cubicBezTo>
                  <a:pt x="38573" y="12198"/>
                  <a:pt x="40758" y="227"/>
                  <a:pt x="35280" y="5"/>
                </a:cubicBezTo>
                <a:cubicBezTo>
                  <a:pt x="35220" y="2"/>
                  <a:pt x="35161" y="1"/>
                  <a:pt x="35103" y="1"/>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rot="-6827189" flipH="1">
            <a:off x="6029338" y="-129766"/>
            <a:ext cx="1167643" cy="1640047"/>
          </a:xfrm>
          <a:custGeom>
            <a:avLst/>
            <a:gdLst/>
            <a:ahLst/>
            <a:cxnLst/>
            <a:rect l="l" t="t" r="r" b="b"/>
            <a:pathLst>
              <a:path w="33887" h="47597" extrusionOk="0">
                <a:moveTo>
                  <a:pt x="33886" y="0"/>
                </a:moveTo>
                <a:cubicBezTo>
                  <a:pt x="33886" y="0"/>
                  <a:pt x="33538" y="64"/>
                  <a:pt x="32968" y="222"/>
                </a:cubicBezTo>
                <a:cubicBezTo>
                  <a:pt x="32683" y="285"/>
                  <a:pt x="32334" y="380"/>
                  <a:pt x="31986" y="539"/>
                </a:cubicBezTo>
                <a:cubicBezTo>
                  <a:pt x="31606" y="665"/>
                  <a:pt x="31194" y="824"/>
                  <a:pt x="30782" y="1014"/>
                </a:cubicBezTo>
                <a:cubicBezTo>
                  <a:pt x="30371" y="1204"/>
                  <a:pt x="29896" y="1425"/>
                  <a:pt x="29452" y="1679"/>
                </a:cubicBezTo>
                <a:cubicBezTo>
                  <a:pt x="29009" y="1932"/>
                  <a:pt x="28534" y="2217"/>
                  <a:pt x="28059" y="2534"/>
                </a:cubicBezTo>
                <a:cubicBezTo>
                  <a:pt x="27141" y="3167"/>
                  <a:pt x="26222" y="3895"/>
                  <a:pt x="25367" y="4687"/>
                </a:cubicBezTo>
                <a:cubicBezTo>
                  <a:pt x="24512" y="5511"/>
                  <a:pt x="23689" y="6366"/>
                  <a:pt x="23024" y="7252"/>
                </a:cubicBezTo>
                <a:cubicBezTo>
                  <a:pt x="22327" y="8139"/>
                  <a:pt x="21757" y="9026"/>
                  <a:pt x="21313" y="9849"/>
                </a:cubicBezTo>
                <a:cubicBezTo>
                  <a:pt x="20933" y="10546"/>
                  <a:pt x="20680" y="11148"/>
                  <a:pt x="20490" y="11654"/>
                </a:cubicBezTo>
                <a:cubicBezTo>
                  <a:pt x="19033" y="13269"/>
                  <a:pt x="17640" y="14948"/>
                  <a:pt x="16310" y="16626"/>
                </a:cubicBezTo>
                <a:cubicBezTo>
                  <a:pt x="16658" y="15803"/>
                  <a:pt x="17006" y="14790"/>
                  <a:pt x="17260" y="13745"/>
                </a:cubicBezTo>
                <a:cubicBezTo>
                  <a:pt x="17513" y="12636"/>
                  <a:pt x="17703" y="11464"/>
                  <a:pt x="17767" y="10293"/>
                </a:cubicBezTo>
                <a:cubicBezTo>
                  <a:pt x="17862" y="9121"/>
                  <a:pt x="17862" y="7949"/>
                  <a:pt x="17767" y="6841"/>
                </a:cubicBezTo>
                <a:cubicBezTo>
                  <a:pt x="17735" y="6271"/>
                  <a:pt x="17640" y="5732"/>
                  <a:pt x="17576" y="5226"/>
                </a:cubicBezTo>
                <a:cubicBezTo>
                  <a:pt x="17481" y="4687"/>
                  <a:pt x="17386" y="4212"/>
                  <a:pt x="17260" y="3769"/>
                </a:cubicBezTo>
                <a:cubicBezTo>
                  <a:pt x="17133" y="3294"/>
                  <a:pt x="17006" y="2882"/>
                  <a:pt x="16880" y="2534"/>
                </a:cubicBezTo>
                <a:cubicBezTo>
                  <a:pt x="16753" y="2154"/>
                  <a:pt x="16626" y="1837"/>
                  <a:pt x="16531" y="1552"/>
                </a:cubicBezTo>
                <a:cubicBezTo>
                  <a:pt x="16278" y="1014"/>
                  <a:pt x="16088" y="729"/>
                  <a:pt x="16088" y="729"/>
                </a:cubicBezTo>
                <a:cubicBezTo>
                  <a:pt x="16088" y="729"/>
                  <a:pt x="15866" y="982"/>
                  <a:pt x="15550" y="1489"/>
                </a:cubicBezTo>
                <a:cubicBezTo>
                  <a:pt x="15391" y="1742"/>
                  <a:pt x="15233" y="2027"/>
                  <a:pt x="15043" y="2375"/>
                </a:cubicBezTo>
                <a:cubicBezTo>
                  <a:pt x="14853" y="2724"/>
                  <a:pt x="14663" y="3135"/>
                  <a:pt x="14473" y="3547"/>
                </a:cubicBezTo>
                <a:cubicBezTo>
                  <a:pt x="14315" y="3990"/>
                  <a:pt x="14125" y="4466"/>
                  <a:pt x="13966" y="4941"/>
                </a:cubicBezTo>
                <a:cubicBezTo>
                  <a:pt x="13808" y="5447"/>
                  <a:pt x="13650" y="5954"/>
                  <a:pt x="13523" y="6524"/>
                </a:cubicBezTo>
                <a:cubicBezTo>
                  <a:pt x="13269" y="7601"/>
                  <a:pt x="13079" y="8773"/>
                  <a:pt x="13016" y="9944"/>
                </a:cubicBezTo>
                <a:cubicBezTo>
                  <a:pt x="12921" y="11116"/>
                  <a:pt x="12921" y="12288"/>
                  <a:pt x="13016" y="13428"/>
                </a:cubicBezTo>
                <a:cubicBezTo>
                  <a:pt x="13111" y="14536"/>
                  <a:pt x="13301" y="15581"/>
                  <a:pt x="13523" y="16468"/>
                </a:cubicBezTo>
                <a:cubicBezTo>
                  <a:pt x="13776" y="17386"/>
                  <a:pt x="14030" y="18146"/>
                  <a:pt x="14283" y="18685"/>
                </a:cubicBezTo>
                <a:cubicBezTo>
                  <a:pt x="14346" y="18843"/>
                  <a:pt x="14410" y="18970"/>
                  <a:pt x="14473" y="19097"/>
                </a:cubicBezTo>
                <a:cubicBezTo>
                  <a:pt x="12953" y="21155"/>
                  <a:pt x="11528" y="23309"/>
                  <a:pt x="10229" y="25525"/>
                </a:cubicBezTo>
                <a:cubicBezTo>
                  <a:pt x="10293" y="25145"/>
                  <a:pt x="10388" y="24702"/>
                  <a:pt x="10419" y="24195"/>
                </a:cubicBezTo>
                <a:cubicBezTo>
                  <a:pt x="10514" y="23277"/>
                  <a:pt x="10514" y="22200"/>
                  <a:pt x="10451" y="21092"/>
                </a:cubicBezTo>
                <a:cubicBezTo>
                  <a:pt x="10356" y="19983"/>
                  <a:pt x="10166" y="18812"/>
                  <a:pt x="9913" y="17671"/>
                </a:cubicBezTo>
                <a:cubicBezTo>
                  <a:pt x="9628" y="16500"/>
                  <a:pt x="9279" y="15391"/>
                  <a:pt x="8836" y="14346"/>
                </a:cubicBezTo>
                <a:cubicBezTo>
                  <a:pt x="8646" y="13840"/>
                  <a:pt x="8392" y="13333"/>
                  <a:pt x="8171" y="12889"/>
                </a:cubicBezTo>
                <a:cubicBezTo>
                  <a:pt x="7917" y="12414"/>
                  <a:pt x="7664" y="11971"/>
                  <a:pt x="7442" y="11591"/>
                </a:cubicBezTo>
                <a:cubicBezTo>
                  <a:pt x="7189" y="11179"/>
                  <a:pt x="6936" y="10831"/>
                  <a:pt x="6714" y="10514"/>
                </a:cubicBezTo>
                <a:cubicBezTo>
                  <a:pt x="6461" y="10198"/>
                  <a:pt x="6239" y="9944"/>
                  <a:pt x="6049" y="9723"/>
                </a:cubicBezTo>
                <a:cubicBezTo>
                  <a:pt x="5669" y="9279"/>
                  <a:pt x="5384" y="9026"/>
                  <a:pt x="5384" y="9026"/>
                </a:cubicBezTo>
                <a:cubicBezTo>
                  <a:pt x="5384" y="9026"/>
                  <a:pt x="5257" y="9374"/>
                  <a:pt x="5131" y="9944"/>
                </a:cubicBezTo>
                <a:cubicBezTo>
                  <a:pt x="5036" y="10229"/>
                  <a:pt x="4972" y="10546"/>
                  <a:pt x="4909" y="10958"/>
                </a:cubicBezTo>
                <a:cubicBezTo>
                  <a:pt x="4846" y="11338"/>
                  <a:pt x="4782" y="11749"/>
                  <a:pt x="4719" y="12224"/>
                </a:cubicBezTo>
                <a:cubicBezTo>
                  <a:pt x="4687" y="12699"/>
                  <a:pt x="4656" y="13174"/>
                  <a:pt x="4656" y="13713"/>
                </a:cubicBezTo>
                <a:cubicBezTo>
                  <a:pt x="4656" y="14220"/>
                  <a:pt x="4656" y="14790"/>
                  <a:pt x="4719" y="15328"/>
                </a:cubicBezTo>
                <a:cubicBezTo>
                  <a:pt x="4782" y="16436"/>
                  <a:pt x="4972" y="17608"/>
                  <a:pt x="5257" y="18748"/>
                </a:cubicBezTo>
                <a:cubicBezTo>
                  <a:pt x="5511" y="19920"/>
                  <a:pt x="5891" y="21028"/>
                  <a:pt x="6302" y="22073"/>
                </a:cubicBezTo>
                <a:cubicBezTo>
                  <a:pt x="6746" y="23087"/>
                  <a:pt x="7252" y="24037"/>
                  <a:pt x="7727" y="24829"/>
                </a:cubicBezTo>
                <a:cubicBezTo>
                  <a:pt x="8234" y="25620"/>
                  <a:pt x="8709" y="26254"/>
                  <a:pt x="9121" y="26697"/>
                </a:cubicBezTo>
                <a:cubicBezTo>
                  <a:pt x="9216" y="26824"/>
                  <a:pt x="9311" y="26919"/>
                  <a:pt x="9374" y="27014"/>
                </a:cubicBezTo>
                <a:cubicBezTo>
                  <a:pt x="8107" y="29326"/>
                  <a:pt x="6936" y="31701"/>
                  <a:pt x="5922" y="34139"/>
                </a:cubicBezTo>
                <a:cubicBezTo>
                  <a:pt x="5796" y="34393"/>
                  <a:pt x="5701" y="34646"/>
                  <a:pt x="5606" y="34899"/>
                </a:cubicBezTo>
                <a:cubicBezTo>
                  <a:pt x="5669" y="34519"/>
                  <a:pt x="5732" y="34076"/>
                  <a:pt x="5764" y="33633"/>
                </a:cubicBezTo>
                <a:cubicBezTo>
                  <a:pt x="5859" y="32683"/>
                  <a:pt x="5891" y="31637"/>
                  <a:pt x="5796" y="30529"/>
                </a:cubicBezTo>
                <a:cubicBezTo>
                  <a:pt x="5701" y="29389"/>
                  <a:pt x="5511" y="28217"/>
                  <a:pt x="5257" y="27077"/>
                </a:cubicBezTo>
                <a:cubicBezTo>
                  <a:pt x="4972" y="25937"/>
                  <a:pt x="4624" y="24797"/>
                  <a:pt x="4212" y="23784"/>
                </a:cubicBezTo>
                <a:cubicBezTo>
                  <a:pt x="3990" y="23245"/>
                  <a:pt x="3769" y="22770"/>
                  <a:pt x="3515" y="22295"/>
                </a:cubicBezTo>
                <a:cubicBezTo>
                  <a:pt x="3294" y="21820"/>
                  <a:pt x="3009" y="21408"/>
                  <a:pt x="2787" y="20997"/>
                </a:cubicBezTo>
                <a:cubicBezTo>
                  <a:pt x="2534" y="20617"/>
                  <a:pt x="2280" y="20268"/>
                  <a:pt x="2059" y="19952"/>
                </a:cubicBezTo>
                <a:cubicBezTo>
                  <a:pt x="1805" y="19635"/>
                  <a:pt x="1584" y="19350"/>
                  <a:pt x="1394" y="19128"/>
                </a:cubicBezTo>
                <a:cubicBezTo>
                  <a:pt x="1014" y="18685"/>
                  <a:pt x="760" y="18463"/>
                  <a:pt x="760" y="18463"/>
                </a:cubicBezTo>
                <a:cubicBezTo>
                  <a:pt x="760" y="18463"/>
                  <a:pt x="602" y="18812"/>
                  <a:pt x="475" y="19350"/>
                </a:cubicBezTo>
                <a:cubicBezTo>
                  <a:pt x="380" y="19635"/>
                  <a:pt x="317" y="19983"/>
                  <a:pt x="254" y="20363"/>
                </a:cubicBezTo>
                <a:cubicBezTo>
                  <a:pt x="190" y="20775"/>
                  <a:pt x="127" y="21187"/>
                  <a:pt x="63" y="21662"/>
                </a:cubicBezTo>
                <a:cubicBezTo>
                  <a:pt x="32" y="22105"/>
                  <a:pt x="0" y="22612"/>
                  <a:pt x="0" y="23150"/>
                </a:cubicBezTo>
                <a:cubicBezTo>
                  <a:pt x="0" y="23657"/>
                  <a:pt x="0" y="24195"/>
                  <a:pt x="63" y="24765"/>
                </a:cubicBezTo>
                <a:cubicBezTo>
                  <a:pt x="127" y="25874"/>
                  <a:pt x="317" y="27045"/>
                  <a:pt x="602" y="28186"/>
                </a:cubicBezTo>
                <a:cubicBezTo>
                  <a:pt x="855" y="29357"/>
                  <a:pt x="1235" y="30466"/>
                  <a:pt x="1647" y="31511"/>
                </a:cubicBezTo>
                <a:cubicBezTo>
                  <a:pt x="2090" y="32524"/>
                  <a:pt x="2565" y="33474"/>
                  <a:pt x="3072" y="34266"/>
                </a:cubicBezTo>
                <a:cubicBezTo>
                  <a:pt x="3579" y="35058"/>
                  <a:pt x="4054" y="35691"/>
                  <a:pt x="4434" y="36134"/>
                </a:cubicBezTo>
                <a:cubicBezTo>
                  <a:pt x="4624" y="36356"/>
                  <a:pt x="4782" y="36514"/>
                  <a:pt x="4909" y="36641"/>
                </a:cubicBezTo>
                <a:cubicBezTo>
                  <a:pt x="3610" y="39998"/>
                  <a:pt x="2534" y="43608"/>
                  <a:pt x="2280" y="47155"/>
                </a:cubicBezTo>
                <a:cubicBezTo>
                  <a:pt x="2263" y="47445"/>
                  <a:pt x="2494" y="47597"/>
                  <a:pt x="2710" y="47597"/>
                </a:cubicBezTo>
                <a:cubicBezTo>
                  <a:pt x="2896" y="47597"/>
                  <a:pt x="3072" y="47484"/>
                  <a:pt x="3072" y="47250"/>
                </a:cubicBezTo>
                <a:cubicBezTo>
                  <a:pt x="3230" y="44843"/>
                  <a:pt x="3800" y="42437"/>
                  <a:pt x="4561" y="40093"/>
                </a:cubicBezTo>
                <a:cubicBezTo>
                  <a:pt x="4687" y="40156"/>
                  <a:pt x="4909" y="40251"/>
                  <a:pt x="5194" y="40346"/>
                </a:cubicBezTo>
                <a:cubicBezTo>
                  <a:pt x="5732" y="40568"/>
                  <a:pt x="6492" y="40821"/>
                  <a:pt x="7411" y="41011"/>
                </a:cubicBezTo>
                <a:cubicBezTo>
                  <a:pt x="8329" y="41201"/>
                  <a:pt x="9374" y="41360"/>
                  <a:pt x="10514" y="41391"/>
                </a:cubicBezTo>
                <a:cubicBezTo>
                  <a:pt x="10811" y="41408"/>
                  <a:pt x="11113" y="41416"/>
                  <a:pt x="11418" y="41416"/>
                </a:cubicBezTo>
                <a:cubicBezTo>
                  <a:pt x="12251" y="41416"/>
                  <a:pt x="13108" y="41358"/>
                  <a:pt x="13966" y="41265"/>
                </a:cubicBezTo>
                <a:cubicBezTo>
                  <a:pt x="15138" y="41138"/>
                  <a:pt x="16310" y="40916"/>
                  <a:pt x="17386" y="40600"/>
                </a:cubicBezTo>
                <a:cubicBezTo>
                  <a:pt x="17925" y="40473"/>
                  <a:pt x="18432" y="40283"/>
                  <a:pt x="18938" y="40093"/>
                </a:cubicBezTo>
                <a:cubicBezTo>
                  <a:pt x="19413" y="39935"/>
                  <a:pt x="19857" y="39713"/>
                  <a:pt x="20300" y="39523"/>
                </a:cubicBezTo>
                <a:cubicBezTo>
                  <a:pt x="20712" y="39333"/>
                  <a:pt x="21092" y="39111"/>
                  <a:pt x="21440" y="38921"/>
                </a:cubicBezTo>
                <a:cubicBezTo>
                  <a:pt x="21788" y="38731"/>
                  <a:pt x="22073" y="38541"/>
                  <a:pt x="22327" y="38383"/>
                </a:cubicBezTo>
                <a:cubicBezTo>
                  <a:pt x="22802" y="38035"/>
                  <a:pt x="23055" y="37813"/>
                  <a:pt x="23055" y="37813"/>
                </a:cubicBezTo>
                <a:cubicBezTo>
                  <a:pt x="23055" y="37813"/>
                  <a:pt x="22739" y="37623"/>
                  <a:pt x="22200" y="37433"/>
                </a:cubicBezTo>
                <a:cubicBezTo>
                  <a:pt x="21947" y="37306"/>
                  <a:pt x="21598" y="37211"/>
                  <a:pt x="21218" y="37084"/>
                </a:cubicBezTo>
                <a:cubicBezTo>
                  <a:pt x="20838" y="36989"/>
                  <a:pt x="20427" y="36863"/>
                  <a:pt x="19983" y="36768"/>
                </a:cubicBezTo>
                <a:cubicBezTo>
                  <a:pt x="19508" y="36673"/>
                  <a:pt x="19033" y="36578"/>
                  <a:pt x="18527" y="36514"/>
                </a:cubicBezTo>
                <a:cubicBezTo>
                  <a:pt x="17988" y="36451"/>
                  <a:pt x="17450" y="36419"/>
                  <a:pt x="16880" y="36388"/>
                </a:cubicBezTo>
                <a:cubicBezTo>
                  <a:pt x="16583" y="36371"/>
                  <a:pt x="16281" y="36363"/>
                  <a:pt x="15976" y="36363"/>
                </a:cubicBezTo>
                <a:cubicBezTo>
                  <a:pt x="15143" y="36363"/>
                  <a:pt x="14286" y="36422"/>
                  <a:pt x="13428" y="36514"/>
                </a:cubicBezTo>
                <a:cubicBezTo>
                  <a:pt x="12256" y="36641"/>
                  <a:pt x="11084" y="36863"/>
                  <a:pt x="10008" y="37179"/>
                </a:cubicBezTo>
                <a:cubicBezTo>
                  <a:pt x="8931" y="37496"/>
                  <a:pt x="7949" y="37876"/>
                  <a:pt x="7094" y="38256"/>
                </a:cubicBezTo>
                <a:cubicBezTo>
                  <a:pt x="6239" y="38668"/>
                  <a:pt x="5574" y="39080"/>
                  <a:pt x="5067" y="39396"/>
                </a:cubicBezTo>
                <a:cubicBezTo>
                  <a:pt x="4909" y="39523"/>
                  <a:pt x="4782" y="39618"/>
                  <a:pt x="4656" y="39713"/>
                </a:cubicBezTo>
                <a:cubicBezTo>
                  <a:pt x="5194" y="38098"/>
                  <a:pt x="5796" y="36514"/>
                  <a:pt x="6397" y="35026"/>
                </a:cubicBezTo>
                <a:cubicBezTo>
                  <a:pt x="6904" y="33791"/>
                  <a:pt x="7442" y="32556"/>
                  <a:pt x="8012" y="31352"/>
                </a:cubicBezTo>
                <a:cubicBezTo>
                  <a:pt x="8171" y="31447"/>
                  <a:pt x="8361" y="31542"/>
                  <a:pt x="8646" y="31637"/>
                </a:cubicBezTo>
                <a:cubicBezTo>
                  <a:pt x="9184" y="31827"/>
                  <a:pt x="9944" y="32081"/>
                  <a:pt x="10863" y="32271"/>
                </a:cubicBezTo>
                <a:cubicBezTo>
                  <a:pt x="11781" y="32493"/>
                  <a:pt x="12826" y="32619"/>
                  <a:pt x="13966" y="32683"/>
                </a:cubicBezTo>
                <a:cubicBezTo>
                  <a:pt x="14228" y="32690"/>
                  <a:pt x="14493" y="32694"/>
                  <a:pt x="14761" y="32694"/>
                </a:cubicBezTo>
                <a:cubicBezTo>
                  <a:pt x="15628" y="32694"/>
                  <a:pt x="16523" y="32653"/>
                  <a:pt x="17418" y="32556"/>
                </a:cubicBezTo>
                <a:cubicBezTo>
                  <a:pt x="18590" y="32429"/>
                  <a:pt x="19762" y="32207"/>
                  <a:pt x="20838" y="31891"/>
                </a:cubicBezTo>
                <a:cubicBezTo>
                  <a:pt x="21377" y="31732"/>
                  <a:pt x="21883" y="31574"/>
                  <a:pt x="22390" y="31384"/>
                </a:cubicBezTo>
                <a:cubicBezTo>
                  <a:pt x="22865" y="31194"/>
                  <a:pt x="23340" y="31004"/>
                  <a:pt x="23752" y="30814"/>
                </a:cubicBezTo>
                <a:cubicBezTo>
                  <a:pt x="24164" y="30592"/>
                  <a:pt x="24544" y="30402"/>
                  <a:pt x="24892" y="30212"/>
                </a:cubicBezTo>
                <a:cubicBezTo>
                  <a:pt x="25240" y="30022"/>
                  <a:pt x="25525" y="29832"/>
                  <a:pt x="25779" y="29642"/>
                </a:cubicBezTo>
                <a:cubicBezTo>
                  <a:pt x="26254" y="29326"/>
                  <a:pt x="26507" y="29072"/>
                  <a:pt x="26507" y="29072"/>
                </a:cubicBezTo>
                <a:cubicBezTo>
                  <a:pt x="26507" y="29072"/>
                  <a:pt x="26190" y="28914"/>
                  <a:pt x="25652" y="28692"/>
                </a:cubicBezTo>
                <a:cubicBezTo>
                  <a:pt x="25367" y="28597"/>
                  <a:pt x="25050" y="28471"/>
                  <a:pt x="24670" y="28376"/>
                </a:cubicBezTo>
                <a:cubicBezTo>
                  <a:pt x="24322" y="28249"/>
                  <a:pt x="23879" y="28154"/>
                  <a:pt x="23435" y="28059"/>
                </a:cubicBezTo>
                <a:cubicBezTo>
                  <a:pt x="22960" y="27964"/>
                  <a:pt x="22485" y="27869"/>
                  <a:pt x="21978" y="27806"/>
                </a:cubicBezTo>
                <a:cubicBezTo>
                  <a:pt x="21440" y="27742"/>
                  <a:pt x="20902" y="27679"/>
                  <a:pt x="20332" y="27647"/>
                </a:cubicBezTo>
                <a:cubicBezTo>
                  <a:pt x="20070" y="27640"/>
                  <a:pt x="19805" y="27636"/>
                  <a:pt x="19537" y="27636"/>
                </a:cubicBezTo>
                <a:cubicBezTo>
                  <a:pt x="18670" y="27636"/>
                  <a:pt x="17775" y="27677"/>
                  <a:pt x="16880" y="27774"/>
                </a:cubicBezTo>
                <a:cubicBezTo>
                  <a:pt x="15708" y="27932"/>
                  <a:pt x="14536" y="28154"/>
                  <a:pt x="13460" y="28471"/>
                </a:cubicBezTo>
                <a:cubicBezTo>
                  <a:pt x="12383" y="28756"/>
                  <a:pt x="11401" y="29136"/>
                  <a:pt x="10546" y="29547"/>
                </a:cubicBezTo>
                <a:cubicBezTo>
                  <a:pt x="9723" y="29927"/>
                  <a:pt x="9026" y="30339"/>
                  <a:pt x="8519" y="30687"/>
                </a:cubicBezTo>
                <a:cubicBezTo>
                  <a:pt x="8424" y="30751"/>
                  <a:pt x="8329" y="30846"/>
                  <a:pt x="8234" y="30909"/>
                </a:cubicBezTo>
                <a:cubicBezTo>
                  <a:pt x="9754" y="27774"/>
                  <a:pt x="11496" y="24765"/>
                  <a:pt x="13460" y="21883"/>
                </a:cubicBezTo>
                <a:cubicBezTo>
                  <a:pt x="13586" y="21947"/>
                  <a:pt x="13745" y="22010"/>
                  <a:pt x="13935" y="22105"/>
                </a:cubicBezTo>
                <a:cubicBezTo>
                  <a:pt x="14473" y="22295"/>
                  <a:pt x="15265" y="22548"/>
                  <a:pt x="16151" y="22738"/>
                </a:cubicBezTo>
                <a:cubicBezTo>
                  <a:pt x="17070" y="22960"/>
                  <a:pt x="18147" y="23087"/>
                  <a:pt x="19255" y="23150"/>
                </a:cubicBezTo>
                <a:cubicBezTo>
                  <a:pt x="19517" y="23158"/>
                  <a:pt x="19782" y="23162"/>
                  <a:pt x="20050" y="23162"/>
                </a:cubicBezTo>
                <a:cubicBezTo>
                  <a:pt x="20917" y="23162"/>
                  <a:pt x="21812" y="23120"/>
                  <a:pt x="22707" y="23024"/>
                </a:cubicBezTo>
                <a:cubicBezTo>
                  <a:pt x="23879" y="22865"/>
                  <a:pt x="25050" y="22643"/>
                  <a:pt x="26127" y="22358"/>
                </a:cubicBezTo>
                <a:cubicBezTo>
                  <a:pt x="26666" y="22200"/>
                  <a:pt x="27172" y="22042"/>
                  <a:pt x="27679" y="21852"/>
                </a:cubicBezTo>
                <a:cubicBezTo>
                  <a:pt x="28154" y="21662"/>
                  <a:pt x="28629" y="21472"/>
                  <a:pt x="29041" y="21282"/>
                </a:cubicBezTo>
                <a:cubicBezTo>
                  <a:pt x="29452" y="21060"/>
                  <a:pt x="29864" y="20870"/>
                  <a:pt x="30181" y="20680"/>
                </a:cubicBezTo>
                <a:cubicBezTo>
                  <a:pt x="30529" y="20458"/>
                  <a:pt x="30814" y="20300"/>
                  <a:pt x="31068" y="20110"/>
                </a:cubicBezTo>
                <a:cubicBezTo>
                  <a:pt x="31543" y="19793"/>
                  <a:pt x="31828" y="19540"/>
                  <a:pt x="31828" y="19540"/>
                </a:cubicBezTo>
                <a:cubicBezTo>
                  <a:pt x="31828" y="19540"/>
                  <a:pt x="31479" y="19382"/>
                  <a:pt x="30941" y="19160"/>
                </a:cubicBezTo>
                <a:cubicBezTo>
                  <a:pt x="30687" y="19065"/>
                  <a:pt x="30339" y="18938"/>
                  <a:pt x="29991" y="18812"/>
                </a:cubicBezTo>
                <a:cubicBezTo>
                  <a:pt x="29611" y="18717"/>
                  <a:pt x="29167" y="18622"/>
                  <a:pt x="28724" y="18495"/>
                </a:cubicBezTo>
                <a:cubicBezTo>
                  <a:pt x="28281" y="18400"/>
                  <a:pt x="27774" y="18305"/>
                  <a:pt x="27267" y="18242"/>
                </a:cubicBezTo>
                <a:cubicBezTo>
                  <a:pt x="26729" y="18178"/>
                  <a:pt x="26190" y="18146"/>
                  <a:pt x="25652" y="18115"/>
                </a:cubicBezTo>
                <a:cubicBezTo>
                  <a:pt x="25347" y="18098"/>
                  <a:pt x="25039" y="18090"/>
                  <a:pt x="24729" y="18090"/>
                </a:cubicBezTo>
                <a:cubicBezTo>
                  <a:pt x="23884" y="18090"/>
                  <a:pt x="23026" y="18149"/>
                  <a:pt x="22169" y="18242"/>
                </a:cubicBezTo>
                <a:cubicBezTo>
                  <a:pt x="20997" y="18400"/>
                  <a:pt x="19825" y="18622"/>
                  <a:pt x="18748" y="18907"/>
                </a:cubicBezTo>
                <a:cubicBezTo>
                  <a:pt x="17671" y="19223"/>
                  <a:pt x="16690" y="19603"/>
                  <a:pt x="15835" y="20015"/>
                </a:cubicBezTo>
                <a:cubicBezTo>
                  <a:pt x="15138" y="20332"/>
                  <a:pt x="14536" y="20680"/>
                  <a:pt x="14061" y="20965"/>
                </a:cubicBezTo>
                <a:cubicBezTo>
                  <a:pt x="16056" y="18146"/>
                  <a:pt x="18210" y="15391"/>
                  <a:pt x="20522" y="12794"/>
                </a:cubicBezTo>
                <a:cubicBezTo>
                  <a:pt x="20648" y="12763"/>
                  <a:pt x="20838" y="12731"/>
                  <a:pt x="21028" y="12699"/>
                </a:cubicBezTo>
                <a:cubicBezTo>
                  <a:pt x="21567" y="12541"/>
                  <a:pt x="22359" y="12256"/>
                  <a:pt x="23182" y="11876"/>
                </a:cubicBezTo>
                <a:cubicBezTo>
                  <a:pt x="24037" y="11496"/>
                  <a:pt x="24987" y="10989"/>
                  <a:pt x="25905" y="10356"/>
                </a:cubicBezTo>
                <a:cubicBezTo>
                  <a:pt x="26856" y="9754"/>
                  <a:pt x="27774" y="8994"/>
                  <a:pt x="28629" y="8202"/>
                </a:cubicBezTo>
                <a:cubicBezTo>
                  <a:pt x="29484" y="7411"/>
                  <a:pt x="30307" y="6524"/>
                  <a:pt x="30973" y="5637"/>
                </a:cubicBezTo>
                <a:cubicBezTo>
                  <a:pt x="31321" y="5194"/>
                  <a:pt x="31638" y="4751"/>
                  <a:pt x="31923" y="4307"/>
                </a:cubicBezTo>
                <a:cubicBezTo>
                  <a:pt x="32208" y="3895"/>
                  <a:pt x="32461" y="3452"/>
                  <a:pt x="32683" y="3040"/>
                </a:cubicBezTo>
                <a:cubicBezTo>
                  <a:pt x="32904" y="2629"/>
                  <a:pt x="33094" y="2249"/>
                  <a:pt x="33253" y="1869"/>
                </a:cubicBezTo>
                <a:cubicBezTo>
                  <a:pt x="33411" y="1520"/>
                  <a:pt x="33538" y="1204"/>
                  <a:pt x="33633" y="919"/>
                </a:cubicBezTo>
                <a:cubicBezTo>
                  <a:pt x="33823" y="380"/>
                  <a:pt x="33886" y="0"/>
                  <a:pt x="338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txBox="1">
            <a:spLocks noGrp="1"/>
          </p:cNvSpPr>
          <p:nvPr>
            <p:ph type="title"/>
          </p:nvPr>
        </p:nvSpPr>
        <p:spPr>
          <a:xfrm>
            <a:off x="602801" y="1337550"/>
            <a:ext cx="3379800" cy="412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2" name="Google Shape;342;p7"/>
          <p:cNvSpPr txBox="1">
            <a:spLocks noGrp="1"/>
          </p:cNvSpPr>
          <p:nvPr>
            <p:ph type="subTitle" idx="1"/>
          </p:nvPr>
        </p:nvSpPr>
        <p:spPr>
          <a:xfrm>
            <a:off x="602800" y="1843200"/>
            <a:ext cx="3379800" cy="2805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3C6D7B"/>
              </a:buClr>
              <a:buSzPts val="1300"/>
              <a:buNone/>
              <a:defRPr sz="1300">
                <a:solidFill>
                  <a:srgbClr val="3C6D7B"/>
                </a:solidFill>
              </a:defRPr>
            </a:lvl1pPr>
            <a:lvl2pPr lvl="1" rtl="0">
              <a:lnSpc>
                <a:spcPct val="115000"/>
              </a:lnSpc>
              <a:spcBef>
                <a:spcPts val="0"/>
              </a:spcBef>
              <a:spcAft>
                <a:spcPts val="0"/>
              </a:spcAft>
              <a:buClr>
                <a:srgbClr val="3C6D7B"/>
              </a:buClr>
              <a:buSzPts val="1300"/>
              <a:buNone/>
              <a:defRPr sz="1300">
                <a:solidFill>
                  <a:srgbClr val="3C6D7B"/>
                </a:solidFill>
              </a:defRPr>
            </a:lvl2pPr>
            <a:lvl3pPr lvl="2" rtl="0">
              <a:lnSpc>
                <a:spcPct val="115000"/>
              </a:lnSpc>
              <a:spcBef>
                <a:spcPts val="0"/>
              </a:spcBef>
              <a:spcAft>
                <a:spcPts val="0"/>
              </a:spcAft>
              <a:buClr>
                <a:srgbClr val="3C6D7B"/>
              </a:buClr>
              <a:buSzPts val="1300"/>
              <a:buNone/>
              <a:defRPr sz="1300">
                <a:solidFill>
                  <a:srgbClr val="3C6D7B"/>
                </a:solidFill>
              </a:defRPr>
            </a:lvl3pPr>
            <a:lvl4pPr lvl="3" rtl="0">
              <a:lnSpc>
                <a:spcPct val="115000"/>
              </a:lnSpc>
              <a:spcBef>
                <a:spcPts val="0"/>
              </a:spcBef>
              <a:spcAft>
                <a:spcPts val="0"/>
              </a:spcAft>
              <a:buClr>
                <a:srgbClr val="3C6D7B"/>
              </a:buClr>
              <a:buSzPts val="1300"/>
              <a:buNone/>
              <a:defRPr sz="1300">
                <a:solidFill>
                  <a:srgbClr val="3C6D7B"/>
                </a:solidFill>
              </a:defRPr>
            </a:lvl4pPr>
            <a:lvl5pPr lvl="4" rtl="0">
              <a:lnSpc>
                <a:spcPct val="115000"/>
              </a:lnSpc>
              <a:spcBef>
                <a:spcPts val="0"/>
              </a:spcBef>
              <a:spcAft>
                <a:spcPts val="0"/>
              </a:spcAft>
              <a:buClr>
                <a:srgbClr val="3C6D7B"/>
              </a:buClr>
              <a:buSzPts val="1300"/>
              <a:buNone/>
              <a:defRPr sz="1300">
                <a:solidFill>
                  <a:srgbClr val="3C6D7B"/>
                </a:solidFill>
              </a:defRPr>
            </a:lvl5pPr>
            <a:lvl6pPr lvl="5" rtl="0">
              <a:lnSpc>
                <a:spcPct val="115000"/>
              </a:lnSpc>
              <a:spcBef>
                <a:spcPts val="0"/>
              </a:spcBef>
              <a:spcAft>
                <a:spcPts val="0"/>
              </a:spcAft>
              <a:buClr>
                <a:srgbClr val="3C6D7B"/>
              </a:buClr>
              <a:buSzPts val="1300"/>
              <a:buNone/>
              <a:defRPr sz="1300">
                <a:solidFill>
                  <a:srgbClr val="3C6D7B"/>
                </a:solidFill>
              </a:defRPr>
            </a:lvl6pPr>
            <a:lvl7pPr lvl="6" rtl="0">
              <a:lnSpc>
                <a:spcPct val="115000"/>
              </a:lnSpc>
              <a:spcBef>
                <a:spcPts val="0"/>
              </a:spcBef>
              <a:spcAft>
                <a:spcPts val="0"/>
              </a:spcAft>
              <a:buClr>
                <a:srgbClr val="3C6D7B"/>
              </a:buClr>
              <a:buSzPts val="1300"/>
              <a:buNone/>
              <a:defRPr sz="1300">
                <a:solidFill>
                  <a:srgbClr val="3C6D7B"/>
                </a:solidFill>
              </a:defRPr>
            </a:lvl7pPr>
            <a:lvl8pPr lvl="7" rtl="0">
              <a:lnSpc>
                <a:spcPct val="115000"/>
              </a:lnSpc>
              <a:spcBef>
                <a:spcPts val="0"/>
              </a:spcBef>
              <a:spcAft>
                <a:spcPts val="0"/>
              </a:spcAft>
              <a:buClr>
                <a:srgbClr val="3C6D7B"/>
              </a:buClr>
              <a:buSzPts val="1300"/>
              <a:buNone/>
              <a:defRPr sz="1300">
                <a:solidFill>
                  <a:srgbClr val="3C6D7B"/>
                </a:solidFill>
              </a:defRPr>
            </a:lvl8pPr>
            <a:lvl9pPr lvl="8" rtl="0">
              <a:lnSpc>
                <a:spcPct val="115000"/>
              </a:lnSpc>
              <a:spcBef>
                <a:spcPts val="0"/>
              </a:spcBef>
              <a:spcAft>
                <a:spcPts val="0"/>
              </a:spcAft>
              <a:buClr>
                <a:srgbClr val="3C6D7B"/>
              </a:buClr>
              <a:buSzPts val="1300"/>
              <a:buNone/>
              <a:defRPr sz="1300">
                <a:solidFill>
                  <a:srgbClr val="3C6D7B"/>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3"/>
        <p:cNvGrpSpPr/>
        <p:nvPr/>
      </p:nvGrpSpPr>
      <p:grpSpPr>
        <a:xfrm>
          <a:off x="0" y="0"/>
          <a:ext cx="0" cy="0"/>
          <a:chOff x="0" y="0"/>
          <a:chExt cx="0" cy="0"/>
        </a:xfrm>
      </p:grpSpPr>
      <p:sp>
        <p:nvSpPr>
          <p:cNvPr id="344" name="Google Shape;344;p8"/>
          <p:cNvSpPr/>
          <p:nvPr/>
        </p:nvSpPr>
        <p:spPr>
          <a:xfrm rot="10800000">
            <a:off x="90" y="62"/>
            <a:ext cx="2314136" cy="2181163"/>
          </a:xfrm>
          <a:custGeom>
            <a:avLst/>
            <a:gdLst/>
            <a:ahLst/>
            <a:cxnLst/>
            <a:rect l="l" t="t" r="r" b="b"/>
            <a:pathLst>
              <a:path w="76608" h="72206" extrusionOk="0">
                <a:moveTo>
                  <a:pt x="76608" y="1"/>
                </a:moveTo>
                <a:cubicBezTo>
                  <a:pt x="69419" y="571"/>
                  <a:pt x="62262" y="1806"/>
                  <a:pt x="56181" y="5859"/>
                </a:cubicBezTo>
                <a:cubicBezTo>
                  <a:pt x="48676" y="10926"/>
                  <a:pt x="46300" y="19097"/>
                  <a:pt x="44559" y="27521"/>
                </a:cubicBezTo>
                <a:cubicBezTo>
                  <a:pt x="42817" y="35945"/>
                  <a:pt x="40695" y="45319"/>
                  <a:pt x="32144" y="49309"/>
                </a:cubicBezTo>
                <a:cubicBezTo>
                  <a:pt x="24480" y="52888"/>
                  <a:pt x="15360" y="51843"/>
                  <a:pt x="7981" y="56340"/>
                </a:cubicBezTo>
                <a:cubicBezTo>
                  <a:pt x="1995" y="59982"/>
                  <a:pt x="190" y="65935"/>
                  <a:pt x="0" y="72206"/>
                </a:cubicBezTo>
                <a:lnTo>
                  <a:pt x="76608" y="72206"/>
                </a:lnTo>
                <a:lnTo>
                  <a:pt x="76608" y="1"/>
                </a:ln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rot="10800000">
            <a:off x="3962327" y="3087276"/>
            <a:ext cx="5181673" cy="2056223"/>
          </a:xfrm>
          <a:custGeom>
            <a:avLst/>
            <a:gdLst/>
            <a:ahLst/>
            <a:cxnLst/>
            <a:rect l="l" t="t" r="r" b="b"/>
            <a:pathLst>
              <a:path w="166801" h="66191" extrusionOk="0">
                <a:moveTo>
                  <a:pt x="0" y="0"/>
                </a:moveTo>
                <a:lnTo>
                  <a:pt x="0" y="63402"/>
                </a:lnTo>
                <a:cubicBezTo>
                  <a:pt x="0" y="63402"/>
                  <a:pt x="10894" y="57258"/>
                  <a:pt x="7727" y="44337"/>
                </a:cubicBezTo>
                <a:cubicBezTo>
                  <a:pt x="4560" y="31448"/>
                  <a:pt x="8234" y="29136"/>
                  <a:pt x="16215" y="24575"/>
                </a:cubicBezTo>
                <a:cubicBezTo>
                  <a:pt x="24195" y="20015"/>
                  <a:pt x="21915" y="10768"/>
                  <a:pt x="31289" y="6524"/>
                </a:cubicBezTo>
                <a:cubicBezTo>
                  <a:pt x="32283" y="6071"/>
                  <a:pt x="33249" y="5868"/>
                  <a:pt x="34181" y="5868"/>
                </a:cubicBezTo>
                <a:cubicBezTo>
                  <a:pt x="42037" y="5868"/>
                  <a:pt x="47504" y="20268"/>
                  <a:pt x="47504" y="20268"/>
                </a:cubicBezTo>
                <a:cubicBezTo>
                  <a:pt x="50607" y="24670"/>
                  <a:pt x="54566" y="28439"/>
                  <a:pt x="59221" y="30909"/>
                </a:cubicBezTo>
                <a:cubicBezTo>
                  <a:pt x="61691" y="32239"/>
                  <a:pt x="64320" y="33189"/>
                  <a:pt x="67075" y="33696"/>
                </a:cubicBezTo>
                <a:cubicBezTo>
                  <a:pt x="70337" y="34329"/>
                  <a:pt x="73662" y="34424"/>
                  <a:pt x="76988" y="34456"/>
                </a:cubicBezTo>
                <a:cubicBezTo>
                  <a:pt x="80313" y="34488"/>
                  <a:pt x="83638" y="34488"/>
                  <a:pt x="86932" y="34931"/>
                </a:cubicBezTo>
                <a:cubicBezTo>
                  <a:pt x="89750" y="35343"/>
                  <a:pt x="92569" y="36071"/>
                  <a:pt x="95261" y="37021"/>
                </a:cubicBezTo>
                <a:cubicBezTo>
                  <a:pt x="100676" y="38921"/>
                  <a:pt x="105743" y="41835"/>
                  <a:pt x="110430" y="45224"/>
                </a:cubicBezTo>
                <a:cubicBezTo>
                  <a:pt x="115244" y="48739"/>
                  <a:pt x="119709" y="52824"/>
                  <a:pt x="123921" y="57131"/>
                </a:cubicBezTo>
                <a:cubicBezTo>
                  <a:pt x="127677" y="60980"/>
                  <a:pt x="132082" y="66191"/>
                  <a:pt x="137778" y="66191"/>
                </a:cubicBezTo>
                <a:cubicBezTo>
                  <a:pt x="137846" y="66191"/>
                  <a:pt x="137914" y="66190"/>
                  <a:pt x="137982" y="66188"/>
                </a:cubicBezTo>
                <a:cubicBezTo>
                  <a:pt x="143334" y="66062"/>
                  <a:pt x="146596" y="61153"/>
                  <a:pt x="148085" y="56213"/>
                </a:cubicBezTo>
                <a:cubicBezTo>
                  <a:pt x="148971" y="53299"/>
                  <a:pt x="149288" y="50196"/>
                  <a:pt x="149541" y="47124"/>
                </a:cubicBezTo>
                <a:cubicBezTo>
                  <a:pt x="149826" y="43577"/>
                  <a:pt x="149890" y="39967"/>
                  <a:pt x="149985" y="36388"/>
                </a:cubicBezTo>
                <a:cubicBezTo>
                  <a:pt x="150111" y="29927"/>
                  <a:pt x="150333" y="23404"/>
                  <a:pt x="152138" y="17165"/>
                </a:cubicBezTo>
                <a:cubicBezTo>
                  <a:pt x="153627" y="12035"/>
                  <a:pt x="156192" y="6999"/>
                  <a:pt x="160309" y="3674"/>
                </a:cubicBezTo>
                <a:cubicBezTo>
                  <a:pt x="162241" y="2122"/>
                  <a:pt x="164521" y="1077"/>
                  <a:pt x="166801" y="0"/>
                </a:cubicBez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 name="Google Shape;346;p8"/>
          <p:cNvGrpSpPr/>
          <p:nvPr/>
        </p:nvGrpSpPr>
        <p:grpSpPr>
          <a:xfrm>
            <a:off x="6083186" y="-458901"/>
            <a:ext cx="3438210" cy="2794481"/>
            <a:chOff x="6083186" y="-458901"/>
            <a:chExt cx="3438210" cy="2794481"/>
          </a:xfrm>
        </p:grpSpPr>
        <p:sp>
          <p:nvSpPr>
            <p:cNvPr id="347" name="Google Shape;347;p8"/>
            <p:cNvSpPr/>
            <p:nvPr/>
          </p:nvSpPr>
          <p:spPr>
            <a:xfrm rot="-815401" flipH="1">
              <a:off x="6609040" y="-363997"/>
              <a:ext cx="592635" cy="1204807"/>
            </a:xfrm>
            <a:custGeom>
              <a:avLst/>
              <a:gdLst/>
              <a:ahLst/>
              <a:cxnLst/>
              <a:rect l="l" t="t" r="r" b="b"/>
              <a:pathLst>
                <a:path w="17261" h="35091" extrusionOk="0">
                  <a:moveTo>
                    <a:pt x="13618" y="1"/>
                  </a:moveTo>
                  <a:cubicBezTo>
                    <a:pt x="13618" y="1"/>
                    <a:pt x="13586" y="33"/>
                    <a:pt x="13491" y="64"/>
                  </a:cubicBezTo>
                  <a:cubicBezTo>
                    <a:pt x="13396" y="128"/>
                    <a:pt x="13238" y="191"/>
                    <a:pt x="13080" y="286"/>
                  </a:cubicBezTo>
                  <a:cubicBezTo>
                    <a:pt x="12890" y="349"/>
                    <a:pt x="12700" y="476"/>
                    <a:pt x="12446" y="603"/>
                  </a:cubicBezTo>
                  <a:cubicBezTo>
                    <a:pt x="12225" y="729"/>
                    <a:pt x="11940" y="888"/>
                    <a:pt x="11655" y="1078"/>
                  </a:cubicBezTo>
                  <a:cubicBezTo>
                    <a:pt x="11085" y="1426"/>
                    <a:pt x="10451" y="1869"/>
                    <a:pt x="9754" y="2408"/>
                  </a:cubicBezTo>
                  <a:cubicBezTo>
                    <a:pt x="9089" y="2946"/>
                    <a:pt x="8361" y="3548"/>
                    <a:pt x="7633" y="4213"/>
                  </a:cubicBezTo>
                  <a:cubicBezTo>
                    <a:pt x="6208" y="5606"/>
                    <a:pt x="4846" y="7285"/>
                    <a:pt x="3706" y="9185"/>
                  </a:cubicBezTo>
                  <a:cubicBezTo>
                    <a:pt x="2534" y="11085"/>
                    <a:pt x="1616" y="13175"/>
                    <a:pt x="1014" y="15392"/>
                  </a:cubicBezTo>
                  <a:cubicBezTo>
                    <a:pt x="380" y="17577"/>
                    <a:pt x="32" y="19857"/>
                    <a:pt x="32" y="22074"/>
                  </a:cubicBezTo>
                  <a:cubicBezTo>
                    <a:pt x="0" y="24291"/>
                    <a:pt x="285" y="26445"/>
                    <a:pt x="760" y="28345"/>
                  </a:cubicBezTo>
                  <a:cubicBezTo>
                    <a:pt x="1235" y="30276"/>
                    <a:pt x="1901" y="31955"/>
                    <a:pt x="2502" y="33158"/>
                  </a:cubicBezTo>
                  <a:cubicBezTo>
                    <a:pt x="2661" y="33443"/>
                    <a:pt x="2787" y="33728"/>
                    <a:pt x="2914" y="33950"/>
                  </a:cubicBezTo>
                  <a:cubicBezTo>
                    <a:pt x="3041" y="34203"/>
                    <a:pt x="3167" y="34425"/>
                    <a:pt x="3262" y="34583"/>
                  </a:cubicBezTo>
                  <a:cubicBezTo>
                    <a:pt x="3357" y="34742"/>
                    <a:pt x="3452" y="34868"/>
                    <a:pt x="3516" y="34963"/>
                  </a:cubicBezTo>
                  <a:cubicBezTo>
                    <a:pt x="3579" y="35058"/>
                    <a:pt x="3611" y="35090"/>
                    <a:pt x="3611" y="35090"/>
                  </a:cubicBezTo>
                  <a:cubicBezTo>
                    <a:pt x="3611" y="35090"/>
                    <a:pt x="3642" y="35090"/>
                    <a:pt x="3737" y="35027"/>
                  </a:cubicBezTo>
                  <a:cubicBezTo>
                    <a:pt x="3832" y="34963"/>
                    <a:pt x="3991" y="34900"/>
                    <a:pt x="4149" y="34837"/>
                  </a:cubicBezTo>
                  <a:cubicBezTo>
                    <a:pt x="4339" y="34742"/>
                    <a:pt x="4529" y="34615"/>
                    <a:pt x="4782" y="34488"/>
                  </a:cubicBezTo>
                  <a:cubicBezTo>
                    <a:pt x="5004" y="34362"/>
                    <a:pt x="5257" y="34203"/>
                    <a:pt x="5542" y="34013"/>
                  </a:cubicBezTo>
                  <a:cubicBezTo>
                    <a:pt x="6683" y="33317"/>
                    <a:pt x="8139" y="32240"/>
                    <a:pt x="9564" y="30878"/>
                  </a:cubicBezTo>
                  <a:cubicBezTo>
                    <a:pt x="10990" y="29485"/>
                    <a:pt x="12351" y="27806"/>
                    <a:pt x="13523" y="25906"/>
                  </a:cubicBezTo>
                  <a:cubicBezTo>
                    <a:pt x="14695" y="24038"/>
                    <a:pt x="15582" y="21916"/>
                    <a:pt x="16215" y="19731"/>
                  </a:cubicBezTo>
                  <a:cubicBezTo>
                    <a:pt x="16848" y="17546"/>
                    <a:pt x="17197" y="15265"/>
                    <a:pt x="17228" y="13049"/>
                  </a:cubicBezTo>
                  <a:cubicBezTo>
                    <a:pt x="17260" y="10832"/>
                    <a:pt x="16975" y="8678"/>
                    <a:pt x="16468" y="6746"/>
                  </a:cubicBezTo>
                  <a:cubicBezTo>
                    <a:pt x="16247" y="5796"/>
                    <a:pt x="15930" y="4910"/>
                    <a:pt x="15645" y="4086"/>
                  </a:cubicBezTo>
                  <a:cubicBezTo>
                    <a:pt x="15328" y="3263"/>
                    <a:pt x="15043" y="2566"/>
                    <a:pt x="14727" y="1964"/>
                  </a:cubicBezTo>
                  <a:cubicBezTo>
                    <a:pt x="14600" y="1648"/>
                    <a:pt x="14442" y="1394"/>
                    <a:pt x="14315" y="1141"/>
                  </a:cubicBezTo>
                  <a:cubicBezTo>
                    <a:pt x="14188" y="888"/>
                    <a:pt x="14061" y="698"/>
                    <a:pt x="13966" y="539"/>
                  </a:cubicBezTo>
                  <a:cubicBezTo>
                    <a:pt x="13871" y="349"/>
                    <a:pt x="13776" y="223"/>
                    <a:pt x="13713" y="128"/>
                  </a:cubicBezTo>
                  <a:cubicBezTo>
                    <a:pt x="13650" y="64"/>
                    <a:pt x="13618" y="1"/>
                    <a:pt x="13618" y="1"/>
                  </a:cubicBezTo>
                  <a:close/>
                </a:path>
              </a:pathLst>
            </a:custGeom>
            <a:solidFill>
              <a:srgbClr val="FFA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rot="-815401" flipH="1">
              <a:off x="6143349" y="773102"/>
              <a:ext cx="1142800" cy="648256"/>
            </a:xfrm>
            <a:custGeom>
              <a:avLst/>
              <a:gdLst/>
              <a:ahLst/>
              <a:cxnLst/>
              <a:rect l="l" t="t" r="r" b="b"/>
              <a:pathLst>
                <a:path w="33285" h="18881" extrusionOk="0">
                  <a:moveTo>
                    <a:pt x="23654" y="1"/>
                  </a:moveTo>
                  <a:cubicBezTo>
                    <a:pt x="22430" y="1"/>
                    <a:pt x="21165" y="96"/>
                    <a:pt x="19888" y="300"/>
                  </a:cubicBezTo>
                  <a:cubicBezTo>
                    <a:pt x="17672" y="616"/>
                    <a:pt x="15486" y="1281"/>
                    <a:pt x="13396" y="2231"/>
                  </a:cubicBezTo>
                  <a:cubicBezTo>
                    <a:pt x="11306" y="3181"/>
                    <a:pt x="9374" y="4385"/>
                    <a:pt x="7664" y="5778"/>
                  </a:cubicBezTo>
                  <a:cubicBezTo>
                    <a:pt x="5954" y="7203"/>
                    <a:pt x="4466" y="8818"/>
                    <a:pt x="3326" y="10402"/>
                  </a:cubicBezTo>
                  <a:cubicBezTo>
                    <a:pt x="2154" y="12017"/>
                    <a:pt x="1299" y="13600"/>
                    <a:pt x="760" y="14836"/>
                  </a:cubicBezTo>
                  <a:cubicBezTo>
                    <a:pt x="634" y="15152"/>
                    <a:pt x="507" y="15406"/>
                    <a:pt x="412" y="15691"/>
                  </a:cubicBezTo>
                  <a:cubicBezTo>
                    <a:pt x="317" y="15912"/>
                    <a:pt x="222" y="16166"/>
                    <a:pt x="159" y="16324"/>
                  </a:cubicBezTo>
                  <a:cubicBezTo>
                    <a:pt x="95" y="16514"/>
                    <a:pt x="64" y="16672"/>
                    <a:pt x="32" y="16767"/>
                  </a:cubicBezTo>
                  <a:cubicBezTo>
                    <a:pt x="0" y="16862"/>
                    <a:pt x="0" y="16926"/>
                    <a:pt x="0" y="16926"/>
                  </a:cubicBezTo>
                  <a:cubicBezTo>
                    <a:pt x="0" y="16926"/>
                    <a:pt x="32" y="16926"/>
                    <a:pt x="127" y="16989"/>
                  </a:cubicBezTo>
                  <a:cubicBezTo>
                    <a:pt x="222" y="17021"/>
                    <a:pt x="349" y="17084"/>
                    <a:pt x="539" y="17147"/>
                  </a:cubicBezTo>
                  <a:cubicBezTo>
                    <a:pt x="697" y="17242"/>
                    <a:pt x="919" y="17337"/>
                    <a:pt x="1172" y="17432"/>
                  </a:cubicBezTo>
                  <a:cubicBezTo>
                    <a:pt x="1457" y="17527"/>
                    <a:pt x="1742" y="17622"/>
                    <a:pt x="2059" y="17717"/>
                  </a:cubicBezTo>
                  <a:cubicBezTo>
                    <a:pt x="3326" y="18129"/>
                    <a:pt x="5067" y="18541"/>
                    <a:pt x="7031" y="18762"/>
                  </a:cubicBezTo>
                  <a:cubicBezTo>
                    <a:pt x="7839" y="18839"/>
                    <a:pt x="8673" y="18880"/>
                    <a:pt x="9525" y="18880"/>
                  </a:cubicBezTo>
                  <a:cubicBezTo>
                    <a:pt x="10776" y="18880"/>
                    <a:pt x="12065" y="18793"/>
                    <a:pt x="13365" y="18604"/>
                  </a:cubicBezTo>
                  <a:cubicBezTo>
                    <a:pt x="15582" y="18256"/>
                    <a:pt x="17767" y="17622"/>
                    <a:pt x="19857" y="16672"/>
                  </a:cubicBezTo>
                  <a:cubicBezTo>
                    <a:pt x="21947" y="15754"/>
                    <a:pt x="23910" y="14551"/>
                    <a:pt x="25621" y="13125"/>
                  </a:cubicBezTo>
                  <a:cubicBezTo>
                    <a:pt x="27331" y="11732"/>
                    <a:pt x="28788" y="10117"/>
                    <a:pt x="29959" y="8533"/>
                  </a:cubicBezTo>
                  <a:cubicBezTo>
                    <a:pt x="30529" y="7742"/>
                    <a:pt x="31036" y="6918"/>
                    <a:pt x="31448" y="6158"/>
                  </a:cubicBezTo>
                  <a:cubicBezTo>
                    <a:pt x="31891" y="5430"/>
                    <a:pt x="32239" y="4702"/>
                    <a:pt x="32493" y="4100"/>
                  </a:cubicBezTo>
                  <a:cubicBezTo>
                    <a:pt x="32651" y="3783"/>
                    <a:pt x="32746" y="3498"/>
                    <a:pt x="32841" y="3245"/>
                  </a:cubicBezTo>
                  <a:cubicBezTo>
                    <a:pt x="32968" y="2991"/>
                    <a:pt x="33031" y="2770"/>
                    <a:pt x="33094" y="2580"/>
                  </a:cubicBezTo>
                  <a:cubicBezTo>
                    <a:pt x="33158" y="2421"/>
                    <a:pt x="33190" y="2263"/>
                    <a:pt x="33221" y="2168"/>
                  </a:cubicBezTo>
                  <a:lnTo>
                    <a:pt x="33285" y="2010"/>
                  </a:lnTo>
                  <a:cubicBezTo>
                    <a:pt x="33285" y="2010"/>
                    <a:pt x="33221" y="1978"/>
                    <a:pt x="33126" y="1946"/>
                  </a:cubicBezTo>
                  <a:cubicBezTo>
                    <a:pt x="33031" y="1883"/>
                    <a:pt x="32904" y="1820"/>
                    <a:pt x="32714" y="1756"/>
                  </a:cubicBezTo>
                  <a:cubicBezTo>
                    <a:pt x="32556" y="1661"/>
                    <a:pt x="32334" y="1598"/>
                    <a:pt x="32081" y="1503"/>
                  </a:cubicBezTo>
                  <a:cubicBezTo>
                    <a:pt x="31796" y="1376"/>
                    <a:pt x="31511" y="1281"/>
                    <a:pt x="31194" y="1186"/>
                  </a:cubicBezTo>
                  <a:cubicBezTo>
                    <a:pt x="30561" y="996"/>
                    <a:pt x="29801" y="775"/>
                    <a:pt x="28946" y="585"/>
                  </a:cubicBezTo>
                  <a:cubicBezTo>
                    <a:pt x="28122" y="426"/>
                    <a:pt x="27172" y="236"/>
                    <a:pt x="26191" y="141"/>
                  </a:cubicBezTo>
                  <a:cubicBezTo>
                    <a:pt x="25374" y="49"/>
                    <a:pt x="24525" y="1"/>
                    <a:pt x="23654" y="1"/>
                  </a:cubicBezTo>
                  <a:close/>
                </a:path>
              </a:pathLst>
            </a:custGeom>
            <a:solidFill>
              <a:srgbClr val="FFA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rot="-815401" flipH="1">
              <a:off x="7386428" y="26458"/>
              <a:ext cx="440399" cy="941638"/>
            </a:xfrm>
            <a:custGeom>
              <a:avLst/>
              <a:gdLst/>
              <a:ahLst/>
              <a:cxnLst/>
              <a:rect l="l" t="t" r="r" b="b"/>
              <a:pathLst>
                <a:path w="12827" h="27426" extrusionOk="0">
                  <a:moveTo>
                    <a:pt x="3610" y="0"/>
                  </a:moveTo>
                  <a:cubicBezTo>
                    <a:pt x="3610" y="0"/>
                    <a:pt x="3579" y="32"/>
                    <a:pt x="3547" y="95"/>
                  </a:cubicBezTo>
                  <a:cubicBezTo>
                    <a:pt x="3484" y="158"/>
                    <a:pt x="3420" y="253"/>
                    <a:pt x="3325" y="380"/>
                  </a:cubicBezTo>
                  <a:cubicBezTo>
                    <a:pt x="3230" y="507"/>
                    <a:pt x="3135" y="665"/>
                    <a:pt x="3009" y="824"/>
                  </a:cubicBezTo>
                  <a:cubicBezTo>
                    <a:pt x="2914" y="1014"/>
                    <a:pt x="2787" y="1204"/>
                    <a:pt x="2660" y="1425"/>
                  </a:cubicBezTo>
                  <a:cubicBezTo>
                    <a:pt x="2375" y="1869"/>
                    <a:pt x="2122" y="2407"/>
                    <a:pt x="1837" y="3009"/>
                  </a:cubicBezTo>
                  <a:cubicBezTo>
                    <a:pt x="1552" y="3610"/>
                    <a:pt x="1267" y="4275"/>
                    <a:pt x="1045" y="5004"/>
                  </a:cubicBezTo>
                  <a:cubicBezTo>
                    <a:pt x="539" y="6429"/>
                    <a:pt x="222" y="8076"/>
                    <a:pt x="95" y="9754"/>
                  </a:cubicBezTo>
                  <a:cubicBezTo>
                    <a:pt x="0" y="11464"/>
                    <a:pt x="127" y="13206"/>
                    <a:pt x="475" y="14916"/>
                  </a:cubicBezTo>
                  <a:cubicBezTo>
                    <a:pt x="824" y="16626"/>
                    <a:pt x="1394" y="18305"/>
                    <a:pt x="2185" y="19825"/>
                  </a:cubicBezTo>
                  <a:cubicBezTo>
                    <a:pt x="2945" y="21345"/>
                    <a:pt x="3895" y="22707"/>
                    <a:pt x="4909" y="23847"/>
                  </a:cubicBezTo>
                  <a:cubicBezTo>
                    <a:pt x="5922" y="24955"/>
                    <a:pt x="6967" y="25874"/>
                    <a:pt x="7791" y="26475"/>
                  </a:cubicBezTo>
                  <a:cubicBezTo>
                    <a:pt x="8012" y="26634"/>
                    <a:pt x="8202" y="26760"/>
                    <a:pt x="8361" y="26887"/>
                  </a:cubicBezTo>
                  <a:cubicBezTo>
                    <a:pt x="8519" y="27014"/>
                    <a:pt x="8678" y="27109"/>
                    <a:pt x="8804" y="27172"/>
                  </a:cubicBezTo>
                  <a:cubicBezTo>
                    <a:pt x="8931" y="27267"/>
                    <a:pt x="9058" y="27330"/>
                    <a:pt x="9121" y="27362"/>
                  </a:cubicBezTo>
                  <a:lnTo>
                    <a:pt x="9216" y="27425"/>
                  </a:lnTo>
                  <a:cubicBezTo>
                    <a:pt x="9216" y="27425"/>
                    <a:pt x="9248" y="27394"/>
                    <a:pt x="9279" y="27330"/>
                  </a:cubicBezTo>
                  <a:cubicBezTo>
                    <a:pt x="9343" y="27267"/>
                    <a:pt x="9406" y="27172"/>
                    <a:pt x="9501" y="27045"/>
                  </a:cubicBezTo>
                  <a:cubicBezTo>
                    <a:pt x="9596" y="26919"/>
                    <a:pt x="9691" y="26760"/>
                    <a:pt x="9818" y="26602"/>
                  </a:cubicBezTo>
                  <a:cubicBezTo>
                    <a:pt x="9913" y="26412"/>
                    <a:pt x="10039" y="26222"/>
                    <a:pt x="10166" y="26000"/>
                  </a:cubicBezTo>
                  <a:cubicBezTo>
                    <a:pt x="10704" y="25114"/>
                    <a:pt x="11306" y="23878"/>
                    <a:pt x="11781" y="22422"/>
                  </a:cubicBezTo>
                  <a:cubicBezTo>
                    <a:pt x="12256" y="20997"/>
                    <a:pt x="12604" y="19350"/>
                    <a:pt x="12731" y="17671"/>
                  </a:cubicBezTo>
                  <a:cubicBezTo>
                    <a:pt x="12826" y="15961"/>
                    <a:pt x="12699" y="14188"/>
                    <a:pt x="12351" y="12478"/>
                  </a:cubicBezTo>
                  <a:cubicBezTo>
                    <a:pt x="12034" y="10768"/>
                    <a:pt x="11433" y="9121"/>
                    <a:pt x="10673" y="7601"/>
                  </a:cubicBezTo>
                  <a:cubicBezTo>
                    <a:pt x="9913" y="6081"/>
                    <a:pt x="8963" y="4719"/>
                    <a:pt x="7949" y="3579"/>
                  </a:cubicBezTo>
                  <a:cubicBezTo>
                    <a:pt x="7442" y="3009"/>
                    <a:pt x="6904" y="2502"/>
                    <a:pt x="6429" y="2059"/>
                  </a:cubicBezTo>
                  <a:cubicBezTo>
                    <a:pt x="5922" y="1615"/>
                    <a:pt x="5479" y="1235"/>
                    <a:pt x="5036" y="919"/>
                  </a:cubicBezTo>
                  <a:cubicBezTo>
                    <a:pt x="4846" y="760"/>
                    <a:pt x="4656" y="633"/>
                    <a:pt x="4466" y="538"/>
                  </a:cubicBezTo>
                  <a:cubicBezTo>
                    <a:pt x="4307" y="412"/>
                    <a:pt x="4149" y="317"/>
                    <a:pt x="4022" y="222"/>
                  </a:cubicBezTo>
                  <a:cubicBezTo>
                    <a:pt x="3895" y="158"/>
                    <a:pt x="3800" y="95"/>
                    <a:pt x="3705" y="63"/>
                  </a:cubicBezTo>
                  <a:lnTo>
                    <a:pt x="3610" y="0"/>
                  </a:lnTo>
                  <a:close/>
                </a:path>
              </a:pathLst>
            </a:custGeom>
            <a:solidFill>
              <a:srgbClr val="FFA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rot="-815401" flipH="1">
              <a:off x="6781361" y="-195929"/>
              <a:ext cx="2508632" cy="2268536"/>
            </a:xfrm>
            <a:custGeom>
              <a:avLst/>
              <a:gdLst/>
              <a:ahLst/>
              <a:cxnLst/>
              <a:rect l="l" t="t" r="r" b="b"/>
              <a:pathLst>
                <a:path w="73066" h="66073" extrusionOk="0">
                  <a:moveTo>
                    <a:pt x="65141" y="1"/>
                  </a:moveTo>
                  <a:cubicBezTo>
                    <a:pt x="65037" y="1"/>
                    <a:pt x="64947" y="59"/>
                    <a:pt x="64935" y="196"/>
                  </a:cubicBezTo>
                  <a:cubicBezTo>
                    <a:pt x="62813" y="15144"/>
                    <a:pt x="56511" y="28793"/>
                    <a:pt x="46472" y="39782"/>
                  </a:cubicBezTo>
                  <a:cubicBezTo>
                    <a:pt x="49195" y="31960"/>
                    <a:pt x="48784" y="22712"/>
                    <a:pt x="45965" y="14954"/>
                  </a:cubicBezTo>
                  <a:cubicBezTo>
                    <a:pt x="45917" y="14833"/>
                    <a:pt x="45808" y="14781"/>
                    <a:pt x="45700" y="14781"/>
                  </a:cubicBezTo>
                  <a:cubicBezTo>
                    <a:pt x="45524" y="14781"/>
                    <a:pt x="45348" y="14916"/>
                    <a:pt x="45427" y="15112"/>
                  </a:cubicBezTo>
                  <a:cubicBezTo>
                    <a:pt x="48372" y="23187"/>
                    <a:pt x="48689" y="32846"/>
                    <a:pt x="45490" y="40827"/>
                  </a:cubicBezTo>
                  <a:cubicBezTo>
                    <a:pt x="44065" y="42315"/>
                    <a:pt x="42576" y="43772"/>
                    <a:pt x="41025" y="45166"/>
                  </a:cubicBezTo>
                  <a:cubicBezTo>
                    <a:pt x="37573" y="48238"/>
                    <a:pt x="33836" y="50993"/>
                    <a:pt x="29877" y="53431"/>
                  </a:cubicBezTo>
                  <a:cubicBezTo>
                    <a:pt x="29877" y="53463"/>
                    <a:pt x="29877" y="53463"/>
                    <a:pt x="29845" y="53463"/>
                  </a:cubicBezTo>
                  <a:cubicBezTo>
                    <a:pt x="29339" y="53811"/>
                    <a:pt x="28800" y="54128"/>
                    <a:pt x="28262" y="54445"/>
                  </a:cubicBezTo>
                  <a:cubicBezTo>
                    <a:pt x="34152" y="48301"/>
                    <a:pt x="37414" y="39307"/>
                    <a:pt x="37319" y="30883"/>
                  </a:cubicBezTo>
                  <a:cubicBezTo>
                    <a:pt x="37319" y="30693"/>
                    <a:pt x="37185" y="30598"/>
                    <a:pt x="37050" y="30598"/>
                  </a:cubicBezTo>
                  <a:cubicBezTo>
                    <a:pt x="36916" y="30598"/>
                    <a:pt x="36781" y="30693"/>
                    <a:pt x="36781" y="30883"/>
                  </a:cubicBezTo>
                  <a:cubicBezTo>
                    <a:pt x="36876" y="39877"/>
                    <a:pt x="33076" y="49536"/>
                    <a:pt x="26330" y="55521"/>
                  </a:cubicBezTo>
                  <a:cubicBezTo>
                    <a:pt x="26330" y="55553"/>
                    <a:pt x="26330" y="55553"/>
                    <a:pt x="26330" y="55553"/>
                  </a:cubicBezTo>
                  <a:cubicBezTo>
                    <a:pt x="21390" y="58340"/>
                    <a:pt x="16164" y="60652"/>
                    <a:pt x="10844" y="62520"/>
                  </a:cubicBezTo>
                  <a:cubicBezTo>
                    <a:pt x="15594" y="58435"/>
                    <a:pt x="18413" y="51974"/>
                    <a:pt x="19426" y="45894"/>
                  </a:cubicBezTo>
                  <a:cubicBezTo>
                    <a:pt x="19465" y="45682"/>
                    <a:pt x="19281" y="45541"/>
                    <a:pt x="19116" y="45541"/>
                  </a:cubicBezTo>
                  <a:cubicBezTo>
                    <a:pt x="19010" y="45541"/>
                    <a:pt x="18913" y="45599"/>
                    <a:pt x="18888" y="45736"/>
                  </a:cubicBezTo>
                  <a:cubicBezTo>
                    <a:pt x="17811" y="52196"/>
                    <a:pt x="14708" y="59163"/>
                    <a:pt x="9324" y="63059"/>
                  </a:cubicBezTo>
                  <a:cubicBezTo>
                    <a:pt x="9292" y="63059"/>
                    <a:pt x="9229" y="63090"/>
                    <a:pt x="9197" y="63090"/>
                  </a:cubicBezTo>
                  <a:cubicBezTo>
                    <a:pt x="6315" y="64072"/>
                    <a:pt x="3338" y="64959"/>
                    <a:pt x="330" y="65529"/>
                  </a:cubicBezTo>
                  <a:cubicBezTo>
                    <a:pt x="1" y="65589"/>
                    <a:pt x="96" y="66072"/>
                    <a:pt x="401" y="66072"/>
                  </a:cubicBezTo>
                  <a:cubicBezTo>
                    <a:pt x="419" y="66072"/>
                    <a:pt x="437" y="66071"/>
                    <a:pt x="457" y="66067"/>
                  </a:cubicBezTo>
                  <a:cubicBezTo>
                    <a:pt x="6569" y="64927"/>
                    <a:pt x="12586" y="62679"/>
                    <a:pt x="18223" y="60208"/>
                  </a:cubicBezTo>
                  <a:cubicBezTo>
                    <a:pt x="22308" y="58403"/>
                    <a:pt x="26267" y="56313"/>
                    <a:pt x="30067" y="53938"/>
                  </a:cubicBezTo>
                  <a:cubicBezTo>
                    <a:pt x="33093" y="54383"/>
                    <a:pt x="36224" y="54615"/>
                    <a:pt x="39382" y="54615"/>
                  </a:cubicBezTo>
                  <a:cubicBezTo>
                    <a:pt x="46570" y="54615"/>
                    <a:pt x="53893" y="53411"/>
                    <a:pt x="60406" y="50771"/>
                  </a:cubicBezTo>
                  <a:cubicBezTo>
                    <a:pt x="60683" y="50660"/>
                    <a:pt x="60621" y="50235"/>
                    <a:pt x="60369" y="50235"/>
                  </a:cubicBezTo>
                  <a:cubicBezTo>
                    <a:pt x="60332" y="50235"/>
                    <a:pt x="60292" y="50244"/>
                    <a:pt x="60248" y="50264"/>
                  </a:cubicBezTo>
                  <a:cubicBezTo>
                    <a:pt x="53768" y="52861"/>
                    <a:pt x="46483" y="54073"/>
                    <a:pt x="39323" y="54073"/>
                  </a:cubicBezTo>
                  <a:cubicBezTo>
                    <a:pt x="36440" y="54073"/>
                    <a:pt x="33577" y="53876"/>
                    <a:pt x="30796" y="53495"/>
                  </a:cubicBezTo>
                  <a:cubicBezTo>
                    <a:pt x="36274" y="50011"/>
                    <a:pt x="41341" y="45926"/>
                    <a:pt x="45870" y="41270"/>
                  </a:cubicBezTo>
                  <a:cubicBezTo>
                    <a:pt x="45902" y="41239"/>
                    <a:pt x="45902" y="41207"/>
                    <a:pt x="45933" y="41175"/>
                  </a:cubicBezTo>
                  <a:cubicBezTo>
                    <a:pt x="46662" y="40415"/>
                    <a:pt x="47390" y="39624"/>
                    <a:pt x="48087" y="38832"/>
                  </a:cubicBezTo>
                  <a:cubicBezTo>
                    <a:pt x="56701" y="37090"/>
                    <a:pt x="65220" y="33575"/>
                    <a:pt x="72820" y="29205"/>
                  </a:cubicBezTo>
                  <a:cubicBezTo>
                    <a:pt x="73066" y="29068"/>
                    <a:pt x="72912" y="28698"/>
                    <a:pt x="72663" y="28698"/>
                  </a:cubicBezTo>
                  <a:cubicBezTo>
                    <a:pt x="72623" y="28698"/>
                    <a:pt x="72580" y="28707"/>
                    <a:pt x="72535" y="28730"/>
                  </a:cubicBezTo>
                  <a:cubicBezTo>
                    <a:pt x="65188" y="32973"/>
                    <a:pt x="57018" y="36362"/>
                    <a:pt x="48689" y="38135"/>
                  </a:cubicBezTo>
                  <a:cubicBezTo>
                    <a:pt x="49322" y="37438"/>
                    <a:pt x="49924" y="36710"/>
                    <a:pt x="50525" y="35950"/>
                  </a:cubicBezTo>
                  <a:cubicBezTo>
                    <a:pt x="58728" y="25689"/>
                    <a:pt x="63636" y="13307"/>
                    <a:pt x="65473" y="354"/>
                  </a:cubicBezTo>
                  <a:cubicBezTo>
                    <a:pt x="65492" y="142"/>
                    <a:pt x="65301" y="1"/>
                    <a:pt x="65141" y="1"/>
                  </a:cubicBezTo>
                  <a:close/>
                </a:path>
              </a:pathLst>
            </a:custGeom>
            <a:solidFill>
              <a:srgbClr val="226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8"/>
          <p:cNvGrpSpPr/>
          <p:nvPr/>
        </p:nvGrpSpPr>
        <p:grpSpPr>
          <a:xfrm>
            <a:off x="-103673" y="3476626"/>
            <a:ext cx="1797256" cy="1995325"/>
            <a:chOff x="-103673" y="3476626"/>
            <a:chExt cx="1797256" cy="1995325"/>
          </a:xfrm>
        </p:grpSpPr>
        <p:sp>
          <p:nvSpPr>
            <p:cNvPr id="352" name="Google Shape;352;p8"/>
            <p:cNvSpPr/>
            <p:nvPr/>
          </p:nvSpPr>
          <p:spPr>
            <a:xfrm rot="689466">
              <a:off x="-4800" y="4369187"/>
              <a:ext cx="602838" cy="1053273"/>
            </a:xfrm>
            <a:custGeom>
              <a:avLst/>
              <a:gdLst/>
              <a:ahLst/>
              <a:cxnLst/>
              <a:rect l="l" t="t" r="r" b="b"/>
              <a:pathLst>
                <a:path w="23852" h="41674" extrusionOk="0">
                  <a:moveTo>
                    <a:pt x="23317" y="1"/>
                  </a:moveTo>
                  <a:cubicBezTo>
                    <a:pt x="23044" y="1"/>
                    <a:pt x="22759" y="175"/>
                    <a:pt x="22743" y="523"/>
                  </a:cubicBezTo>
                  <a:cubicBezTo>
                    <a:pt x="22015" y="16073"/>
                    <a:pt x="13844" y="32382"/>
                    <a:pt x="512" y="40648"/>
                  </a:cubicBezTo>
                  <a:cubicBezTo>
                    <a:pt x="1" y="40944"/>
                    <a:pt x="312" y="41673"/>
                    <a:pt x="805" y="41673"/>
                  </a:cubicBezTo>
                  <a:cubicBezTo>
                    <a:pt x="893" y="41673"/>
                    <a:pt x="986" y="41650"/>
                    <a:pt x="1082" y="41598"/>
                  </a:cubicBezTo>
                  <a:cubicBezTo>
                    <a:pt x="14731" y="33142"/>
                    <a:pt x="23092" y="16453"/>
                    <a:pt x="23820" y="523"/>
                  </a:cubicBezTo>
                  <a:cubicBezTo>
                    <a:pt x="23852" y="175"/>
                    <a:pt x="23590" y="1"/>
                    <a:pt x="23317"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rot="689466">
              <a:off x="659184" y="3488682"/>
              <a:ext cx="178511" cy="571321"/>
            </a:xfrm>
            <a:custGeom>
              <a:avLst/>
              <a:gdLst/>
              <a:ahLst/>
              <a:cxnLst/>
              <a:rect l="l" t="t" r="r" b="b"/>
              <a:pathLst>
                <a:path w="7063" h="22605" extrusionOk="0">
                  <a:moveTo>
                    <a:pt x="2566" y="1"/>
                  </a:moveTo>
                  <a:cubicBezTo>
                    <a:pt x="1141" y="1"/>
                    <a:pt x="0" y="1141"/>
                    <a:pt x="0" y="2566"/>
                  </a:cubicBezTo>
                  <a:cubicBezTo>
                    <a:pt x="0" y="3960"/>
                    <a:pt x="1141" y="5100"/>
                    <a:pt x="2566" y="5100"/>
                  </a:cubicBezTo>
                  <a:cubicBezTo>
                    <a:pt x="2787" y="5100"/>
                    <a:pt x="2977" y="5068"/>
                    <a:pt x="3167" y="5036"/>
                  </a:cubicBezTo>
                  <a:cubicBezTo>
                    <a:pt x="3579" y="5860"/>
                    <a:pt x="3959" y="6873"/>
                    <a:pt x="4212" y="7601"/>
                  </a:cubicBezTo>
                  <a:cubicBezTo>
                    <a:pt x="5733" y="12257"/>
                    <a:pt x="6018" y="17260"/>
                    <a:pt x="6018" y="22106"/>
                  </a:cubicBezTo>
                  <a:cubicBezTo>
                    <a:pt x="6033" y="22438"/>
                    <a:pt x="6295" y="22605"/>
                    <a:pt x="6552" y="22605"/>
                  </a:cubicBezTo>
                  <a:cubicBezTo>
                    <a:pt x="6809" y="22605"/>
                    <a:pt x="7063" y="22438"/>
                    <a:pt x="7063" y="22106"/>
                  </a:cubicBezTo>
                  <a:cubicBezTo>
                    <a:pt x="7031" y="17134"/>
                    <a:pt x="6683" y="12098"/>
                    <a:pt x="5194" y="7348"/>
                  </a:cubicBezTo>
                  <a:cubicBezTo>
                    <a:pt x="4909" y="6430"/>
                    <a:pt x="4561" y="5448"/>
                    <a:pt x="4117" y="4561"/>
                  </a:cubicBezTo>
                  <a:cubicBezTo>
                    <a:pt x="4719" y="4086"/>
                    <a:pt x="5099" y="3358"/>
                    <a:pt x="5099" y="2566"/>
                  </a:cubicBezTo>
                  <a:cubicBezTo>
                    <a:pt x="5099" y="1141"/>
                    <a:pt x="3959" y="1"/>
                    <a:pt x="2566"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8"/>
            <p:cNvSpPr/>
            <p:nvPr/>
          </p:nvSpPr>
          <p:spPr>
            <a:xfrm rot="689466">
              <a:off x="1023353" y="3826058"/>
              <a:ext cx="441690" cy="439997"/>
            </a:xfrm>
            <a:custGeom>
              <a:avLst/>
              <a:gdLst/>
              <a:ahLst/>
              <a:cxnLst/>
              <a:rect l="l" t="t" r="r" b="b"/>
              <a:pathLst>
                <a:path w="17476" h="17409" extrusionOk="0">
                  <a:moveTo>
                    <a:pt x="14565" y="1"/>
                  </a:moveTo>
                  <a:cubicBezTo>
                    <a:pt x="13725" y="1"/>
                    <a:pt x="12896" y="421"/>
                    <a:pt x="12408" y="1194"/>
                  </a:cubicBezTo>
                  <a:cubicBezTo>
                    <a:pt x="11965" y="1859"/>
                    <a:pt x="11901" y="2682"/>
                    <a:pt x="12155" y="3411"/>
                  </a:cubicBezTo>
                  <a:cubicBezTo>
                    <a:pt x="11300" y="3917"/>
                    <a:pt x="10508" y="4551"/>
                    <a:pt x="9779" y="5184"/>
                  </a:cubicBezTo>
                  <a:cubicBezTo>
                    <a:pt x="5947" y="8383"/>
                    <a:pt x="2939" y="12468"/>
                    <a:pt x="247" y="16617"/>
                  </a:cubicBezTo>
                  <a:cubicBezTo>
                    <a:pt x="0" y="17021"/>
                    <a:pt x="358" y="17409"/>
                    <a:pt x="722" y="17409"/>
                  </a:cubicBezTo>
                  <a:cubicBezTo>
                    <a:pt x="872" y="17409"/>
                    <a:pt x="1023" y="17344"/>
                    <a:pt x="1134" y="17187"/>
                  </a:cubicBezTo>
                  <a:cubicBezTo>
                    <a:pt x="3731" y="13101"/>
                    <a:pt x="6676" y="9016"/>
                    <a:pt x="10476" y="5944"/>
                  </a:cubicBezTo>
                  <a:cubicBezTo>
                    <a:pt x="11078" y="5438"/>
                    <a:pt x="11933" y="4773"/>
                    <a:pt x="12725" y="4298"/>
                  </a:cubicBezTo>
                  <a:cubicBezTo>
                    <a:pt x="12851" y="4456"/>
                    <a:pt x="13010" y="4583"/>
                    <a:pt x="13200" y="4709"/>
                  </a:cubicBezTo>
                  <a:cubicBezTo>
                    <a:pt x="13619" y="4981"/>
                    <a:pt x="14090" y="5111"/>
                    <a:pt x="14558" y="5111"/>
                  </a:cubicBezTo>
                  <a:cubicBezTo>
                    <a:pt x="15398" y="5111"/>
                    <a:pt x="16227" y="4691"/>
                    <a:pt x="16715" y="3917"/>
                  </a:cubicBezTo>
                  <a:cubicBezTo>
                    <a:pt x="17475" y="2746"/>
                    <a:pt x="17127" y="1162"/>
                    <a:pt x="15923" y="402"/>
                  </a:cubicBezTo>
                  <a:cubicBezTo>
                    <a:pt x="15504" y="131"/>
                    <a:pt x="15033" y="1"/>
                    <a:pt x="14565"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8"/>
            <p:cNvSpPr/>
            <p:nvPr/>
          </p:nvSpPr>
          <p:spPr>
            <a:xfrm rot="689466">
              <a:off x="301670" y="3539115"/>
              <a:ext cx="560908" cy="771922"/>
            </a:xfrm>
            <a:custGeom>
              <a:avLst/>
              <a:gdLst/>
              <a:ahLst/>
              <a:cxnLst/>
              <a:rect l="l" t="t" r="r" b="b"/>
              <a:pathLst>
                <a:path w="22193" h="30542" extrusionOk="0">
                  <a:moveTo>
                    <a:pt x="5941" y="1"/>
                  </a:moveTo>
                  <a:cubicBezTo>
                    <a:pt x="5838" y="1"/>
                    <a:pt x="5737" y="5"/>
                    <a:pt x="5638" y="12"/>
                  </a:cubicBezTo>
                  <a:cubicBezTo>
                    <a:pt x="0" y="456"/>
                    <a:pt x="412" y="7771"/>
                    <a:pt x="3199" y="15562"/>
                  </a:cubicBezTo>
                  <a:cubicBezTo>
                    <a:pt x="5986" y="23321"/>
                    <a:pt x="14157" y="30541"/>
                    <a:pt x="14157" y="30541"/>
                  </a:cubicBezTo>
                  <a:lnTo>
                    <a:pt x="21725" y="29908"/>
                  </a:lnTo>
                  <a:cubicBezTo>
                    <a:pt x="22192" y="12051"/>
                    <a:pt x="11657" y="1"/>
                    <a:pt x="5941" y="1"/>
                  </a:cubicBezTo>
                  <a:close/>
                </a:path>
              </a:pathLst>
            </a:custGeom>
            <a:solidFill>
              <a:srgbClr val="ED7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8"/>
            <p:cNvSpPr/>
            <p:nvPr/>
          </p:nvSpPr>
          <p:spPr>
            <a:xfrm rot="689466">
              <a:off x="774671" y="4008697"/>
              <a:ext cx="873271" cy="546072"/>
            </a:xfrm>
            <a:custGeom>
              <a:avLst/>
              <a:gdLst/>
              <a:ahLst/>
              <a:cxnLst/>
              <a:rect l="l" t="t" r="r" b="b"/>
              <a:pathLst>
                <a:path w="34552" h="21606" extrusionOk="0">
                  <a:moveTo>
                    <a:pt x="25635" y="0"/>
                  </a:moveTo>
                  <a:cubicBezTo>
                    <a:pt x="18910" y="0"/>
                    <a:pt x="7658" y="4969"/>
                    <a:pt x="1" y="16823"/>
                  </a:cubicBezTo>
                  <a:lnTo>
                    <a:pt x="5860" y="21605"/>
                  </a:lnTo>
                  <a:cubicBezTo>
                    <a:pt x="5860" y="21605"/>
                    <a:pt x="16690" y="20275"/>
                    <a:pt x="23373" y="15430"/>
                  </a:cubicBezTo>
                  <a:cubicBezTo>
                    <a:pt x="30055" y="10584"/>
                    <a:pt x="34552" y="4757"/>
                    <a:pt x="30150" y="1210"/>
                  </a:cubicBezTo>
                  <a:cubicBezTo>
                    <a:pt x="29159" y="419"/>
                    <a:pt x="27588" y="0"/>
                    <a:pt x="25635" y="0"/>
                  </a:cubicBezTo>
                  <a:close/>
                </a:path>
              </a:pathLst>
            </a:custGeom>
            <a:solidFill>
              <a:srgbClr val="ED7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8"/>
            <p:cNvSpPr/>
            <p:nvPr/>
          </p:nvSpPr>
          <p:spPr>
            <a:xfrm rot="689466">
              <a:off x="736896" y="3628709"/>
              <a:ext cx="633950" cy="866295"/>
            </a:xfrm>
            <a:custGeom>
              <a:avLst/>
              <a:gdLst/>
              <a:ahLst/>
              <a:cxnLst/>
              <a:rect l="l" t="t" r="r" b="b"/>
              <a:pathLst>
                <a:path w="25083" h="34276" extrusionOk="0">
                  <a:moveTo>
                    <a:pt x="11105" y="1"/>
                  </a:moveTo>
                  <a:cubicBezTo>
                    <a:pt x="599" y="1"/>
                    <a:pt x="0" y="32565"/>
                    <a:pt x="0" y="32565"/>
                  </a:cubicBezTo>
                  <a:lnTo>
                    <a:pt x="5289" y="34275"/>
                  </a:lnTo>
                  <a:cubicBezTo>
                    <a:pt x="9153" y="29968"/>
                    <a:pt x="25082" y="4190"/>
                    <a:pt x="12889" y="294"/>
                  </a:cubicBezTo>
                  <a:cubicBezTo>
                    <a:pt x="12265" y="95"/>
                    <a:pt x="11670" y="1"/>
                    <a:pt x="11105"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8"/>
            <p:cNvSpPr/>
            <p:nvPr/>
          </p:nvSpPr>
          <p:spPr>
            <a:xfrm rot="689466">
              <a:off x="726823" y="4045633"/>
              <a:ext cx="80372" cy="315118"/>
            </a:xfrm>
            <a:custGeom>
              <a:avLst/>
              <a:gdLst/>
              <a:ahLst/>
              <a:cxnLst/>
              <a:rect l="l" t="t" r="r" b="b"/>
              <a:pathLst>
                <a:path w="3180" h="12468" extrusionOk="0">
                  <a:moveTo>
                    <a:pt x="2849" y="0"/>
                  </a:moveTo>
                  <a:cubicBezTo>
                    <a:pt x="2737" y="0"/>
                    <a:pt x="2630" y="63"/>
                    <a:pt x="2604" y="206"/>
                  </a:cubicBezTo>
                  <a:cubicBezTo>
                    <a:pt x="1749" y="4165"/>
                    <a:pt x="894" y="8155"/>
                    <a:pt x="39" y="12114"/>
                  </a:cubicBezTo>
                  <a:cubicBezTo>
                    <a:pt x="0" y="12326"/>
                    <a:pt x="185" y="12467"/>
                    <a:pt x="349" y="12467"/>
                  </a:cubicBezTo>
                  <a:cubicBezTo>
                    <a:pt x="455" y="12467"/>
                    <a:pt x="552" y="12409"/>
                    <a:pt x="577" y="12272"/>
                  </a:cubicBezTo>
                  <a:cubicBezTo>
                    <a:pt x="1432" y="8282"/>
                    <a:pt x="2287" y="4323"/>
                    <a:pt x="3142" y="333"/>
                  </a:cubicBezTo>
                  <a:cubicBezTo>
                    <a:pt x="3180" y="128"/>
                    <a:pt x="3009" y="0"/>
                    <a:pt x="2849"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8"/>
            <p:cNvSpPr/>
            <p:nvPr/>
          </p:nvSpPr>
          <p:spPr>
            <a:xfrm rot="689466">
              <a:off x="768670" y="4071103"/>
              <a:ext cx="99782" cy="315699"/>
            </a:xfrm>
            <a:custGeom>
              <a:avLst/>
              <a:gdLst/>
              <a:ahLst/>
              <a:cxnLst/>
              <a:rect l="l" t="t" r="r" b="b"/>
              <a:pathLst>
                <a:path w="3948" h="12491" extrusionOk="0">
                  <a:moveTo>
                    <a:pt x="3602" y="0"/>
                  </a:moveTo>
                  <a:cubicBezTo>
                    <a:pt x="3494" y="0"/>
                    <a:pt x="3389" y="59"/>
                    <a:pt x="3351" y="195"/>
                  </a:cubicBezTo>
                  <a:cubicBezTo>
                    <a:pt x="2275" y="4186"/>
                    <a:pt x="1166" y="8176"/>
                    <a:pt x="58" y="12166"/>
                  </a:cubicBezTo>
                  <a:cubicBezTo>
                    <a:pt x="1" y="12357"/>
                    <a:pt x="173" y="12490"/>
                    <a:pt x="340" y="12490"/>
                  </a:cubicBezTo>
                  <a:cubicBezTo>
                    <a:pt x="450" y="12490"/>
                    <a:pt x="558" y="12432"/>
                    <a:pt x="596" y="12293"/>
                  </a:cubicBezTo>
                  <a:cubicBezTo>
                    <a:pt x="1705" y="8303"/>
                    <a:pt x="2813" y="4344"/>
                    <a:pt x="3890" y="354"/>
                  </a:cubicBezTo>
                  <a:cubicBezTo>
                    <a:pt x="3947" y="142"/>
                    <a:pt x="3771" y="0"/>
                    <a:pt x="3602"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8"/>
            <p:cNvSpPr/>
            <p:nvPr/>
          </p:nvSpPr>
          <p:spPr>
            <a:xfrm rot="689466">
              <a:off x="815111" y="4104542"/>
              <a:ext cx="152833" cy="314359"/>
            </a:xfrm>
            <a:custGeom>
              <a:avLst/>
              <a:gdLst/>
              <a:ahLst/>
              <a:cxnLst/>
              <a:rect l="l" t="t" r="r" b="b"/>
              <a:pathLst>
                <a:path w="6047" h="12438" extrusionOk="0">
                  <a:moveTo>
                    <a:pt x="5671" y="0"/>
                  </a:moveTo>
                  <a:cubicBezTo>
                    <a:pt x="5590" y="0"/>
                    <a:pt x="5511" y="41"/>
                    <a:pt x="5462" y="139"/>
                  </a:cubicBezTo>
                  <a:cubicBezTo>
                    <a:pt x="3688" y="4097"/>
                    <a:pt x="1883" y="8056"/>
                    <a:pt x="110" y="12014"/>
                  </a:cubicBezTo>
                  <a:cubicBezTo>
                    <a:pt x="0" y="12233"/>
                    <a:pt x="194" y="12437"/>
                    <a:pt x="376" y="12437"/>
                  </a:cubicBezTo>
                  <a:cubicBezTo>
                    <a:pt x="457" y="12437"/>
                    <a:pt x="536" y="12397"/>
                    <a:pt x="585" y="12299"/>
                  </a:cubicBezTo>
                  <a:cubicBezTo>
                    <a:pt x="2358" y="8341"/>
                    <a:pt x="4164" y="4382"/>
                    <a:pt x="5937" y="424"/>
                  </a:cubicBezTo>
                  <a:cubicBezTo>
                    <a:pt x="6047" y="204"/>
                    <a:pt x="5853" y="0"/>
                    <a:pt x="5671"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8"/>
            <p:cNvSpPr/>
            <p:nvPr/>
          </p:nvSpPr>
          <p:spPr>
            <a:xfrm rot="689466">
              <a:off x="485533" y="4097543"/>
              <a:ext cx="182782" cy="257619"/>
            </a:xfrm>
            <a:custGeom>
              <a:avLst/>
              <a:gdLst/>
              <a:ahLst/>
              <a:cxnLst/>
              <a:rect l="l" t="t" r="r" b="b"/>
              <a:pathLst>
                <a:path w="7232" h="10193" extrusionOk="0">
                  <a:moveTo>
                    <a:pt x="380" y="0"/>
                  </a:moveTo>
                  <a:cubicBezTo>
                    <a:pt x="189" y="0"/>
                    <a:pt x="0" y="190"/>
                    <a:pt x="132" y="409"/>
                  </a:cubicBezTo>
                  <a:cubicBezTo>
                    <a:pt x="2286" y="3608"/>
                    <a:pt x="4471" y="6838"/>
                    <a:pt x="6624" y="10068"/>
                  </a:cubicBezTo>
                  <a:cubicBezTo>
                    <a:pt x="6683" y="10156"/>
                    <a:pt x="6767" y="10192"/>
                    <a:pt x="6852" y="10192"/>
                  </a:cubicBezTo>
                  <a:cubicBezTo>
                    <a:pt x="7043" y="10192"/>
                    <a:pt x="7231" y="10003"/>
                    <a:pt x="7099" y="9783"/>
                  </a:cubicBezTo>
                  <a:cubicBezTo>
                    <a:pt x="4914" y="6553"/>
                    <a:pt x="2761" y="3355"/>
                    <a:pt x="607" y="124"/>
                  </a:cubicBezTo>
                  <a:cubicBezTo>
                    <a:pt x="549" y="37"/>
                    <a:pt x="464" y="0"/>
                    <a:pt x="380"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8"/>
            <p:cNvSpPr/>
            <p:nvPr/>
          </p:nvSpPr>
          <p:spPr>
            <a:xfrm rot="689466">
              <a:off x="574042" y="4052602"/>
              <a:ext cx="119926" cy="304149"/>
            </a:xfrm>
            <a:custGeom>
              <a:avLst/>
              <a:gdLst/>
              <a:ahLst/>
              <a:cxnLst/>
              <a:rect l="l" t="t" r="r" b="b"/>
              <a:pathLst>
                <a:path w="4745" h="12034" extrusionOk="0">
                  <a:moveTo>
                    <a:pt x="330" y="0"/>
                  </a:moveTo>
                  <a:cubicBezTo>
                    <a:pt x="166" y="0"/>
                    <a:pt x="0" y="130"/>
                    <a:pt x="76" y="340"/>
                  </a:cubicBezTo>
                  <a:lnTo>
                    <a:pt x="4162" y="11836"/>
                  </a:lnTo>
                  <a:cubicBezTo>
                    <a:pt x="4200" y="11975"/>
                    <a:pt x="4308" y="12033"/>
                    <a:pt x="4416" y="12033"/>
                  </a:cubicBezTo>
                  <a:cubicBezTo>
                    <a:pt x="4580" y="12033"/>
                    <a:pt x="4745" y="11900"/>
                    <a:pt x="4668" y="11709"/>
                  </a:cubicBezTo>
                  <a:lnTo>
                    <a:pt x="583" y="182"/>
                  </a:lnTo>
                  <a:cubicBezTo>
                    <a:pt x="546" y="56"/>
                    <a:pt x="438" y="0"/>
                    <a:pt x="330"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8"/>
            <p:cNvSpPr/>
            <p:nvPr/>
          </p:nvSpPr>
          <p:spPr>
            <a:xfrm rot="689466">
              <a:off x="646596" y="4015846"/>
              <a:ext cx="76884" cy="328108"/>
            </a:xfrm>
            <a:custGeom>
              <a:avLst/>
              <a:gdLst/>
              <a:ahLst/>
              <a:cxnLst/>
              <a:rect l="l" t="t" r="r" b="b"/>
              <a:pathLst>
                <a:path w="3042" h="12982" extrusionOk="0">
                  <a:moveTo>
                    <a:pt x="345" y="1"/>
                  </a:moveTo>
                  <a:cubicBezTo>
                    <a:pt x="181" y="1"/>
                    <a:pt x="0" y="130"/>
                    <a:pt x="38" y="340"/>
                  </a:cubicBezTo>
                  <a:cubicBezTo>
                    <a:pt x="862" y="4489"/>
                    <a:pt x="1653" y="8638"/>
                    <a:pt x="2477" y="12786"/>
                  </a:cubicBezTo>
                  <a:cubicBezTo>
                    <a:pt x="2502" y="12923"/>
                    <a:pt x="2599" y="12981"/>
                    <a:pt x="2703" y="12981"/>
                  </a:cubicBezTo>
                  <a:cubicBezTo>
                    <a:pt x="2865" y="12981"/>
                    <a:pt x="3041" y="12840"/>
                    <a:pt x="2984" y="12628"/>
                  </a:cubicBezTo>
                  <a:cubicBezTo>
                    <a:pt x="2192" y="8479"/>
                    <a:pt x="1400" y="4331"/>
                    <a:pt x="577" y="182"/>
                  </a:cubicBezTo>
                  <a:cubicBezTo>
                    <a:pt x="552" y="57"/>
                    <a:pt x="452" y="1"/>
                    <a:pt x="345"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8"/>
            <p:cNvSpPr/>
            <p:nvPr/>
          </p:nvSpPr>
          <p:spPr>
            <a:xfrm rot="689466">
              <a:off x="835155" y="4189800"/>
              <a:ext cx="246928" cy="263887"/>
            </a:xfrm>
            <a:custGeom>
              <a:avLst/>
              <a:gdLst/>
              <a:ahLst/>
              <a:cxnLst/>
              <a:rect l="l" t="t" r="r" b="b"/>
              <a:pathLst>
                <a:path w="9770" h="10441" extrusionOk="0">
                  <a:moveTo>
                    <a:pt x="9383" y="0"/>
                  </a:moveTo>
                  <a:cubicBezTo>
                    <a:pt x="9318" y="0"/>
                    <a:pt x="9250" y="28"/>
                    <a:pt x="9189" y="97"/>
                  </a:cubicBezTo>
                  <a:cubicBezTo>
                    <a:pt x="6212" y="3390"/>
                    <a:pt x="3204" y="6684"/>
                    <a:pt x="195" y="9977"/>
                  </a:cubicBezTo>
                  <a:cubicBezTo>
                    <a:pt x="1" y="10172"/>
                    <a:pt x="180" y="10441"/>
                    <a:pt x="388" y="10441"/>
                  </a:cubicBezTo>
                  <a:cubicBezTo>
                    <a:pt x="451" y="10441"/>
                    <a:pt x="516" y="10416"/>
                    <a:pt x="575" y="10357"/>
                  </a:cubicBezTo>
                  <a:cubicBezTo>
                    <a:pt x="3584" y="7064"/>
                    <a:pt x="6592" y="3770"/>
                    <a:pt x="9601" y="477"/>
                  </a:cubicBezTo>
                  <a:cubicBezTo>
                    <a:pt x="9770" y="284"/>
                    <a:pt x="9590" y="0"/>
                    <a:pt x="9383"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8"/>
            <p:cNvSpPr/>
            <p:nvPr/>
          </p:nvSpPr>
          <p:spPr>
            <a:xfrm rot="689466">
              <a:off x="852022" y="4271982"/>
              <a:ext cx="271570" cy="209826"/>
            </a:xfrm>
            <a:custGeom>
              <a:avLst/>
              <a:gdLst/>
              <a:ahLst/>
              <a:cxnLst/>
              <a:rect l="l" t="t" r="r" b="b"/>
              <a:pathLst>
                <a:path w="10745" h="8302" extrusionOk="0">
                  <a:moveTo>
                    <a:pt x="10302" y="0"/>
                  </a:moveTo>
                  <a:cubicBezTo>
                    <a:pt x="10246" y="0"/>
                    <a:pt x="10188" y="19"/>
                    <a:pt x="10137" y="64"/>
                  </a:cubicBezTo>
                  <a:cubicBezTo>
                    <a:pt x="6812" y="2661"/>
                    <a:pt x="3518" y="5258"/>
                    <a:pt x="225" y="7854"/>
                  </a:cubicBezTo>
                  <a:cubicBezTo>
                    <a:pt x="0" y="8029"/>
                    <a:pt x="188" y="8302"/>
                    <a:pt x="417" y="8302"/>
                  </a:cubicBezTo>
                  <a:cubicBezTo>
                    <a:pt x="479" y="8302"/>
                    <a:pt x="544" y="8282"/>
                    <a:pt x="605" y="8234"/>
                  </a:cubicBezTo>
                  <a:cubicBezTo>
                    <a:pt x="3898" y="5638"/>
                    <a:pt x="7192" y="3041"/>
                    <a:pt x="10517" y="476"/>
                  </a:cubicBezTo>
                  <a:cubicBezTo>
                    <a:pt x="10745" y="299"/>
                    <a:pt x="10528" y="0"/>
                    <a:pt x="10302" y="0"/>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8"/>
            <p:cNvSpPr/>
            <p:nvPr/>
          </p:nvSpPr>
          <p:spPr>
            <a:xfrm rot="689466">
              <a:off x="848188" y="4355951"/>
              <a:ext cx="337965" cy="170524"/>
            </a:xfrm>
            <a:custGeom>
              <a:avLst/>
              <a:gdLst/>
              <a:ahLst/>
              <a:cxnLst/>
              <a:rect l="l" t="t" r="r" b="b"/>
              <a:pathLst>
                <a:path w="13372" h="6747" extrusionOk="0">
                  <a:moveTo>
                    <a:pt x="12973" y="1"/>
                  </a:moveTo>
                  <a:cubicBezTo>
                    <a:pt x="12933" y="1"/>
                    <a:pt x="12890" y="10"/>
                    <a:pt x="12845" y="32"/>
                  </a:cubicBezTo>
                  <a:cubicBezTo>
                    <a:pt x="8633" y="2091"/>
                    <a:pt x="4453" y="4149"/>
                    <a:pt x="273" y="6240"/>
                  </a:cubicBezTo>
                  <a:cubicBezTo>
                    <a:pt x="0" y="6376"/>
                    <a:pt x="150" y="6746"/>
                    <a:pt x="399" y="6746"/>
                  </a:cubicBezTo>
                  <a:cubicBezTo>
                    <a:pt x="439" y="6746"/>
                    <a:pt x="482" y="6737"/>
                    <a:pt x="526" y="6715"/>
                  </a:cubicBezTo>
                  <a:cubicBezTo>
                    <a:pt x="4738" y="4656"/>
                    <a:pt x="8918" y="2566"/>
                    <a:pt x="13099" y="508"/>
                  </a:cubicBezTo>
                  <a:cubicBezTo>
                    <a:pt x="13371" y="371"/>
                    <a:pt x="13222" y="1"/>
                    <a:pt x="12973" y="1"/>
                  </a:cubicBezTo>
                  <a:close/>
                </a:path>
              </a:pathLst>
            </a:custGeom>
            <a:solidFill>
              <a:srgbClr val="C64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8"/>
            <p:cNvSpPr/>
            <p:nvPr/>
          </p:nvSpPr>
          <p:spPr>
            <a:xfrm rot="689466">
              <a:off x="552517" y="4326437"/>
              <a:ext cx="353812" cy="227998"/>
            </a:xfrm>
            <a:custGeom>
              <a:avLst/>
              <a:gdLst/>
              <a:ahLst/>
              <a:cxnLst/>
              <a:rect l="l" t="t" r="r" b="b"/>
              <a:pathLst>
                <a:path w="13999" h="9021" extrusionOk="0">
                  <a:moveTo>
                    <a:pt x="5151" y="0"/>
                  </a:moveTo>
                  <a:cubicBezTo>
                    <a:pt x="2397" y="0"/>
                    <a:pt x="286" y="958"/>
                    <a:pt x="286" y="958"/>
                  </a:cubicBezTo>
                  <a:cubicBezTo>
                    <a:pt x="286" y="958"/>
                    <a:pt x="1" y="7102"/>
                    <a:pt x="5479" y="8717"/>
                  </a:cubicBezTo>
                  <a:cubicBezTo>
                    <a:pt x="6198" y="8929"/>
                    <a:pt x="6874" y="9021"/>
                    <a:pt x="7507" y="9021"/>
                  </a:cubicBezTo>
                  <a:cubicBezTo>
                    <a:pt x="11703" y="9021"/>
                    <a:pt x="13998" y="4980"/>
                    <a:pt x="13998" y="4980"/>
                  </a:cubicBezTo>
                  <a:cubicBezTo>
                    <a:pt x="11412" y="990"/>
                    <a:pt x="7950" y="0"/>
                    <a:pt x="5151"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8"/>
            <p:cNvSpPr/>
            <p:nvPr/>
          </p:nvSpPr>
          <p:spPr>
            <a:xfrm rot="689466">
              <a:off x="259700" y="4291160"/>
              <a:ext cx="287367" cy="649595"/>
            </a:xfrm>
            <a:custGeom>
              <a:avLst/>
              <a:gdLst/>
              <a:ahLst/>
              <a:cxnLst/>
              <a:rect l="l" t="t" r="r" b="b"/>
              <a:pathLst>
                <a:path w="11370" h="25702" extrusionOk="0">
                  <a:moveTo>
                    <a:pt x="2491" y="0"/>
                  </a:moveTo>
                  <a:cubicBezTo>
                    <a:pt x="1409" y="0"/>
                    <a:pt x="640" y="1088"/>
                    <a:pt x="444" y="3375"/>
                  </a:cubicBezTo>
                  <a:cubicBezTo>
                    <a:pt x="0" y="8537"/>
                    <a:pt x="5036" y="22218"/>
                    <a:pt x="9343" y="25702"/>
                  </a:cubicBezTo>
                  <a:lnTo>
                    <a:pt x="11370" y="21616"/>
                  </a:lnTo>
                  <a:cubicBezTo>
                    <a:pt x="11370" y="21616"/>
                    <a:pt x="10831" y="10691"/>
                    <a:pt x="7538" y="4927"/>
                  </a:cubicBezTo>
                  <a:cubicBezTo>
                    <a:pt x="5704" y="1717"/>
                    <a:pt x="3850" y="0"/>
                    <a:pt x="2491"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rot="689466">
              <a:off x="320324" y="4323226"/>
              <a:ext cx="186978" cy="546527"/>
            </a:xfrm>
            <a:custGeom>
              <a:avLst/>
              <a:gdLst/>
              <a:ahLst/>
              <a:cxnLst/>
              <a:rect l="l" t="t" r="r" b="b"/>
              <a:pathLst>
                <a:path w="7398" h="21624" extrusionOk="0">
                  <a:moveTo>
                    <a:pt x="360" y="1"/>
                  </a:moveTo>
                  <a:cubicBezTo>
                    <a:pt x="182" y="1"/>
                    <a:pt x="0" y="186"/>
                    <a:pt x="107" y="400"/>
                  </a:cubicBezTo>
                  <a:cubicBezTo>
                    <a:pt x="3211" y="7019"/>
                    <a:pt x="5776" y="14176"/>
                    <a:pt x="6852" y="21428"/>
                  </a:cubicBezTo>
                  <a:cubicBezTo>
                    <a:pt x="6865" y="21564"/>
                    <a:pt x="6955" y="21623"/>
                    <a:pt x="7056" y="21623"/>
                  </a:cubicBezTo>
                  <a:cubicBezTo>
                    <a:pt x="7214" y="21623"/>
                    <a:pt x="7398" y="21481"/>
                    <a:pt x="7359" y="21270"/>
                  </a:cubicBezTo>
                  <a:cubicBezTo>
                    <a:pt x="6282" y="13986"/>
                    <a:pt x="3717" y="6797"/>
                    <a:pt x="582" y="146"/>
                  </a:cubicBezTo>
                  <a:cubicBezTo>
                    <a:pt x="531" y="44"/>
                    <a:pt x="446" y="1"/>
                    <a:pt x="360" y="1"/>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8"/>
          <p:cNvGrpSpPr/>
          <p:nvPr/>
        </p:nvGrpSpPr>
        <p:grpSpPr>
          <a:xfrm>
            <a:off x="4565020" y="3268159"/>
            <a:ext cx="716908" cy="1039608"/>
            <a:chOff x="4565020" y="3268159"/>
            <a:chExt cx="716908" cy="1039608"/>
          </a:xfrm>
        </p:grpSpPr>
        <p:sp>
          <p:nvSpPr>
            <p:cNvPr id="371" name="Google Shape;371;p8"/>
            <p:cNvSpPr/>
            <p:nvPr/>
          </p:nvSpPr>
          <p:spPr>
            <a:xfrm rot="-10441124">
              <a:off x="5186909" y="3640241"/>
              <a:ext cx="89194" cy="116454"/>
            </a:xfrm>
            <a:custGeom>
              <a:avLst/>
              <a:gdLst/>
              <a:ahLst/>
              <a:cxnLst/>
              <a:rect l="l" t="t" r="r" b="b"/>
              <a:pathLst>
                <a:path w="2598" h="3392" extrusionOk="0">
                  <a:moveTo>
                    <a:pt x="916" y="0"/>
                  </a:moveTo>
                  <a:cubicBezTo>
                    <a:pt x="766" y="0"/>
                    <a:pt x="621" y="36"/>
                    <a:pt x="507" y="108"/>
                  </a:cubicBezTo>
                  <a:cubicBezTo>
                    <a:pt x="64" y="362"/>
                    <a:pt x="0" y="868"/>
                    <a:pt x="190" y="1280"/>
                  </a:cubicBezTo>
                  <a:cubicBezTo>
                    <a:pt x="444" y="1850"/>
                    <a:pt x="697" y="2420"/>
                    <a:pt x="950" y="2990"/>
                  </a:cubicBezTo>
                  <a:cubicBezTo>
                    <a:pt x="1074" y="3258"/>
                    <a:pt x="1371" y="3392"/>
                    <a:pt x="1669" y="3392"/>
                  </a:cubicBezTo>
                  <a:cubicBezTo>
                    <a:pt x="1829" y="3392"/>
                    <a:pt x="1989" y="3353"/>
                    <a:pt x="2122" y="3275"/>
                  </a:cubicBezTo>
                  <a:cubicBezTo>
                    <a:pt x="2566" y="3022"/>
                    <a:pt x="2597" y="2547"/>
                    <a:pt x="2407" y="2103"/>
                  </a:cubicBezTo>
                  <a:cubicBezTo>
                    <a:pt x="2154" y="1533"/>
                    <a:pt x="1932" y="995"/>
                    <a:pt x="1679" y="425"/>
                  </a:cubicBezTo>
                  <a:cubicBezTo>
                    <a:pt x="1551" y="148"/>
                    <a:pt x="1223" y="0"/>
                    <a:pt x="916"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8"/>
            <p:cNvSpPr/>
            <p:nvPr/>
          </p:nvSpPr>
          <p:spPr>
            <a:xfrm rot="-10441124">
              <a:off x="5066897" y="3682802"/>
              <a:ext cx="97880" cy="131697"/>
            </a:xfrm>
            <a:custGeom>
              <a:avLst/>
              <a:gdLst/>
              <a:ahLst/>
              <a:cxnLst/>
              <a:rect l="l" t="t" r="r" b="b"/>
              <a:pathLst>
                <a:path w="2851" h="3836" extrusionOk="0">
                  <a:moveTo>
                    <a:pt x="908" y="0"/>
                  </a:moveTo>
                  <a:cubicBezTo>
                    <a:pt x="763" y="0"/>
                    <a:pt x="621" y="36"/>
                    <a:pt x="507" y="108"/>
                  </a:cubicBezTo>
                  <a:cubicBezTo>
                    <a:pt x="64" y="362"/>
                    <a:pt x="0" y="868"/>
                    <a:pt x="190" y="1280"/>
                  </a:cubicBezTo>
                  <a:cubicBezTo>
                    <a:pt x="507" y="2009"/>
                    <a:pt x="855" y="2705"/>
                    <a:pt x="1172" y="3434"/>
                  </a:cubicBezTo>
                  <a:cubicBezTo>
                    <a:pt x="1316" y="3701"/>
                    <a:pt x="1621" y="3835"/>
                    <a:pt x="1912" y="3835"/>
                  </a:cubicBezTo>
                  <a:cubicBezTo>
                    <a:pt x="2069" y="3835"/>
                    <a:pt x="2222" y="3796"/>
                    <a:pt x="2344" y="3719"/>
                  </a:cubicBezTo>
                  <a:cubicBezTo>
                    <a:pt x="2787" y="3465"/>
                    <a:pt x="2850" y="2990"/>
                    <a:pt x="2660" y="2547"/>
                  </a:cubicBezTo>
                  <a:cubicBezTo>
                    <a:pt x="2312" y="1850"/>
                    <a:pt x="1995" y="1122"/>
                    <a:pt x="1647" y="425"/>
                  </a:cubicBezTo>
                  <a:cubicBezTo>
                    <a:pt x="1519" y="148"/>
                    <a:pt x="1206" y="0"/>
                    <a:pt x="908"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8"/>
            <p:cNvSpPr/>
            <p:nvPr/>
          </p:nvSpPr>
          <p:spPr>
            <a:xfrm rot="-10441124">
              <a:off x="4937758" y="3785909"/>
              <a:ext cx="95717" cy="136881"/>
            </a:xfrm>
            <a:custGeom>
              <a:avLst/>
              <a:gdLst/>
              <a:ahLst/>
              <a:cxnLst/>
              <a:rect l="l" t="t" r="r" b="b"/>
              <a:pathLst>
                <a:path w="2788" h="3987" extrusionOk="0">
                  <a:moveTo>
                    <a:pt x="987" y="1"/>
                  </a:moveTo>
                  <a:cubicBezTo>
                    <a:pt x="914" y="1"/>
                    <a:pt x="838" y="11"/>
                    <a:pt x="761" y="31"/>
                  </a:cubicBezTo>
                  <a:cubicBezTo>
                    <a:pt x="349" y="126"/>
                    <a:pt x="1" y="633"/>
                    <a:pt x="159" y="1076"/>
                  </a:cubicBezTo>
                  <a:cubicBezTo>
                    <a:pt x="444" y="1836"/>
                    <a:pt x="729" y="2596"/>
                    <a:pt x="983" y="3356"/>
                  </a:cubicBezTo>
                  <a:cubicBezTo>
                    <a:pt x="1117" y="3706"/>
                    <a:pt x="1456" y="3986"/>
                    <a:pt x="1846" y="3986"/>
                  </a:cubicBezTo>
                  <a:cubicBezTo>
                    <a:pt x="1916" y="3986"/>
                    <a:pt x="1987" y="3977"/>
                    <a:pt x="2059" y="3958"/>
                  </a:cubicBezTo>
                  <a:cubicBezTo>
                    <a:pt x="2471" y="3831"/>
                    <a:pt x="2788" y="3325"/>
                    <a:pt x="2629" y="2913"/>
                  </a:cubicBezTo>
                  <a:cubicBezTo>
                    <a:pt x="2376" y="2153"/>
                    <a:pt x="2091" y="1361"/>
                    <a:pt x="1806" y="601"/>
                  </a:cubicBezTo>
                  <a:cubicBezTo>
                    <a:pt x="1673" y="257"/>
                    <a:pt x="1363" y="1"/>
                    <a:pt x="987"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rot="-10441124">
              <a:off x="4829969" y="3941443"/>
              <a:ext cx="105502" cy="88885"/>
            </a:xfrm>
            <a:custGeom>
              <a:avLst/>
              <a:gdLst/>
              <a:ahLst/>
              <a:cxnLst/>
              <a:rect l="l" t="t" r="r" b="b"/>
              <a:pathLst>
                <a:path w="3073" h="2589" extrusionOk="0">
                  <a:moveTo>
                    <a:pt x="1002" y="1"/>
                  </a:moveTo>
                  <a:cubicBezTo>
                    <a:pt x="690" y="1"/>
                    <a:pt x="352" y="186"/>
                    <a:pt x="222" y="447"/>
                  </a:cubicBezTo>
                  <a:cubicBezTo>
                    <a:pt x="0" y="890"/>
                    <a:pt x="159" y="1302"/>
                    <a:pt x="539" y="1618"/>
                  </a:cubicBezTo>
                  <a:cubicBezTo>
                    <a:pt x="919" y="1903"/>
                    <a:pt x="1299" y="2188"/>
                    <a:pt x="1679" y="2473"/>
                  </a:cubicBezTo>
                  <a:cubicBezTo>
                    <a:pt x="1788" y="2553"/>
                    <a:pt x="1922" y="2589"/>
                    <a:pt x="2061" y="2589"/>
                  </a:cubicBezTo>
                  <a:cubicBezTo>
                    <a:pt x="2364" y="2589"/>
                    <a:pt x="2689" y="2418"/>
                    <a:pt x="2819" y="2157"/>
                  </a:cubicBezTo>
                  <a:cubicBezTo>
                    <a:pt x="3072" y="1713"/>
                    <a:pt x="2914" y="1270"/>
                    <a:pt x="2534" y="985"/>
                  </a:cubicBezTo>
                  <a:cubicBezTo>
                    <a:pt x="2154" y="700"/>
                    <a:pt x="1774" y="415"/>
                    <a:pt x="1394" y="130"/>
                  </a:cubicBezTo>
                  <a:cubicBezTo>
                    <a:pt x="1284" y="40"/>
                    <a:pt x="1146" y="1"/>
                    <a:pt x="100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rot="-10441124">
              <a:off x="4733923" y="4080750"/>
              <a:ext cx="128333" cy="58742"/>
            </a:xfrm>
            <a:custGeom>
              <a:avLst/>
              <a:gdLst/>
              <a:ahLst/>
              <a:cxnLst/>
              <a:rect l="l" t="t" r="r" b="b"/>
              <a:pathLst>
                <a:path w="3738" h="1711" extrusionOk="0">
                  <a:moveTo>
                    <a:pt x="1077" y="0"/>
                  </a:moveTo>
                  <a:cubicBezTo>
                    <a:pt x="0" y="0"/>
                    <a:pt x="0" y="1710"/>
                    <a:pt x="1077" y="1710"/>
                  </a:cubicBezTo>
                  <a:lnTo>
                    <a:pt x="2660" y="1710"/>
                  </a:lnTo>
                  <a:cubicBezTo>
                    <a:pt x="3737" y="1710"/>
                    <a:pt x="3737" y="0"/>
                    <a:pt x="2660"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rot="-10441124">
              <a:off x="4658276" y="4234527"/>
              <a:ext cx="113124" cy="67531"/>
            </a:xfrm>
            <a:custGeom>
              <a:avLst/>
              <a:gdLst/>
              <a:ahLst/>
              <a:cxnLst/>
              <a:rect l="l" t="t" r="r" b="b"/>
              <a:pathLst>
                <a:path w="3295" h="1967" extrusionOk="0">
                  <a:moveTo>
                    <a:pt x="2328" y="1"/>
                  </a:moveTo>
                  <a:cubicBezTo>
                    <a:pt x="2259" y="1"/>
                    <a:pt x="2191" y="8"/>
                    <a:pt x="2123" y="23"/>
                  </a:cubicBezTo>
                  <a:cubicBezTo>
                    <a:pt x="1647" y="118"/>
                    <a:pt x="1172" y="213"/>
                    <a:pt x="697" y="308"/>
                  </a:cubicBezTo>
                  <a:cubicBezTo>
                    <a:pt x="254" y="371"/>
                    <a:pt x="1" y="909"/>
                    <a:pt x="96" y="1353"/>
                  </a:cubicBezTo>
                  <a:cubicBezTo>
                    <a:pt x="207" y="1769"/>
                    <a:pt x="585" y="1966"/>
                    <a:pt x="975" y="1966"/>
                  </a:cubicBezTo>
                  <a:cubicBezTo>
                    <a:pt x="1030" y="1966"/>
                    <a:pt x="1086" y="1962"/>
                    <a:pt x="1141" y="1954"/>
                  </a:cubicBezTo>
                  <a:cubicBezTo>
                    <a:pt x="1616" y="1859"/>
                    <a:pt x="2091" y="1764"/>
                    <a:pt x="2566" y="1669"/>
                  </a:cubicBezTo>
                  <a:cubicBezTo>
                    <a:pt x="3009" y="1574"/>
                    <a:pt x="3294" y="1036"/>
                    <a:pt x="3168" y="593"/>
                  </a:cubicBezTo>
                  <a:cubicBezTo>
                    <a:pt x="3060" y="217"/>
                    <a:pt x="2704" y="1"/>
                    <a:pt x="2328"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rot="-10441124">
              <a:off x="5060314" y="3477120"/>
              <a:ext cx="118548" cy="106601"/>
            </a:xfrm>
            <a:custGeom>
              <a:avLst/>
              <a:gdLst/>
              <a:ahLst/>
              <a:cxnLst/>
              <a:rect l="l" t="t" r="r" b="b"/>
              <a:pathLst>
                <a:path w="3453" h="3105" extrusionOk="0">
                  <a:moveTo>
                    <a:pt x="947" y="0"/>
                  </a:moveTo>
                  <a:cubicBezTo>
                    <a:pt x="734" y="0"/>
                    <a:pt x="519" y="80"/>
                    <a:pt x="349" y="250"/>
                  </a:cubicBezTo>
                  <a:cubicBezTo>
                    <a:pt x="32" y="567"/>
                    <a:pt x="1" y="1137"/>
                    <a:pt x="349" y="1453"/>
                  </a:cubicBezTo>
                  <a:cubicBezTo>
                    <a:pt x="887" y="1928"/>
                    <a:pt x="1394" y="2403"/>
                    <a:pt x="1932" y="2878"/>
                  </a:cubicBezTo>
                  <a:cubicBezTo>
                    <a:pt x="2095" y="3025"/>
                    <a:pt x="2316" y="3104"/>
                    <a:pt x="2539" y="3104"/>
                  </a:cubicBezTo>
                  <a:cubicBezTo>
                    <a:pt x="2752" y="3104"/>
                    <a:pt x="2966" y="3033"/>
                    <a:pt x="3136" y="2878"/>
                  </a:cubicBezTo>
                  <a:cubicBezTo>
                    <a:pt x="3453" y="2562"/>
                    <a:pt x="3453" y="1960"/>
                    <a:pt x="3136" y="1675"/>
                  </a:cubicBezTo>
                  <a:cubicBezTo>
                    <a:pt x="2597" y="1200"/>
                    <a:pt x="2091" y="725"/>
                    <a:pt x="1552" y="250"/>
                  </a:cubicBezTo>
                  <a:cubicBezTo>
                    <a:pt x="1390" y="88"/>
                    <a:pt x="1170" y="0"/>
                    <a:pt x="947"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rot="-10441124">
              <a:off x="4944669" y="3556609"/>
              <a:ext cx="89194" cy="87855"/>
            </a:xfrm>
            <a:custGeom>
              <a:avLst/>
              <a:gdLst/>
              <a:ahLst/>
              <a:cxnLst/>
              <a:rect l="l" t="t" r="r" b="b"/>
              <a:pathLst>
                <a:path w="2598" h="2559" extrusionOk="0">
                  <a:moveTo>
                    <a:pt x="967" y="1"/>
                  </a:moveTo>
                  <a:cubicBezTo>
                    <a:pt x="732" y="1"/>
                    <a:pt x="495" y="88"/>
                    <a:pt x="349" y="250"/>
                  </a:cubicBezTo>
                  <a:cubicBezTo>
                    <a:pt x="1" y="630"/>
                    <a:pt x="33" y="1105"/>
                    <a:pt x="349" y="1454"/>
                  </a:cubicBezTo>
                  <a:lnTo>
                    <a:pt x="1046" y="2309"/>
                  </a:lnTo>
                  <a:cubicBezTo>
                    <a:pt x="1185" y="2479"/>
                    <a:pt x="1407" y="2558"/>
                    <a:pt x="1635" y="2558"/>
                  </a:cubicBezTo>
                  <a:cubicBezTo>
                    <a:pt x="1874" y="2558"/>
                    <a:pt x="2119" y="2471"/>
                    <a:pt x="2281" y="2309"/>
                  </a:cubicBezTo>
                  <a:cubicBezTo>
                    <a:pt x="2598" y="1961"/>
                    <a:pt x="2566" y="1486"/>
                    <a:pt x="2281" y="1105"/>
                  </a:cubicBezTo>
                  <a:lnTo>
                    <a:pt x="1553" y="250"/>
                  </a:lnTo>
                  <a:cubicBezTo>
                    <a:pt x="1414" y="80"/>
                    <a:pt x="1191" y="1"/>
                    <a:pt x="967"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rot="-10441124">
              <a:off x="4806917" y="3645965"/>
              <a:ext cx="104438" cy="97400"/>
            </a:xfrm>
            <a:custGeom>
              <a:avLst/>
              <a:gdLst/>
              <a:ahLst/>
              <a:cxnLst/>
              <a:rect l="l" t="t" r="r" b="b"/>
              <a:pathLst>
                <a:path w="3042" h="2837" extrusionOk="0">
                  <a:moveTo>
                    <a:pt x="942" y="1"/>
                  </a:moveTo>
                  <a:cubicBezTo>
                    <a:pt x="795" y="1"/>
                    <a:pt x="654" y="40"/>
                    <a:pt x="539" y="123"/>
                  </a:cubicBezTo>
                  <a:cubicBezTo>
                    <a:pt x="128" y="376"/>
                    <a:pt x="1" y="851"/>
                    <a:pt x="223" y="1295"/>
                  </a:cubicBezTo>
                  <a:cubicBezTo>
                    <a:pt x="539" y="1896"/>
                    <a:pt x="1046" y="2403"/>
                    <a:pt x="1679" y="2720"/>
                  </a:cubicBezTo>
                  <a:cubicBezTo>
                    <a:pt x="1812" y="2797"/>
                    <a:pt x="1965" y="2836"/>
                    <a:pt x="2118" y="2836"/>
                  </a:cubicBezTo>
                  <a:cubicBezTo>
                    <a:pt x="2401" y="2836"/>
                    <a:pt x="2686" y="2702"/>
                    <a:pt x="2851" y="2435"/>
                  </a:cubicBezTo>
                  <a:cubicBezTo>
                    <a:pt x="3041" y="2023"/>
                    <a:pt x="2946" y="1485"/>
                    <a:pt x="2534" y="1263"/>
                  </a:cubicBezTo>
                  <a:cubicBezTo>
                    <a:pt x="2439" y="1200"/>
                    <a:pt x="2313" y="1136"/>
                    <a:pt x="2218" y="1073"/>
                  </a:cubicBezTo>
                  <a:cubicBezTo>
                    <a:pt x="2217" y="1072"/>
                    <a:pt x="2216" y="1072"/>
                    <a:pt x="2215" y="1071"/>
                  </a:cubicBezTo>
                  <a:lnTo>
                    <a:pt x="2215" y="1071"/>
                  </a:lnTo>
                  <a:cubicBezTo>
                    <a:pt x="2208" y="1063"/>
                    <a:pt x="2198" y="1053"/>
                    <a:pt x="2186" y="1041"/>
                  </a:cubicBezTo>
                  <a:cubicBezTo>
                    <a:pt x="2123" y="1010"/>
                    <a:pt x="2091" y="946"/>
                    <a:pt x="2028" y="915"/>
                  </a:cubicBezTo>
                  <a:cubicBezTo>
                    <a:pt x="1996" y="883"/>
                    <a:pt x="1964" y="820"/>
                    <a:pt x="1933" y="788"/>
                  </a:cubicBezTo>
                  <a:cubicBezTo>
                    <a:pt x="1920" y="775"/>
                    <a:pt x="1910" y="766"/>
                    <a:pt x="1903" y="759"/>
                  </a:cubicBezTo>
                  <a:lnTo>
                    <a:pt x="1903" y="759"/>
                  </a:lnTo>
                  <a:cubicBezTo>
                    <a:pt x="1902" y="758"/>
                    <a:pt x="1902" y="757"/>
                    <a:pt x="1901" y="756"/>
                  </a:cubicBezTo>
                  <a:cubicBezTo>
                    <a:pt x="1838" y="661"/>
                    <a:pt x="1774" y="535"/>
                    <a:pt x="1711" y="440"/>
                  </a:cubicBezTo>
                  <a:cubicBezTo>
                    <a:pt x="1562" y="163"/>
                    <a:pt x="1242" y="1"/>
                    <a:pt x="94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rot="-10441124">
              <a:off x="4720451" y="3831542"/>
              <a:ext cx="89194" cy="82397"/>
            </a:xfrm>
            <a:custGeom>
              <a:avLst/>
              <a:gdLst/>
              <a:ahLst/>
              <a:cxnLst/>
              <a:rect l="l" t="t" r="r" b="b"/>
              <a:pathLst>
                <a:path w="2598" h="2400" extrusionOk="0">
                  <a:moveTo>
                    <a:pt x="935" y="1"/>
                  </a:moveTo>
                  <a:cubicBezTo>
                    <a:pt x="719" y="1"/>
                    <a:pt x="504" y="80"/>
                    <a:pt x="349" y="250"/>
                  </a:cubicBezTo>
                  <a:cubicBezTo>
                    <a:pt x="32" y="567"/>
                    <a:pt x="1" y="1105"/>
                    <a:pt x="349" y="1454"/>
                  </a:cubicBezTo>
                  <a:cubicBezTo>
                    <a:pt x="571" y="1675"/>
                    <a:pt x="824" y="1929"/>
                    <a:pt x="1046" y="2150"/>
                  </a:cubicBezTo>
                  <a:cubicBezTo>
                    <a:pt x="1224" y="2312"/>
                    <a:pt x="1460" y="2400"/>
                    <a:pt x="1691" y="2400"/>
                  </a:cubicBezTo>
                  <a:cubicBezTo>
                    <a:pt x="1911" y="2400"/>
                    <a:pt x="2126" y="2320"/>
                    <a:pt x="2281" y="2150"/>
                  </a:cubicBezTo>
                  <a:cubicBezTo>
                    <a:pt x="2566" y="1802"/>
                    <a:pt x="2598" y="1264"/>
                    <a:pt x="2281" y="947"/>
                  </a:cubicBezTo>
                  <a:cubicBezTo>
                    <a:pt x="2028" y="694"/>
                    <a:pt x="1774" y="472"/>
                    <a:pt x="1552" y="250"/>
                  </a:cubicBezTo>
                  <a:cubicBezTo>
                    <a:pt x="1390" y="88"/>
                    <a:pt x="1162" y="1"/>
                    <a:pt x="935"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rot="-10441124">
              <a:off x="4608353" y="3967200"/>
              <a:ext cx="107665" cy="73814"/>
            </a:xfrm>
            <a:custGeom>
              <a:avLst/>
              <a:gdLst/>
              <a:ahLst/>
              <a:cxnLst/>
              <a:rect l="l" t="t" r="r" b="b"/>
              <a:pathLst>
                <a:path w="3136" h="2150" extrusionOk="0">
                  <a:moveTo>
                    <a:pt x="933" y="1"/>
                  </a:moveTo>
                  <a:cubicBezTo>
                    <a:pt x="566" y="1"/>
                    <a:pt x="175" y="261"/>
                    <a:pt x="96" y="633"/>
                  </a:cubicBezTo>
                  <a:cubicBezTo>
                    <a:pt x="1" y="1108"/>
                    <a:pt x="254" y="1520"/>
                    <a:pt x="697" y="1678"/>
                  </a:cubicBezTo>
                  <a:cubicBezTo>
                    <a:pt x="1109" y="1836"/>
                    <a:pt x="1552" y="1963"/>
                    <a:pt x="1964" y="2121"/>
                  </a:cubicBezTo>
                  <a:cubicBezTo>
                    <a:pt x="2031" y="2141"/>
                    <a:pt x="2100" y="2150"/>
                    <a:pt x="2169" y="2150"/>
                  </a:cubicBezTo>
                  <a:cubicBezTo>
                    <a:pt x="2553" y="2150"/>
                    <a:pt x="2933" y="1869"/>
                    <a:pt x="3041" y="1520"/>
                  </a:cubicBezTo>
                  <a:cubicBezTo>
                    <a:pt x="3136" y="1045"/>
                    <a:pt x="2882" y="601"/>
                    <a:pt x="2439" y="475"/>
                  </a:cubicBezTo>
                  <a:cubicBezTo>
                    <a:pt x="1996" y="316"/>
                    <a:pt x="1584" y="190"/>
                    <a:pt x="1141" y="31"/>
                  </a:cubicBezTo>
                  <a:cubicBezTo>
                    <a:pt x="1074" y="11"/>
                    <a:pt x="1004" y="1"/>
                    <a:pt x="933"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rot="-10441124">
              <a:off x="4568853" y="4091076"/>
              <a:ext cx="91357" cy="78345"/>
            </a:xfrm>
            <a:custGeom>
              <a:avLst/>
              <a:gdLst/>
              <a:ahLst/>
              <a:cxnLst/>
              <a:rect l="l" t="t" r="r" b="b"/>
              <a:pathLst>
                <a:path w="2661" h="2282" extrusionOk="0">
                  <a:moveTo>
                    <a:pt x="982" y="1"/>
                  </a:moveTo>
                  <a:cubicBezTo>
                    <a:pt x="761" y="1"/>
                    <a:pt x="507" y="96"/>
                    <a:pt x="381" y="254"/>
                  </a:cubicBezTo>
                  <a:cubicBezTo>
                    <a:pt x="96" y="571"/>
                    <a:pt x="1" y="1173"/>
                    <a:pt x="381" y="1458"/>
                  </a:cubicBezTo>
                  <a:cubicBezTo>
                    <a:pt x="602" y="1648"/>
                    <a:pt x="856" y="1838"/>
                    <a:pt x="1077" y="2028"/>
                  </a:cubicBezTo>
                  <a:cubicBezTo>
                    <a:pt x="1267" y="2186"/>
                    <a:pt x="1426" y="2281"/>
                    <a:pt x="1679" y="2281"/>
                  </a:cubicBezTo>
                  <a:cubicBezTo>
                    <a:pt x="1901" y="2281"/>
                    <a:pt x="2122" y="2186"/>
                    <a:pt x="2281" y="2028"/>
                  </a:cubicBezTo>
                  <a:cubicBezTo>
                    <a:pt x="2566" y="1743"/>
                    <a:pt x="2661" y="1141"/>
                    <a:pt x="2281" y="824"/>
                  </a:cubicBezTo>
                  <a:cubicBezTo>
                    <a:pt x="2027" y="634"/>
                    <a:pt x="1806" y="444"/>
                    <a:pt x="1584" y="254"/>
                  </a:cubicBezTo>
                  <a:cubicBezTo>
                    <a:pt x="1394" y="128"/>
                    <a:pt x="1204" y="1"/>
                    <a:pt x="98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rot="-10441124">
              <a:off x="4998214" y="3273065"/>
              <a:ext cx="98979" cy="92181"/>
            </a:xfrm>
            <a:custGeom>
              <a:avLst/>
              <a:gdLst/>
              <a:ahLst/>
              <a:cxnLst/>
              <a:rect l="l" t="t" r="r" b="b"/>
              <a:pathLst>
                <a:path w="2883" h="2685" extrusionOk="0">
                  <a:moveTo>
                    <a:pt x="922" y="0"/>
                  </a:moveTo>
                  <a:cubicBezTo>
                    <a:pt x="702" y="0"/>
                    <a:pt x="488" y="80"/>
                    <a:pt x="349" y="250"/>
                  </a:cubicBezTo>
                  <a:cubicBezTo>
                    <a:pt x="32" y="598"/>
                    <a:pt x="0" y="1105"/>
                    <a:pt x="349" y="1453"/>
                  </a:cubicBezTo>
                  <a:lnTo>
                    <a:pt x="1330" y="2435"/>
                  </a:lnTo>
                  <a:cubicBezTo>
                    <a:pt x="1492" y="2597"/>
                    <a:pt x="1721" y="2685"/>
                    <a:pt x="1948" y="2685"/>
                  </a:cubicBezTo>
                  <a:cubicBezTo>
                    <a:pt x="2164" y="2685"/>
                    <a:pt x="2379" y="2605"/>
                    <a:pt x="2534" y="2435"/>
                  </a:cubicBezTo>
                  <a:cubicBezTo>
                    <a:pt x="2850" y="2118"/>
                    <a:pt x="2882" y="1580"/>
                    <a:pt x="2534" y="1232"/>
                  </a:cubicBezTo>
                  <a:lnTo>
                    <a:pt x="1552" y="250"/>
                  </a:lnTo>
                  <a:cubicBezTo>
                    <a:pt x="1390" y="88"/>
                    <a:pt x="1153" y="0"/>
                    <a:pt x="922"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rot="-10441124">
              <a:off x="4880381" y="3367429"/>
              <a:ext cx="72887" cy="106669"/>
            </a:xfrm>
            <a:custGeom>
              <a:avLst/>
              <a:gdLst/>
              <a:ahLst/>
              <a:cxnLst/>
              <a:rect l="l" t="t" r="r" b="b"/>
              <a:pathLst>
                <a:path w="2123" h="3107" extrusionOk="0">
                  <a:moveTo>
                    <a:pt x="921" y="1"/>
                  </a:moveTo>
                  <a:cubicBezTo>
                    <a:pt x="845" y="1"/>
                    <a:pt x="769" y="11"/>
                    <a:pt x="698" y="33"/>
                  </a:cubicBezTo>
                  <a:cubicBezTo>
                    <a:pt x="222" y="160"/>
                    <a:pt x="1" y="603"/>
                    <a:pt x="96" y="1078"/>
                  </a:cubicBezTo>
                  <a:cubicBezTo>
                    <a:pt x="191" y="1554"/>
                    <a:pt x="286" y="2029"/>
                    <a:pt x="381" y="2504"/>
                  </a:cubicBezTo>
                  <a:cubicBezTo>
                    <a:pt x="459" y="2870"/>
                    <a:pt x="840" y="3106"/>
                    <a:pt x="1202" y="3106"/>
                  </a:cubicBezTo>
                  <a:cubicBezTo>
                    <a:pt x="1279" y="3106"/>
                    <a:pt x="1354" y="3096"/>
                    <a:pt x="1426" y="3074"/>
                  </a:cubicBezTo>
                  <a:cubicBezTo>
                    <a:pt x="1901" y="2947"/>
                    <a:pt x="2123" y="2504"/>
                    <a:pt x="2028" y="2029"/>
                  </a:cubicBezTo>
                  <a:cubicBezTo>
                    <a:pt x="1933" y="1554"/>
                    <a:pt x="1838" y="1078"/>
                    <a:pt x="1743" y="603"/>
                  </a:cubicBezTo>
                  <a:cubicBezTo>
                    <a:pt x="1664" y="237"/>
                    <a:pt x="1283" y="1"/>
                    <a:pt x="921"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rot="-10441124">
              <a:off x="4758466" y="3444122"/>
              <a:ext cx="111201" cy="116522"/>
            </a:xfrm>
            <a:custGeom>
              <a:avLst/>
              <a:gdLst/>
              <a:ahLst/>
              <a:cxnLst/>
              <a:rect l="l" t="t" r="r" b="b"/>
              <a:pathLst>
                <a:path w="3239" h="3394" extrusionOk="0">
                  <a:moveTo>
                    <a:pt x="1172" y="1"/>
                  </a:moveTo>
                  <a:cubicBezTo>
                    <a:pt x="592" y="1"/>
                    <a:pt x="1" y="613"/>
                    <a:pt x="395" y="1270"/>
                  </a:cubicBezTo>
                  <a:cubicBezTo>
                    <a:pt x="712" y="1840"/>
                    <a:pt x="1060" y="2410"/>
                    <a:pt x="1377" y="2980"/>
                  </a:cubicBezTo>
                  <a:cubicBezTo>
                    <a:pt x="1552" y="3272"/>
                    <a:pt x="1810" y="3393"/>
                    <a:pt x="2069" y="3393"/>
                  </a:cubicBezTo>
                  <a:cubicBezTo>
                    <a:pt x="2653" y="3393"/>
                    <a:pt x="3238" y="2774"/>
                    <a:pt x="2865" y="2093"/>
                  </a:cubicBezTo>
                  <a:cubicBezTo>
                    <a:pt x="2517" y="1555"/>
                    <a:pt x="2200" y="985"/>
                    <a:pt x="1852" y="415"/>
                  </a:cubicBezTo>
                  <a:cubicBezTo>
                    <a:pt x="1686" y="122"/>
                    <a:pt x="1430" y="1"/>
                    <a:pt x="117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rot="-10441124">
              <a:off x="4654612" y="3584325"/>
              <a:ext cx="92456" cy="122737"/>
            </a:xfrm>
            <a:custGeom>
              <a:avLst/>
              <a:gdLst/>
              <a:ahLst/>
              <a:cxnLst/>
              <a:rect l="l" t="t" r="r" b="b"/>
              <a:pathLst>
                <a:path w="2693" h="3575" extrusionOk="0">
                  <a:moveTo>
                    <a:pt x="972" y="1"/>
                  </a:moveTo>
                  <a:cubicBezTo>
                    <a:pt x="903" y="1"/>
                    <a:pt x="833" y="10"/>
                    <a:pt x="761" y="29"/>
                  </a:cubicBezTo>
                  <a:cubicBezTo>
                    <a:pt x="349" y="156"/>
                    <a:pt x="1" y="662"/>
                    <a:pt x="191" y="1106"/>
                  </a:cubicBezTo>
                  <a:cubicBezTo>
                    <a:pt x="412" y="1707"/>
                    <a:pt x="634" y="2341"/>
                    <a:pt x="887" y="2942"/>
                  </a:cubicBezTo>
                  <a:cubicBezTo>
                    <a:pt x="1020" y="3314"/>
                    <a:pt x="1331" y="3574"/>
                    <a:pt x="1707" y="3574"/>
                  </a:cubicBezTo>
                  <a:cubicBezTo>
                    <a:pt x="1780" y="3574"/>
                    <a:pt x="1855" y="3565"/>
                    <a:pt x="1932" y="3544"/>
                  </a:cubicBezTo>
                  <a:cubicBezTo>
                    <a:pt x="2344" y="3417"/>
                    <a:pt x="2692" y="2911"/>
                    <a:pt x="2534" y="2499"/>
                  </a:cubicBezTo>
                  <a:cubicBezTo>
                    <a:pt x="2281" y="1866"/>
                    <a:pt x="2059" y="1264"/>
                    <a:pt x="1837" y="631"/>
                  </a:cubicBezTo>
                  <a:cubicBezTo>
                    <a:pt x="1676" y="281"/>
                    <a:pt x="1356" y="1"/>
                    <a:pt x="97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rot="-10441124">
              <a:off x="4584430" y="3739368"/>
              <a:ext cx="88096" cy="87855"/>
            </a:xfrm>
            <a:custGeom>
              <a:avLst/>
              <a:gdLst/>
              <a:ahLst/>
              <a:cxnLst/>
              <a:rect l="l" t="t" r="r" b="b"/>
              <a:pathLst>
                <a:path w="2566" h="2559" extrusionOk="0">
                  <a:moveTo>
                    <a:pt x="981" y="0"/>
                  </a:moveTo>
                  <a:cubicBezTo>
                    <a:pt x="842" y="0"/>
                    <a:pt x="701" y="36"/>
                    <a:pt x="570" y="117"/>
                  </a:cubicBezTo>
                  <a:cubicBezTo>
                    <a:pt x="190" y="338"/>
                    <a:pt x="0" y="877"/>
                    <a:pt x="254" y="1288"/>
                  </a:cubicBezTo>
                  <a:lnTo>
                    <a:pt x="824" y="2143"/>
                  </a:lnTo>
                  <a:cubicBezTo>
                    <a:pt x="996" y="2380"/>
                    <a:pt x="1286" y="2559"/>
                    <a:pt x="1583" y="2559"/>
                  </a:cubicBezTo>
                  <a:cubicBezTo>
                    <a:pt x="1723" y="2559"/>
                    <a:pt x="1864" y="2520"/>
                    <a:pt x="1995" y="2428"/>
                  </a:cubicBezTo>
                  <a:cubicBezTo>
                    <a:pt x="2376" y="2207"/>
                    <a:pt x="2566" y="1668"/>
                    <a:pt x="2312" y="1257"/>
                  </a:cubicBezTo>
                  <a:lnTo>
                    <a:pt x="1742" y="402"/>
                  </a:lnTo>
                  <a:cubicBezTo>
                    <a:pt x="1569" y="164"/>
                    <a:pt x="1279" y="0"/>
                    <a:pt x="981"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 name="Google Shape;388;p8"/>
          <p:cNvSpPr txBox="1">
            <a:spLocks noGrp="1"/>
          </p:cNvSpPr>
          <p:nvPr>
            <p:ph type="title"/>
          </p:nvPr>
        </p:nvSpPr>
        <p:spPr>
          <a:xfrm>
            <a:off x="713100" y="1868100"/>
            <a:ext cx="7717800" cy="1293000"/>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rgbClr val="FAF2DD"/>
        </a:solidFill>
        <a:effectLst/>
      </p:bgPr>
    </p:bg>
    <p:spTree>
      <p:nvGrpSpPr>
        <p:cNvPr id="1" name="Shape 389"/>
        <p:cNvGrpSpPr/>
        <p:nvPr/>
      </p:nvGrpSpPr>
      <p:grpSpPr>
        <a:xfrm>
          <a:off x="0" y="0"/>
          <a:ext cx="0" cy="0"/>
          <a:chOff x="0" y="0"/>
          <a:chExt cx="0" cy="0"/>
        </a:xfrm>
      </p:grpSpPr>
      <p:sp>
        <p:nvSpPr>
          <p:cNvPr id="390" name="Google Shape;390;p9"/>
          <p:cNvSpPr/>
          <p:nvPr/>
        </p:nvSpPr>
        <p:spPr>
          <a:xfrm>
            <a:off x="5" y="-4"/>
            <a:ext cx="5726695" cy="2272503"/>
          </a:xfrm>
          <a:custGeom>
            <a:avLst/>
            <a:gdLst/>
            <a:ahLst/>
            <a:cxnLst/>
            <a:rect l="l" t="t" r="r" b="b"/>
            <a:pathLst>
              <a:path w="166801" h="66191" extrusionOk="0">
                <a:moveTo>
                  <a:pt x="0" y="0"/>
                </a:moveTo>
                <a:lnTo>
                  <a:pt x="0" y="63402"/>
                </a:lnTo>
                <a:cubicBezTo>
                  <a:pt x="0" y="63402"/>
                  <a:pt x="10894" y="57258"/>
                  <a:pt x="7727" y="44337"/>
                </a:cubicBezTo>
                <a:cubicBezTo>
                  <a:pt x="4560" y="31448"/>
                  <a:pt x="8234" y="29136"/>
                  <a:pt x="16215" y="24575"/>
                </a:cubicBezTo>
                <a:cubicBezTo>
                  <a:pt x="24195" y="20015"/>
                  <a:pt x="21915" y="10768"/>
                  <a:pt x="31289" y="6524"/>
                </a:cubicBezTo>
                <a:cubicBezTo>
                  <a:pt x="32283" y="6071"/>
                  <a:pt x="33249" y="5868"/>
                  <a:pt x="34181" y="5868"/>
                </a:cubicBezTo>
                <a:cubicBezTo>
                  <a:pt x="42037" y="5868"/>
                  <a:pt x="47504" y="20268"/>
                  <a:pt x="47504" y="20268"/>
                </a:cubicBezTo>
                <a:cubicBezTo>
                  <a:pt x="50607" y="24670"/>
                  <a:pt x="54566" y="28439"/>
                  <a:pt x="59221" y="30909"/>
                </a:cubicBezTo>
                <a:cubicBezTo>
                  <a:pt x="61691" y="32239"/>
                  <a:pt x="64320" y="33189"/>
                  <a:pt x="67075" y="33696"/>
                </a:cubicBezTo>
                <a:cubicBezTo>
                  <a:pt x="70337" y="34329"/>
                  <a:pt x="73662" y="34424"/>
                  <a:pt x="76988" y="34456"/>
                </a:cubicBezTo>
                <a:cubicBezTo>
                  <a:pt x="80313" y="34488"/>
                  <a:pt x="83638" y="34488"/>
                  <a:pt x="86932" y="34931"/>
                </a:cubicBezTo>
                <a:cubicBezTo>
                  <a:pt x="89750" y="35343"/>
                  <a:pt x="92569" y="36071"/>
                  <a:pt x="95261" y="37021"/>
                </a:cubicBezTo>
                <a:cubicBezTo>
                  <a:pt x="100676" y="38921"/>
                  <a:pt x="105743" y="41835"/>
                  <a:pt x="110430" y="45224"/>
                </a:cubicBezTo>
                <a:cubicBezTo>
                  <a:pt x="115244" y="48739"/>
                  <a:pt x="119709" y="52824"/>
                  <a:pt x="123921" y="57131"/>
                </a:cubicBezTo>
                <a:cubicBezTo>
                  <a:pt x="127677" y="60980"/>
                  <a:pt x="132082" y="66191"/>
                  <a:pt x="137778" y="66191"/>
                </a:cubicBezTo>
                <a:cubicBezTo>
                  <a:pt x="137846" y="66191"/>
                  <a:pt x="137914" y="66190"/>
                  <a:pt x="137982" y="66188"/>
                </a:cubicBezTo>
                <a:cubicBezTo>
                  <a:pt x="143334" y="66062"/>
                  <a:pt x="146596" y="61153"/>
                  <a:pt x="148085" y="56213"/>
                </a:cubicBezTo>
                <a:cubicBezTo>
                  <a:pt x="148971" y="53299"/>
                  <a:pt x="149288" y="50196"/>
                  <a:pt x="149541" y="47124"/>
                </a:cubicBezTo>
                <a:cubicBezTo>
                  <a:pt x="149826" y="43577"/>
                  <a:pt x="149890" y="39967"/>
                  <a:pt x="149985" y="36388"/>
                </a:cubicBezTo>
                <a:cubicBezTo>
                  <a:pt x="150111" y="29927"/>
                  <a:pt x="150333" y="23404"/>
                  <a:pt x="152138" y="17165"/>
                </a:cubicBezTo>
                <a:cubicBezTo>
                  <a:pt x="153627" y="12035"/>
                  <a:pt x="156192" y="6999"/>
                  <a:pt x="160309" y="3674"/>
                </a:cubicBezTo>
                <a:cubicBezTo>
                  <a:pt x="162241" y="2122"/>
                  <a:pt x="164521" y="1077"/>
                  <a:pt x="166801" y="0"/>
                </a:cubicBezTo>
                <a:close/>
              </a:path>
            </a:pathLst>
          </a:custGeom>
          <a:solidFill>
            <a:srgbClr val="F9C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 name="Google Shape;391;p9"/>
          <p:cNvGrpSpPr/>
          <p:nvPr/>
        </p:nvGrpSpPr>
        <p:grpSpPr>
          <a:xfrm>
            <a:off x="7352940" y="-918874"/>
            <a:ext cx="2424666" cy="2424666"/>
            <a:chOff x="7352940" y="-918874"/>
            <a:chExt cx="2424666" cy="2424666"/>
          </a:xfrm>
        </p:grpSpPr>
        <p:sp>
          <p:nvSpPr>
            <p:cNvPr id="392" name="Google Shape;392;p9"/>
            <p:cNvSpPr/>
            <p:nvPr/>
          </p:nvSpPr>
          <p:spPr>
            <a:xfrm>
              <a:off x="8617224" y="279787"/>
              <a:ext cx="1091112" cy="592617"/>
            </a:xfrm>
            <a:custGeom>
              <a:avLst/>
              <a:gdLst/>
              <a:ahLst/>
              <a:cxnLst/>
              <a:rect l="l" t="t" r="r" b="b"/>
              <a:pathLst>
                <a:path w="17957" h="9753" extrusionOk="0">
                  <a:moveTo>
                    <a:pt x="3260" y="1"/>
                  </a:moveTo>
                  <a:cubicBezTo>
                    <a:pt x="1981" y="1"/>
                    <a:pt x="1072" y="322"/>
                    <a:pt x="761" y="985"/>
                  </a:cubicBezTo>
                  <a:cubicBezTo>
                    <a:pt x="1" y="2631"/>
                    <a:pt x="3041" y="5672"/>
                    <a:pt x="7601" y="7825"/>
                  </a:cubicBezTo>
                  <a:cubicBezTo>
                    <a:pt x="10259" y="9089"/>
                    <a:pt x="12840" y="9753"/>
                    <a:pt x="14673" y="9753"/>
                  </a:cubicBezTo>
                  <a:cubicBezTo>
                    <a:pt x="15963" y="9753"/>
                    <a:pt x="16883" y="9424"/>
                    <a:pt x="17197" y="8744"/>
                  </a:cubicBezTo>
                  <a:cubicBezTo>
                    <a:pt x="17957" y="7128"/>
                    <a:pt x="14917" y="4088"/>
                    <a:pt x="10388" y="1935"/>
                  </a:cubicBezTo>
                  <a:cubicBezTo>
                    <a:pt x="7699" y="665"/>
                    <a:pt x="5097" y="1"/>
                    <a:pt x="3260" y="1"/>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7424154" y="-284028"/>
              <a:ext cx="1091173" cy="592617"/>
            </a:xfrm>
            <a:custGeom>
              <a:avLst/>
              <a:gdLst/>
              <a:ahLst/>
              <a:cxnLst/>
              <a:rect l="l" t="t" r="r" b="b"/>
              <a:pathLst>
                <a:path w="17958" h="9753" extrusionOk="0">
                  <a:moveTo>
                    <a:pt x="3258" y="1"/>
                  </a:moveTo>
                  <a:cubicBezTo>
                    <a:pt x="1981" y="1"/>
                    <a:pt x="1073" y="322"/>
                    <a:pt x="761" y="985"/>
                  </a:cubicBezTo>
                  <a:cubicBezTo>
                    <a:pt x="1" y="2631"/>
                    <a:pt x="3041" y="5672"/>
                    <a:pt x="7570" y="7825"/>
                  </a:cubicBezTo>
                  <a:cubicBezTo>
                    <a:pt x="10246" y="9089"/>
                    <a:pt x="12835" y="9753"/>
                    <a:pt x="14671" y="9753"/>
                  </a:cubicBezTo>
                  <a:cubicBezTo>
                    <a:pt x="15964" y="9753"/>
                    <a:pt x="16883" y="9424"/>
                    <a:pt x="17197" y="8744"/>
                  </a:cubicBezTo>
                  <a:cubicBezTo>
                    <a:pt x="17957" y="7128"/>
                    <a:pt x="14917" y="4088"/>
                    <a:pt x="10357" y="1935"/>
                  </a:cubicBezTo>
                  <a:cubicBezTo>
                    <a:pt x="7686" y="665"/>
                    <a:pt x="5092" y="1"/>
                    <a:pt x="3258" y="1"/>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8513320" y="-809076"/>
              <a:ext cx="669724" cy="1013397"/>
            </a:xfrm>
            <a:custGeom>
              <a:avLst/>
              <a:gdLst/>
              <a:ahLst/>
              <a:cxnLst/>
              <a:rect l="l" t="t" r="r" b="b"/>
              <a:pathLst>
                <a:path w="11022" h="16678" extrusionOk="0">
                  <a:moveTo>
                    <a:pt x="8838" y="1"/>
                  </a:moveTo>
                  <a:cubicBezTo>
                    <a:pt x="7125" y="1"/>
                    <a:pt x="4491" y="2885"/>
                    <a:pt x="2566" y="6934"/>
                  </a:cubicBezTo>
                  <a:cubicBezTo>
                    <a:pt x="412" y="11494"/>
                    <a:pt x="0" y="15801"/>
                    <a:pt x="1616" y="16561"/>
                  </a:cubicBezTo>
                  <a:cubicBezTo>
                    <a:pt x="1785" y="16640"/>
                    <a:pt x="1970" y="16678"/>
                    <a:pt x="2167" y="16678"/>
                  </a:cubicBezTo>
                  <a:cubicBezTo>
                    <a:pt x="3880" y="16678"/>
                    <a:pt x="6525" y="13810"/>
                    <a:pt x="8456" y="9721"/>
                  </a:cubicBezTo>
                  <a:cubicBezTo>
                    <a:pt x="10610" y="5192"/>
                    <a:pt x="11021" y="885"/>
                    <a:pt x="9406" y="125"/>
                  </a:cubicBezTo>
                  <a:cubicBezTo>
                    <a:pt x="9232" y="41"/>
                    <a:pt x="9042" y="1"/>
                    <a:pt x="8838" y="1"/>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7949506" y="383995"/>
              <a:ext cx="669724" cy="1013397"/>
            </a:xfrm>
            <a:custGeom>
              <a:avLst/>
              <a:gdLst/>
              <a:ahLst/>
              <a:cxnLst/>
              <a:rect l="l" t="t" r="r" b="b"/>
              <a:pathLst>
                <a:path w="11022" h="16678" extrusionOk="0">
                  <a:moveTo>
                    <a:pt x="8838" y="0"/>
                  </a:moveTo>
                  <a:cubicBezTo>
                    <a:pt x="7125" y="0"/>
                    <a:pt x="4491" y="2885"/>
                    <a:pt x="2566" y="6934"/>
                  </a:cubicBezTo>
                  <a:cubicBezTo>
                    <a:pt x="412" y="11494"/>
                    <a:pt x="0" y="15801"/>
                    <a:pt x="1616" y="16561"/>
                  </a:cubicBezTo>
                  <a:cubicBezTo>
                    <a:pt x="1785" y="16639"/>
                    <a:pt x="1970" y="16677"/>
                    <a:pt x="2167" y="16677"/>
                  </a:cubicBezTo>
                  <a:cubicBezTo>
                    <a:pt x="3880" y="16677"/>
                    <a:pt x="6525" y="13810"/>
                    <a:pt x="8456" y="9720"/>
                  </a:cubicBezTo>
                  <a:cubicBezTo>
                    <a:pt x="10610" y="5192"/>
                    <a:pt x="11021" y="885"/>
                    <a:pt x="9406" y="125"/>
                  </a:cubicBezTo>
                  <a:cubicBezTo>
                    <a:pt x="9232" y="41"/>
                    <a:pt x="9041" y="0"/>
                    <a:pt x="8838" y="0"/>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8499831" y="391104"/>
              <a:ext cx="577365" cy="1048153"/>
            </a:xfrm>
            <a:custGeom>
              <a:avLst/>
              <a:gdLst/>
              <a:ahLst/>
              <a:cxnLst/>
              <a:rect l="l" t="t" r="r" b="b"/>
              <a:pathLst>
                <a:path w="9502" h="17250" extrusionOk="0">
                  <a:moveTo>
                    <a:pt x="2100" y="1"/>
                  </a:moveTo>
                  <a:cubicBezTo>
                    <a:pt x="1954" y="1"/>
                    <a:pt x="1814" y="24"/>
                    <a:pt x="1679" y="71"/>
                  </a:cubicBezTo>
                  <a:cubicBezTo>
                    <a:pt x="1" y="673"/>
                    <a:pt x="1" y="5011"/>
                    <a:pt x="1679" y="9730"/>
                  </a:cubicBezTo>
                  <a:cubicBezTo>
                    <a:pt x="3250" y="14064"/>
                    <a:pt x="5675" y="17249"/>
                    <a:pt x="7385" y="17249"/>
                  </a:cubicBezTo>
                  <a:cubicBezTo>
                    <a:pt x="7537" y="17249"/>
                    <a:pt x="7684" y="17224"/>
                    <a:pt x="7823" y="17172"/>
                  </a:cubicBezTo>
                  <a:cubicBezTo>
                    <a:pt x="9501" y="16571"/>
                    <a:pt x="9501" y="12264"/>
                    <a:pt x="7823" y="7513"/>
                  </a:cubicBezTo>
                  <a:cubicBezTo>
                    <a:pt x="6247" y="3166"/>
                    <a:pt x="3811" y="1"/>
                    <a:pt x="2100" y="1"/>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8053410" y="-851914"/>
              <a:ext cx="579249" cy="1049551"/>
            </a:xfrm>
            <a:custGeom>
              <a:avLst/>
              <a:gdLst/>
              <a:ahLst/>
              <a:cxnLst/>
              <a:rect l="l" t="t" r="r" b="b"/>
              <a:pathLst>
                <a:path w="9533" h="17273" extrusionOk="0">
                  <a:moveTo>
                    <a:pt x="2122" y="0"/>
                  </a:moveTo>
                  <a:cubicBezTo>
                    <a:pt x="1979" y="0"/>
                    <a:pt x="1842" y="23"/>
                    <a:pt x="1711" y="70"/>
                  </a:cubicBezTo>
                  <a:cubicBezTo>
                    <a:pt x="32" y="672"/>
                    <a:pt x="1" y="5010"/>
                    <a:pt x="1711" y="9729"/>
                  </a:cubicBezTo>
                  <a:cubicBezTo>
                    <a:pt x="3258" y="14080"/>
                    <a:pt x="5721" y="17273"/>
                    <a:pt x="7436" y="17273"/>
                  </a:cubicBezTo>
                  <a:cubicBezTo>
                    <a:pt x="7581" y="17273"/>
                    <a:pt x="7721" y="17250"/>
                    <a:pt x="7854" y="17203"/>
                  </a:cubicBezTo>
                  <a:cubicBezTo>
                    <a:pt x="9533" y="16601"/>
                    <a:pt x="9533" y="12262"/>
                    <a:pt x="7854" y="7544"/>
                  </a:cubicBezTo>
                  <a:cubicBezTo>
                    <a:pt x="6278" y="3193"/>
                    <a:pt x="3813" y="0"/>
                    <a:pt x="2122" y="0"/>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9"/>
            <p:cNvSpPr/>
            <p:nvPr/>
          </p:nvSpPr>
          <p:spPr>
            <a:xfrm>
              <a:off x="8630713" y="-192459"/>
              <a:ext cx="1114202" cy="527540"/>
            </a:xfrm>
            <a:custGeom>
              <a:avLst/>
              <a:gdLst/>
              <a:ahLst/>
              <a:cxnLst/>
              <a:rect l="l" t="t" r="r" b="b"/>
              <a:pathLst>
                <a:path w="18337" h="8682" extrusionOk="0">
                  <a:moveTo>
                    <a:pt x="14433" y="0"/>
                  </a:moveTo>
                  <a:cubicBezTo>
                    <a:pt x="12692" y="0"/>
                    <a:pt x="10435" y="428"/>
                    <a:pt x="8076" y="1283"/>
                  </a:cubicBezTo>
                  <a:cubicBezTo>
                    <a:pt x="3325" y="2961"/>
                    <a:pt x="0" y="5716"/>
                    <a:pt x="602" y="7395"/>
                  </a:cubicBezTo>
                  <a:cubicBezTo>
                    <a:pt x="904" y="8254"/>
                    <a:pt x="2149" y="8681"/>
                    <a:pt x="3912" y="8681"/>
                  </a:cubicBezTo>
                  <a:cubicBezTo>
                    <a:pt x="5658" y="8681"/>
                    <a:pt x="7913" y="8262"/>
                    <a:pt x="10261" y="7427"/>
                  </a:cubicBezTo>
                  <a:cubicBezTo>
                    <a:pt x="14980" y="5716"/>
                    <a:pt x="18337" y="2961"/>
                    <a:pt x="17703" y="1283"/>
                  </a:cubicBezTo>
                  <a:cubicBezTo>
                    <a:pt x="17402" y="428"/>
                    <a:pt x="16175" y="0"/>
                    <a:pt x="14433" y="0"/>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9"/>
            <p:cNvSpPr/>
            <p:nvPr/>
          </p:nvSpPr>
          <p:spPr>
            <a:xfrm>
              <a:off x="7387635" y="253477"/>
              <a:ext cx="1114202" cy="526325"/>
            </a:xfrm>
            <a:custGeom>
              <a:avLst/>
              <a:gdLst/>
              <a:ahLst/>
              <a:cxnLst/>
              <a:rect l="l" t="t" r="r" b="b"/>
              <a:pathLst>
                <a:path w="18337" h="8662" extrusionOk="0">
                  <a:moveTo>
                    <a:pt x="14449" y="0"/>
                  </a:moveTo>
                  <a:cubicBezTo>
                    <a:pt x="12699" y="0"/>
                    <a:pt x="10435" y="420"/>
                    <a:pt x="8076" y="1259"/>
                  </a:cubicBezTo>
                  <a:cubicBezTo>
                    <a:pt x="3357" y="2969"/>
                    <a:pt x="0" y="5693"/>
                    <a:pt x="602" y="7403"/>
                  </a:cubicBezTo>
                  <a:cubicBezTo>
                    <a:pt x="903" y="8242"/>
                    <a:pt x="2138" y="8662"/>
                    <a:pt x="3887" y="8662"/>
                  </a:cubicBezTo>
                  <a:cubicBezTo>
                    <a:pt x="5637" y="8662"/>
                    <a:pt x="7901" y="8242"/>
                    <a:pt x="10261" y="7403"/>
                  </a:cubicBezTo>
                  <a:cubicBezTo>
                    <a:pt x="14979" y="5693"/>
                    <a:pt x="18336" y="2969"/>
                    <a:pt x="17735" y="1259"/>
                  </a:cubicBezTo>
                  <a:cubicBezTo>
                    <a:pt x="17434" y="420"/>
                    <a:pt x="16199" y="0"/>
                    <a:pt x="14449" y="0"/>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9"/>
            <p:cNvSpPr/>
            <p:nvPr/>
          </p:nvSpPr>
          <p:spPr>
            <a:xfrm>
              <a:off x="8673004" y="95191"/>
              <a:ext cx="1104601" cy="396475"/>
            </a:xfrm>
            <a:custGeom>
              <a:avLst/>
              <a:gdLst/>
              <a:ahLst/>
              <a:cxnLst/>
              <a:rect l="l" t="t" r="r" b="b"/>
              <a:pathLst>
                <a:path w="18179" h="6525" extrusionOk="0">
                  <a:moveTo>
                    <a:pt x="9090" y="1"/>
                  </a:moveTo>
                  <a:cubicBezTo>
                    <a:pt x="4086" y="1"/>
                    <a:pt x="1" y="1457"/>
                    <a:pt x="1" y="3263"/>
                  </a:cubicBezTo>
                  <a:cubicBezTo>
                    <a:pt x="1" y="5068"/>
                    <a:pt x="4086" y="6525"/>
                    <a:pt x="9090" y="6525"/>
                  </a:cubicBezTo>
                  <a:cubicBezTo>
                    <a:pt x="14125" y="6525"/>
                    <a:pt x="18179" y="5068"/>
                    <a:pt x="18179" y="3263"/>
                  </a:cubicBezTo>
                  <a:cubicBezTo>
                    <a:pt x="18179" y="1457"/>
                    <a:pt x="14125" y="1"/>
                    <a:pt x="9090" y="1"/>
                  </a:cubicBezTo>
                  <a:close/>
                </a:path>
              </a:pathLst>
            </a:custGeom>
            <a:solidFill>
              <a:srgbClr val="FFA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9"/>
            <p:cNvSpPr/>
            <p:nvPr/>
          </p:nvSpPr>
          <p:spPr>
            <a:xfrm>
              <a:off x="7352940" y="95191"/>
              <a:ext cx="1104662" cy="396475"/>
            </a:xfrm>
            <a:custGeom>
              <a:avLst/>
              <a:gdLst/>
              <a:ahLst/>
              <a:cxnLst/>
              <a:rect l="l" t="t" r="r" b="b"/>
              <a:pathLst>
                <a:path w="18180" h="6525" extrusionOk="0">
                  <a:moveTo>
                    <a:pt x="9090" y="1"/>
                  </a:moveTo>
                  <a:cubicBezTo>
                    <a:pt x="4086" y="1"/>
                    <a:pt x="1" y="1457"/>
                    <a:pt x="1" y="3263"/>
                  </a:cubicBezTo>
                  <a:cubicBezTo>
                    <a:pt x="1" y="5068"/>
                    <a:pt x="4086" y="6525"/>
                    <a:pt x="9090" y="6525"/>
                  </a:cubicBezTo>
                  <a:cubicBezTo>
                    <a:pt x="14125" y="6525"/>
                    <a:pt x="18179" y="5068"/>
                    <a:pt x="18179" y="3263"/>
                  </a:cubicBezTo>
                  <a:cubicBezTo>
                    <a:pt x="18179" y="1457"/>
                    <a:pt x="14125" y="1"/>
                    <a:pt x="9090" y="1"/>
                  </a:cubicBezTo>
                  <a:close/>
                </a:path>
              </a:pathLst>
            </a:custGeom>
            <a:solidFill>
              <a:srgbClr val="FFA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9"/>
            <p:cNvSpPr/>
            <p:nvPr/>
          </p:nvSpPr>
          <p:spPr>
            <a:xfrm>
              <a:off x="8367065" y="-918874"/>
              <a:ext cx="396475" cy="1104601"/>
            </a:xfrm>
            <a:custGeom>
              <a:avLst/>
              <a:gdLst/>
              <a:ahLst/>
              <a:cxnLst/>
              <a:rect l="l" t="t" r="r" b="b"/>
              <a:pathLst>
                <a:path w="6525" h="18179" extrusionOk="0">
                  <a:moveTo>
                    <a:pt x="3262" y="0"/>
                  </a:moveTo>
                  <a:cubicBezTo>
                    <a:pt x="1457" y="0"/>
                    <a:pt x="1" y="4086"/>
                    <a:pt x="1" y="9089"/>
                  </a:cubicBezTo>
                  <a:cubicBezTo>
                    <a:pt x="1" y="14125"/>
                    <a:pt x="1489" y="18178"/>
                    <a:pt x="3262" y="18178"/>
                  </a:cubicBezTo>
                  <a:cubicBezTo>
                    <a:pt x="5068" y="18178"/>
                    <a:pt x="6524" y="14125"/>
                    <a:pt x="6524" y="9089"/>
                  </a:cubicBezTo>
                  <a:cubicBezTo>
                    <a:pt x="6524" y="4086"/>
                    <a:pt x="5068" y="0"/>
                    <a:pt x="3262" y="0"/>
                  </a:cubicBezTo>
                  <a:close/>
                </a:path>
              </a:pathLst>
            </a:custGeom>
            <a:solidFill>
              <a:srgbClr val="FFA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a:off x="8367065" y="401191"/>
              <a:ext cx="396475" cy="1104601"/>
            </a:xfrm>
            <a:custGeom>
              <a:avLst/>
              <a:gdLst/>
              <a:ahLst/>
              <a:cxnLst/>
              <a:rect l="l" t="t" r="r" b="b"/>
              <a:pathLst>
                <a:path w="6525" h="18179" extrusionOk="0">
                  <a:moveTo>
                    <a:pt x="3262" y="0"/>
                  </a:moveTo>
                  <a:cubicBezTo>
                    <a:pt x="1457" y="0"/>
                    <a:pt x="1" y="4085"/>
                    <a:pt x="1" y="9089"/>
                  </a:cubicBezTo>
                  <a:cubicBezTo>
                    <a:pt x="1" y="14124"/>
                    <a:pt x="1489" y="18178"/>
                    <a:pt x="3262" y="18178"/>
                  </a:cubicBezTo>
                  <a:cubicBezTo>
                    <a:pt x="5068" y="18178"/>
                    <a:pt x="6524" y="14124"/>
                    <a:pt x="6524" y="9089"/>
                  </a:cubicBezTo>
                  <a:cubicBezTo>
                    <a:pt x="6524" y="4085"/>
                    <a:pt x="5068" y="0"/>
                    <a:pt x="3262" y="0"/>
                  </a:cubicBezTo>
                  <a:close/>
                </a:path>
              </a:pathLst>
            </a:custGeom>
            <a:solidFill>
              <a:srgbClr val="FFA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a:off x="8565272" y="346018"/>
              <a:ext cx="935256" cy="830016"/>
            </a:xfrm>
            <a:custGeom>
              <a:avLst/>
              <a:gdLst/>
              <a:ahLst/>
              <a:cxnLst/>
              <a:rect l="l" t="t" r="r" b="b"/>
              <a:pathLst>
                <a:path w="15392" h="13660" extrusionOk="0">
                  <a:moveTo>
                    <a:pt x="2419" y="1"/>
                  </a:moveTo>
                  <a:cubicBezTo>
                    <a:pt x="1933" y="1"/>
                    <a:pt x="1539" y="130"/>
                    <a:pt x="1267" y="401"/>
                  </a:cubicBezTo>
                  <a:cubicBezTo>
                    <a:pt x="0" y="1668"/>
                    <a:pt x="1837" y="5563"/>
                    <a:pt x="5384" y="9142"/>
                  </a:cubicBezTo>
                  <a:cubicBezTo>
                    <a:pt x="8171" y="11928"/>
                    <a:pt x="11192" y="13659"/>
                    <a:pt x="12973" y="13659"/>
                  </a:cubicBezTo>
                  <a:cubicBezTo>
                    <a:pt x="13459" y="13659"/>
                    <a:pt x="13853" y="13531"/>
                    <a:pt x="14125" y="13259"/>
                  </a:cubicBezTo>
                  <a:cubicBezTo>
                    <a:pt x="15392" y="11992"/>
                    <a:pt x="13555" y="8065"/>
                    <a:pt x="10008" y="4518"/>
                  </a:cubicBezTo>
                  <a:cubicBezTo>
                    <a:pt x="7221" y="1732"/>
                    <a:pt x="4200" y="1"/>
                    <a:pt x="2419" y="1"/>
                  </a:cubicBezTo>
                  <a:close/>
                </a:path>
              </a:pathLst>
            </a:custGeom>
            <a:solidFill>
              <a:srgbClr val="F29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a:off x="7631961" y="-587232"/>
              <a:ext cx="935317" cy="830016"/>
            </a:xfrm>
            <a:custGeom>
              <a:avLst/>
              <a:gdLst/>
              <a:ahLst/>
              <a:cxnLst/>
              <a:rect l="l" t="t" r="r" b="b"/>
              <a:pathLst>
                <a:path w="15393" h="13660" extrusionOk="0">
                  <a:moveTo>
                    <a:pt x="2419" y="0"/>
                  </a:moveTo>
                  <a:cubicBezTo>
                    <a:pt x="1933" y="0"/>
                    <a:pt x="1539" y="129"/>
                    <a:pt x="1268" y="401"/>
                  </a:cubicBezTo>
                  <a:cubicBezTo>
                    <a:pt x="1" y="1668"/>
                    <a:pt x="1838" y="5563"/>
                    <a:pt x="5385" y="9142"/>
                  </a:cubicBezTo>
                  <a:cubicBezTo>
                    <a:pt x="8171" y="11928"/>
                    <a:pt x="11192" y="13659"/>
                    <a:pt x="12974" y="13659"/>
                  </a:cubicBezTo>
                  <a:cubicBezTo>
                    <a:pt x="13460" y="13659"/>
                    <a:pt x="13854" y="13530"/>
                    <a:pt x="14125" y="13259"/>
                  </a:cubicBezTo>
                  <a:cubicBezTo>
                    <a:pt x="15392" y="11992"/>
                    <a:pt x="13555" y="8065"/>
                    <a:pt x="10008" y="4518"/>
                  </a:cubicBezTo>
                  <a:cubicBezTo>
                    <a:pt x="7222" y="1731"/>
                    <a:pt x="4201" y="0"/>
                    <a:pt x="2419" y="0"/>
                  </a:cubicBezTo>
                  <a:close/>
                </a:path>
              </a:pathLst>
            </a:custGeom>
            <a:solidFill>
              <a:srgbClr val="F29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8565272" y="-587232"/>
              <a:ext cx="935256" cy="830016"/>
            </a:xfrm>
            <a:custGeom>
              <a:avLst/>
              <a:gdLst/>
              <a:ahLst/>
              <a:cxnLst/>
              <a:rect l="l" t="t" r="r" b="b"/>
              <a:pathLst>
                <a:path w="15392" h="13660" extrusionOk="0">
                  <a:moveTo>
                    <a:pt x="12973" y="0"/>
                  </a:moveTo>
                  <a:cubicBezTo>
                    <a:pt x="11192" y="0"/>
                    <a:pt x="8171" y="1731"/>
                    <a:pt x="5384" y="4518"/>
                  </a:cubicBezTo>
                  <a:cubicBezTo>
                    <a:pt x="1837" y="8065"/>
                    <a:pt x="0" y="11992"/>
                    <a:pt x="1267" y="13259"/>
                  </a:cubicBezTo>
                  <a:cubicBezTo>
                    <a:pt x="1539" y="13530"/>
                    <a:pt x="1933" y="13659"/>
                    <a:pt x="2419" y="13659"/>
                  </a:cubicBezTo>
                  <a:cubicBezTo>
                    <a:pt x="4200" y="13659"/>
                    <a:pt x="7221" y="11928"/>
                    <a:pt x="10008" y="9142"/>
                  </a:cubicBezTo>
                  <a:cubicBezTo>
                    <a:pt x="13555" y="5595"/>
                    <a:pt x="15392" y="1668"/>
                    <a:pt x="14125" y="401"/>
                  </a:cubicBezTo>
                  <a:cubicBezTo>
                    <a:pt x="13853" y="129"/>
                    <a:pt x="13459" y="0"/>
                    <a:pt x="12973" y="0"/>
                  </a:cubicBezTo>
                  <a:close/>
                </a:path>
              </a:pathLst>
            </a:custGeom>
            <a:solidFill>
              <a:srgbClr val="F29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a:off x="7631961" y="346018"/>
              <a:ext cx="935317" cy="830016"/>
            </a:xfrm>
            <a:custGeom>
              <a:avLst/>
              <a:gdLst/>
              <a:ahLst/>
              <a:cxnLst/>
              <a:rect l="l" t="t" r="r" b="b"/>
              <a:pathLst>
                <a:path w="15393" h="13660" extrusionOk="0">
                  <a:moveTo>
                    <a:pt x="12974" y="1"/>
                  </a:moveTo>
                  <a:cubicBezTo>
                    <a:pt x="11192" y="1"/>
                    <a:pt x="8171" y="1732"/>
                    <a:pt x="5385" y="4518"/>
                  </a:cubicBezTo>
                  <a:cubicBezTo>
                    <a:pt x="1838" y="8065"/>
                    <a:pt x="1" y="11992"/>
                    <a:pt x="1268" y="13259"/>
                  </a:cubicBezTo>
                  <a:cubicBezTo>
                    <a:pt x="1539" y="13531"/>
                    <a:pt x="1933" y="13659"/>
                    <a:pt x="2419" y="13659"/>
                  </a:cubicBezTo>
                  <a:cubicBezTo>
                    <a:pt x="4201" y="13659"/>
                    <a:pt x="7222" y="11928"/>
                    <a:pt x="10008" y="9142"/>
                  </a:cubicBezTo>
                  <a:cubicBezTo>
                    <a:pt x="13555" y="5563"/>
                    <a:pt x="15392" y="1668"/>
                    <a:pt x="14125" y="401"/>
                  </a:cubicBezTo>
                  <a:cubicBezTo>
                    <a:pt x="13854" y="130"/>
                    <a:pt x="13460" y="1"/>
                    <a:pt x="12974" y="1"/>
                  </a:cubicBezTo>
                  <a:close/>
                </a:path>
              </a:pathLst>
            </a:custGeom>
            <a:solidFill>
              <a:srgbClr val="F29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a:off x="8326658" y="54784"/>
              <a:ext cx="479234" cy="479234"/>
            </a:xfrm>
            <a:custGeom>
              <a:avLst/>
              <a:gdLst/>
              <a:ahLst/>
              <a:cxnLst/>
              <a:rect l="l" t="t" r="r" b="b"/>
              <a:pathLst>
                <a:path w="7887" h="7887" extrusionOk="0">
                  <a:moveTo>
                    <a:pt x="3959" y="1"/>
                  </a:moveTo>
                  <a:cubicBezTo>
                    <a:pt x="1774" y="1"/>
                    <a:pt x="1" y="1774"/>
                    <a:pt x="1" y="3928"/>
                  </a:cubicBezTo>
                  <a:cubicBezTo>
                    <a:pt x="1" y="6113"/>
                    <a:pt x="1774" y="7886"/>
                    <a:pt x="3959" y="7886"/>
                  </a:cubicBezTo>
                  <a:cubicBezTo>
                    <a:pt x="6113" y="7886"/>
                    <a:pt x="7886" y="6113"/>
                    <a:pt x="7886" y="3928"/>
                  </a:cubicBezTo>
                  <a:cubicBezTo>
                    <a:pt x="7886" y="1774"/>
                    <a:pt x="6113" y="1"/>
                    <a:pt x="3959" y="1"/>
                  </a:cubicBezTo>
                  <a:close/>
                </a:path>
              </a:pathLst>
            </a:custGeom>
            <a:solidFill>
              <a:srgbClr val="FEFE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9" name="Google Shape;409;p9"/>
          <p:cNvSpPr txBox="1">
            <a:spLocks noGrp="1"/>
          </p:cNvSpPr>
          <p:nvPr>
            <p:ph type="title"/>
          </p:nvPr>
        </p:nvSpPr>
        <p:spPr>
          <a:xfrm>
            <a:off x="5050975" y="2272500"/>
            <a:ext cx="3379800" cy="412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0" name="Google Shape;410;p9"/>
          <p:cNvSpPr txBox="1">
            <a:spLocks noGrp="1"/>
          </p:cNvSpPr>
          <p:nvPr>
            <p:ph type="body" idx="1"/>
          </p:nvPr>
        </p:nvSpPr>
        <p:spPr>
          <a:xfrm>
            <a:off x="5050975" y="2778150"/>
            <a:ext cx="3379800" cy="1236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grpSp>
        <p:nvGrpSpPr>
          <p:cNvPr id="411" name="Google Shape;411;p9"/>
          <p:cNvGrpSpPr/>
          <p:nvPr/>
        </p:nvGrpSpPr>
        <p:grpSpPr>
          <a:xfrm>
            <a:off x="4332747" y="945023"/>
            <a:ext cx="679547" cy="1058522"/>
            <a:chOff x="4332747" y="945023"/>
            <a:chExt cx="679547" cy="1058522"/>
          </a:xfrm>
        </p:grpSpPr>
        <p:sp>
          <p:nvSpPr>
            <p:cNvPr id="412" name="Google Shape;412;p9"/>
            <p:cNvSpPr/>
            <p:nvPr/>
          </p:nvSpPr>
          <p:spPr>
            <a:xfrm>
              <a:off x="4332747" y="1541140"/>
              <a:ext cx="89196" cy="116456"/>
            </a:xfrm>
            <a:custGeom>
              <a:avLst/>
              <a:gdLst/>
              <a:ahLst/>
              <a:cxnLst/>
              <a:rect l="l" t="t" r="r" b="b"/>
              <a:pathLst>
                <a:path w="2598" h="3392" extrusionOk="0">
                  <a:moveTo>
                    <a:pt x="916" y="0"/>
                  </a:moveTo>
                  <a:cubicBezTo>
                    <a:pt x="766" y="0"/>
                    <a:pt x="621" y="36"/>
                    <a:pt x="507" y="108"/>
                  </a:cubicBezTo>
                  <a:cubicBezTo>
                    <a:pt x="64" y="362"/>
                    <a:pt x="0" y="868"/>
                    <a:pt x="190" y="1280"/>
                  </a:cubicBezTo>
                  <a:cubicBezTo>
                    <a:pt x="444" y="1850"/>
                    <a:pt x="697" y="2420"/>
                    <a:pt x="950" y="2990"/>
                  </a:cubicBezTo>
                  <a:cubicBezTo>
                    <a:pt x="1074" y="3258"/>
                    <a:pt x="1371" y="3392"/>
                    <a:pt x="1669" y="3392"/>
                  </a:cubicBezTo>
                  <a:cubicBezTo>
                    <a:pt x="1829" y="3392"/>
                    <a:pt x="1989" y="3353"/>
                    <a:pt x="2122" y="3275"/>
                  </a:cubicBezTo>
                  <a:cubicBezTo>
                    <a:pt x="2566" y="3022"/>
                    <a:pt x="2597" y="2547"/>
                    <a:pt x="2407" y="2103"/>
                  </a:cubicBezTo>
                  <a:cubicBezTo>
                    <a:pt x="2154" y="1533"/>
                    <a:pt x="1932" y="995"/>
                    <a:pt x="1679" y="425"/>
                  </a:cubicBezTo>
                  <a:cubicBezTo>
                    <a:pt x="1551" y="148"/>
                    <a:pt x="1223" y="0"/>
                    <a:pt x="916"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9"/>
            <p:cNvSpPr/>
            <p:nvPr/>
          </p:nvSpPr>
          <p:spPr>
            <a:xfrm>
              <a:off x="4438211" y="1471552"/>
              <a:ext cx="97882" cy="131699"/>
            </a:xfrm>
            <a:custGeom>
              <a:avLst/>
              <a:gdLst/>
              <a:ahLst/>
              <a:cxnLst/>
              <a:rect l="l" t="t" r="r" b="b"/>
              <a:pathLst>
                <a:path w="2851" h="3836" extrusionOk="0">
                  <a:moveTo>
                    <a:pt x="908" y="0"/>
                  </a:moveTo>
                  <a:cubicBezTo>
                    <a:pt x="763" y="0"/>
                    <a:pt x="621" y="36"/>
                    <a:pt x="507" y="108"/>
                  </a:cubicBezTo>
                  <a:cubicBezTo>
                    <a:pt x="64" y="362"/>
                    <a:pt x="0" y="868"/>
                    <a:pt x="190" y="1280"/>
                  </a:cubicBezTo>
                  <a:cubicBezTo>
                    <a:pt x="507" y="2009"/>
                    <a:pt x="855" y="2705"/>
                    <a:pt x="1172" y="3434"/>
                  </a:cubicBezTo>
                  <a:cubicBezTo>
                    <a:pt x="1316" y="3701"/>
                    <a:pt x="1621" y="3835"/>
                    <a:pt x="1912" y="3835"/>
                  </a:cubicBezTo>
                  <a:cubicBezTo>
                    <a:pt x="2069" y="3835"/>
                    <a:pt x="2222" y="3796"/>
                    <a:pt x="2344" y="3719"/>
                  </a:cubicBezTo>
                  <a:cubicBezTo>
                    <a:pt x="2787" y="3465"/>
                    <a:pt x="2850" y="2990"/>
                    <a:pt x="2660" y="2547"/>
                  </a:cubicBezTo>
                  <a:cubicBezTo>
                    <a:pt x="2312" y="1850"/>
                    <a:pt x="1995" y="1122"/>
                    <a:pt x="1647" y="425"/>
                  </a:cubicBezTo>
                  <a:cubicBezTo>
                    <a:pt x="1519" y="148"/>
                    <a:pt x="1206" y="0"/>
                    <a:pt x="908"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9"/>
            <p:cNvSpPr/>
            <p:nvPr/>
          </p:nvSpPr>
          <p:spPr>
            <a:xfrm>
              <a:off x="4557785" y="1350262"/>
              <a:ext cx="95719" cy="136884"/>
            </a:xfrm>
            <a:custGeom>
              <a:avLst/>
              <a:gdLst/>
              <a:ahLst/>
              <a:cxnLst/>
              <a:rect l="l" t="t" r="r" b="b"/>
              <a:pathLst>
                <a:path w="2788" h="3987" extrusionOk="0">
                  <a:moveTo>
                    <a:pt x="987" y="1"/>
                  </a:moveTo>
                  <a:cubicBezTo>
                    <a:pt x="914" y="1"/>
                    <a:pt x="838" y="11"/>
                    <a:pt x="761" y="31"/>
                  </a:cubicBezTo>
                  <a:cubicBezTo>
                    <a:pt x="349" y="126"/>
                    <a:pt x="1" y="633"/>
                    <a:pt x="159" y="1076"/>
                  </a:cubicBezTo>
                  <a:cubicBezTo>
                    <a:pt x="444" y="1836"/>
                    <a:pt x="729" y="2596"/>
                    <a:pt x="983" y="3356"/>
                  </a:cubicBezTo>
                  <a:cubicBezTo>
                    <a:pt x="1117" y="3706"/>
                    <a:pt x="1456" y="3986"/>
                    <a:pt x="1846" y="3986"/>
                  </a:cubicBezTo>
                  <a:cubicBezTo>
                    <a:pt x="1916" y="3986"/>
                    <a:pt x="1987" y="3977"/>
                    <a:pt x="2059" y="3958"/>
                  </a:cubicBezTo>
                  <a:cubicBezTo>
                    <a:pt x="2471" y="3831"/>
                    <a:pt x="2788" y="3325"/>
                    <a:pt x="2629" y="2913"/>
                  </a:cubicBezTo>
                  <a:cubicBezTo>
                    <a:pt x="2376" y="2153"/>
                    <a:pt x="2091" y="1361"/>
                    <a:pt x="1806" y="601"/>
                  </a:cubicBezTo>
                  <a:cubicBezTo>
                    <a:pt x="1673" y="257"/>
                    <a:pt x="1363" y="1"/>
                    <a:pt x="987"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a:off x="4641518" y="1232714"/>
              <a:ext cx="105504" cy="88887"/>
            </a:xfrm>
            <a:custGeom>
              <a:avLst/>
              <a:gdLst/>
              <a:ahLst/>
              <a:cxnLst/>
              <a:rect l="l" t="t" r="r" b="b"/>
              <a:pathLst>
                <a:path w="3073" h="2589" extrusionOk="0">
                  <a:moveTo>
                    <a:pt x="1002" y="1"/>
                  </a:moveTo>
                  <a:cubicBezTo>
                    <a:pt x="690" y="1"/>
                    <a:pt x="352" y="186"/>
                    <a:pt x="222" y="447"/>
                  </a:cubicBezTo>
                  <a:cubicBezTo>
                    <a:pt x="0" y="890"/>
                    <a:pt x="159" y="1302"/>
                    <a:pt x="539" y="1618"/>
                  </a:cubicBezTo>
                  <a:cubicBezTo>
                    <a:pt x="919" y="1903"/>
                    <a:pt x="1299" y="2188"/>
                    <a:pt x="1679" y="2473"/>
                  </a:cubicBezTo>
                  <a:cubicBezTo>
                    <a:pt x="1788" y="2553"/>
                    <a:pt x="1922" y="2589"/>
                    <a:pt x="2061" y="2589"/>
                  </a:cubicBezTo>
                  <a:cubicBezTo>
                    <a:pt x="2364" y="2589"/>
                    <a:pt x="2689" y="2418"/>
                    <a:pt x="2819" y="2157"/>
                  </a:cubicBezTo>
                  <a:cubicBezTo>
                    <a:pt x="3072" y="1713"/>
                    <a:pt x="2914" y="1270"/>
                    <a:pt x="2534" y="985"/>
                  </a:cubicBezTo>
                  <a:cubicBezTo>
                    <a:pt x="2154" y="700"/>
                    <a:pt x="1774" y="415"/>
                    <a:pt x="1394" y="130"/>
                  </a:cubicBezTo>
                  <a:cubicBezTo>
                    <a:pt x="1284" y="40"/>
                    <a:pt x="1146" y="1"/>
                    <a:pt x="100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9"/>
            <p:cNvSpPr/>
            <p:nvPr/>
          </p:nvSpPr>
          <p:spPr>
            <a:xfrm>
              <a:off x="4701322" y="1115406"/>
              <a:ext cx="128335" cy="58743"/>
            </a:xfrm>
            <a:custGeom>
              <a:avLst/>
              <a:gdLst/>
              <a:ahLst/>
              <a:cxnLst/>
              <a:rect l="l" t="t" r="r" b="b"/>
              <a:pathLst>
                <a:path w="3738" h="1711" extrusionOk="0">
                  <a:moveTo>
                    <a:pt x="1077" y="0"/>
                  </a:moveTo>
                  <a:cubicBezTo>
                    <a:pt x="0" y="0"/>
                    <a:pt x="0" y="1710"/>
                    <a:pt x="1077" y="1710"/>
                  </a:cubicBezTo>
                  <a:lnTo>
                    <a:pt x="2660" y="1710"/>
                  </a:lnTo>
                  <a:cubicBezTo>
                    <a:pt x="3737" y="1710"/>
                    <a:pt x="3737" y="0"/>
                    <a:pt x="2660"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9"/>
            <p:cNvSpPr/>
            <p:nvPr/>
          </p:nvSpPr>
          <p:spPr>
            <a:xfrm>
              <a:off x="4775236" y="945023"/>
              <a:ext cx="113126" cy="67532"/>
            </a:xfrm>
            <a:custGeom>
              <a:avLst/>
              <a:gdLst/>
              <a:ahLst/>
              <a:cxnLst/>
              <a:rect l="l" t="t" r="r" b="b"/>
              <a:pathLst>
                <a:path w="3295" h="1967" extrusionOk="0">
                  <a:moveTo>
                    <a:pt x="2328" y="1"/>
                  </a:moveTo>
                  <a:cubicBezTo>
                    <a:pt x="2259" y="1"/>
                    <a:pt x="2191" y="8"/>
                    <a:pt x="2123" y="23"/>
                  </a:cubicBezTo>
                  <a:cubicBezTo>
                    <a:pt x="1647" y="118"/>
                    <a:pt x="1172" y="213"/>
                    <a:pt x="697" y="308"/>
                  </a:cubicBezTo>
                  <a:cubicBezTo>
                    <a:pt x="254" y="371"/>
                    <a:pt x="1" y="909"/>
                    <a:pt x="96" y="1353"/>
                  </a:cubicBezTo>
                  <a:cubicBezTo>
                    <a:pt x="207" y="1769"/>
                    <a:pt x="585" y="1966"/>
                    <a:pt x="975" y="1966"/>
                  </a:cubicBezTo>
                  <a:cubicBezTo>
                    <a:pt x="1030" y="1966"/>
                    <a:pt x="1086" y="1962"/>
                    <a:pt x="1141" y="1954"/>
                  </a:cubicBezTo>
                  <a:cubicBezTo>
                    <a:pt x="1616" y="1859"/>
                    <a:pt x="2091" y="1764"/>
                    <a:pt x="2566" y="1669"/>
                  </a:cubicBezTo>
                  <a:cubicBezTo>
                    <a:pt x="3009" y="1574"/>
                    <a:pt x="3294" y="1036"/>
                    <a:pt x="3168" y="593"/>
                  </a:cubicBezTo>
                  <a:cubicBezTo>
                    <a:pt x="3060" y="217"/>
                    <a:pt x="2704" y="1"/>
                    <a:pt x="2328"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a:off x="4446897" y="1701533"/>
              <a:ext cx="118550" cy="106602"/>
            </a:xfrm>
            <a:custGeom>
              <a:avLst/>
              <a:gdLst/>
              <a:ahLst/>
              <a:cxnLst/>
              <a:rect l="l" t="t" r="r" b="b"/>
              <a:pathLst>
                <a:path w="3453" h="3105" extrusionOk="0">
                  <a:moveTo>
                    <a:pt x="947" y="0"/>
                  </a:moveTo>
                  <a:cubicBezTo>
                    <a:pt x="734" y="0"/>
                    <a:pt x="519" y="80"/>
                    <a:pt x="349" y="250"/>
                  </a:cubicBezTo>
                  <a:cubicBezTo>
                    <a:pt x="32" y="567"/>
                    <a:pt x="1" y="1137"/>
                    <a:pt x="349" y="1453"/>
                  </a:cubicBezTo>
                  <a:cubicBezTo>
                    <a:pt x="887" y="1928"/>
                    <a:pt x="1394" y="2403"/>
                    <a:pt x="1932" y="2878"/>
                  </a:cubicBezTo>
                  <a:cubicBezTo>
                    <a:pt x="2095" y="3025"/>
                    <a:pt x="2316" y="3104"/>
                    <a:pt x="2539" y="3104"/>
                  </a:cubicBezTo>
                  <a:cubicBezTo>
                    <a:pt x="2752" y="3104"/>
                    <a:pt x="2966" y="3033"/>
                    <a:pt x="3136" y="2878"/>
                  </a:cubicBezTo>
                  <a:cubicBezTo>
                    <a:pt x="3453" y="2562"/>
                    <a:pt x="3453" y="1960"/>
                    <a:pt x="3136" y="1675"/>
                  </a:cubicBezTo>
                  <a:cubicBezTo>
                    <a:pt x="2597" y="1200"/>
                    <a:pt x="2091" y="725"/>
                    <a:pt x="1552" y="250"/>
                  </a:cubicBezTo>
                  <a:cubicBezTo>
                    <a:pt x="1390" y="88"/>
                    <a:pt x="1170" y="0"/>
                    <a:pt x="947"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4583877" y="1627585"/>
              <a:ext cx="89196" cy="87857"/>
            </a:xfrm>
            <a:custGeom>
              <a:avLst/>
              <a:gdLst/>
              <a:ahLst/>
              <a:cxnLst/>
              <a:rect l="l" t="t" r="r" b="b"/>
              <a:pathLst>
                <a:path w="2598" h="2559" extrusionOk="0">
                  <a:moveTo>
                    <a:pt x="967" y="1"/>
                  </a:moveTo>
                  <a:cubicBezTo>
                    <a:pt x="732" y="1"/>
                    <a:pt x="495" y="88"/>
                    <a:pt x="349" y="250"/>
                  </a:cubicBezTo>
                  <a:cubicBezTo>
                    <a:pt x="1" y="630"/>
                    <a:pt x="33" y="1105"/>
                    <a:pt x="349" y="1454"/>
                  </a:cubicBezTo>
                  <a:lnTo>
                    <a:pt x="1046" y="2309"/>
                  </a:lnTo>
                  <a:cubicBezTo>
                    <a:pt x="1185" y="2479"/>
                    <a:pt x="1407" y="2558"/>
                    <a:pt x="1635" y="2558"/>
                  </a:cubicBezTo>
                  <a:cubicBezTo>
                    <a:pt x="1874" y="2558"/>
                    <a:pt x="2119" y="2471"/>
                    <a:pt x="2281" y="2309"/>
                  </a:cubicBezTo>
                  <a:cubicBezTo>
                    <a:pt x="2598" y="1961"/>
                    <a:pt x="2566" y="1486"/>
                    <a:pt x="2281" y="1105"/>
                  </a:cubicBezTo>
                  <a:lnTo>
                    <a:pt x="1553" y="250"/>
                  </a:lnTo>
                  <a:cubicBezTo>
                    <a:pt x="1414" y="80"/>
                    <a:pt x="1191" y="1"/>
                    <a:pt x="967"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a:off x="4695863" y="1515633"/>
              <a:ext cx="104439" cy="97401"/>
            </a:xfrm>
            <a:custGeom>
              <a:avLst/>
              <a:gdLst/>
              <a:ahLst/>
              <a:cxnLst/>
              <a:rect l="l" t="t" r="r" b="b"/>
              <a:pathLst>
                <a:path w="3042" h="2837" extrusionOk="0">
                  <a:moveTo>
                    <a:pt x="942" y="1"/>
                  </a:moveTo>
                  <a:cubicBezTo>
                    <a:pt x="795" y="1"/>
                    <a:pt x="654" y="40"/>
                    <a:pt x="539" y="123"/>
                  </a:cubicBezTo>
                  <a:cubicBezTo>
                    <a:pt x="128" y="376"/>
                    <a:pt x="1" y="851"/>
                    <a:pt x="223" y="1295"/>
                  </a:cubicBezTo>
                  <a:cubicBezTo>
                    <a:pt x="539" y="1896"/>
                    <a:pt x="1046" y="2403"/>
                    <a:pt x="1679" y="2720"/>
                  </a:cubicBezTo>
                  <a:cubicBezTo>
                    <a:pt x="1812" y="2797"/>
                    <a:pt x="1965" y="2836"/>
                    <a:pt x="2118" y="2836"/>
                  </a:cubicBezTo>
                  <a:cubicBezTo>
                    <a:pt x="2401" y="2836"/>
                    <a:pt x="2686" y="2702"/>
                    <a:pt x="2851" y="2435"/>
                  </a:cubicBezTo>
                  <a:cubicBezTo>
                    <a:pt x="3041" y="2023"/>
                    <a:pt x="2946" y="1485"/>
                    <a:pt x="2534" y="1263"/>
                  </a:cubicBezTo>
                  <a:cubicBezTo>
                    <a:pt x="2439" y="1200"/>
                    <a:pt x="2313" y="1136"/>
                    <a:pt x="2218" y="1073"/>
                  </a:cubicBezTo>
                  <a:cubicBezTo>
                    <a:pt x="2217" y="1072"/>
                    <a:pt x="2216" y="1072"/>
                    <a:pt x="2215" y="1071"/>
                  </a:cubicBezTo>
                  <a:lnTo>
                    <a:pt x="2215" y="1071"/>
                  </a:lnTo>
                  <a:cubicBezTo>
                    <a:pt x="2208" y="1063"/>
                    <a:pt x="2198" y="1053"/>
                    <a:pt x="2186" y="1041"/>
                  </a:cubicBezTo>
                  <a:cubicBezTo>
                    <a:pt x="2123" y="1010"/>
                    <a:pt x="2091" y="946"/>
                    <a:pt x="2028" y="915"/>
                  </a:cubicBezTo>
                  <a:cubicBezTo>
                    <a:pt x="1996" y="883"/>
                    <a:pt x="1964" y="820"/>
                    <a:pt x="1933" y="788"/>
                  </a:cubicBezTo>
                  <a:cubicBezTo>
                    <a:pt x="1920" y="775"/>
                    <a:pt x="1910" y="766"/>
                    <a:pt x="1903" y="759"/>
                  </a:cubicBezTo>
                  <a:lnTo>
                    <a:pt x="1903" y="759"/>
                  </a:lnTo>
                  <a:cubicBezTo>
                    <a:pt x="1902" y="758"/>
                    <a:pt x="1902" y="757"/>
                    <a:pt x="1901" y="756"/>
                  </a:cubicBezTo>
                  <a:cubicBezTo>
                    <a:pt x="1838" y="661"/>
                    <a:pt x="1774" y="535"/>
                    <a:pt x="1711" y="440"/>
                  </a:cubicBezTo>
                  <a:cubicBezTo>
                    <a:pt x="1562" y="163"/>
                    <a:pt x="1242" y="1"/>
                    <a:pt x="94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a:off x="4778498" y="1336221"/>
              <a:ext cx="89196" cy="82398"/>
            </a:xfrm>
            <a:custGeom>
              <a:avLst/>
              <a:gdLst/>
              <a:ahLst/>
              <a:cxnLst/>
              <a:rect l="l" t="t" r="r" b="b"/>
              <a:pathLst>
                <a:path w="2598" h="2400" extrusionOk="0">
                  <a:moveTo>
                    <a:pt x="935" y="1"/>
                  </a:moveTo>
                  <a:cubicBezTo>
                    <a:pt x="719" y="1"/>
                    <a:pt x="504" y="80"/>
                    <a:pt x="349" y="250"/>
                  </a:cubicBezTo>
                  <a:cubicBezTo>
                    <a:pt x="32" y="567"/>
                    <a:pt x="1" y="1105"/>
                    <a:pt x="349" y="1454"/>
                  </a:cubicBezTo>
                  <a:cubicBezTo>
                    <a:pt x="571" y="1675"/>
                    <a:pt x="824" y="1929"/>
                    <a:pt x="1046" y="2150"/>
                  </a:cubicBezTo>
                  <a:cubicBezTo>
                    <a:pt x="1224" y="2312"/>
                    <a:pt x="1460" y="2400"/>
                    <a:pt x="1691" y="2400"/>
                  </a:cubicBezTo>
                  <a:cubicBezTo>
                    <a:pt x="1911" y="2400"/>
                    <a:pt x="2126" y="2320"/>
                    <a:pt x="2281" y="2150"/>
                  </a:cubicBezTo>
                  <a:cubicBezTo>
                    <a:pt x="2566" y="1802"/>
                    <a:pt x="2598" y="1264"/>
                    <a:pt x="2281" y="947"/>
                  </a:cubicBezTo>
                  <a:cubicBezTo>
                    <a:pt x="2028" y="694"/>
                    <a:pt x="1774" y="472"/>
                    <a:pt x="1552" y="250"/>
                  </a:cubicBezTo>
                  <a:cubicBezTo>
                    <a:pt x="1390" y="88"/>
                    <a:pt x="1162" y="1"/>
                    <a:pt x="935"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4857870" y="1199139"/>
              <a:ext cx="107667" cy="73815"/>
            </a:xfrm>
            <a:custGeom>
              <a:avLst/>
              <a:gdLst/>
              <a:ahLst/>
              <a:cxnLst/>
              <a:rect l="l" t="t" r="r" b="b"/>
              <a:pathLst>
                <a:path w="3136" h="2150" extrusionOk="0">
                  <a:moveTo>
                    <a:pt x="933" y="1"/>
                  </a:moveTo>
                  <a:cubicBezTo>
                    <a:pt x="566" y="1"/>
                    <a:pt x="175" y="261"/>
                    <a:pt x="96" y="633"/>
                  </a:cubicBezTo>
                  <a:cubicBezTo>
                    <a:pt x="1" y="1108"/>
                    <a:pt x="254" y="1520"/>
                    <a:pt x="697" y="1678"/>
                  </a:cubicBezTo>
                  <a:cubicBezTo>
                    <a:pt x="1109" y="1836"/>
                    <a:pt x="1552" y="1963"/>
                    <a:pt x="1964" y="2121"/>
                  </a:cubicBezTo>
                  <a:cubicBezTo>
                    <a:pt x="2031" y="2141"/>
                    <a:pt x="2100" y="2150"/>
                    <a:pt x="2169" y="2150"/>
                  </a:cubicBezTo>
                  <a:cubicBezTo>
                    <a:pt x="2553" y="2150"/>
                    <a:pt x="2933" y="1869"/>
                    <a:pt x="3041" y="1520"/>
                  </a:cubicBezTo>
                  <a:cubicBezTo>
                    <a:pt x="3136" y="1045"/>
                    <a:pt x="2882" y="601"/>
                    <a:pt x="2439" y="475"/>
                  </a:cubicBezTo>
                  <a:cubicBezTo>
                    <a:pt x="1996" y="316"/>
                    <a:pt x="1584" y="190"/>
                    <a:pt x="1141" y="31"/>
                  </a:cubicBezTo>
                  <a:cubicBezTo>
                    <a:pt x="1074" y="11"/>
                    <a:pt x="1004" y="1"/>
                    <a:pt x="933"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a:off x="4900269" y="1066451"/>
              <a:ext cx="91359" cy="78347"/>
            </a:xfrm>
            <a:custGeom>
              <a:avLst/>
              <a:gdLst/>
              <a:ahLst/>
              <a:cxnLst/>
              <a:rect l="l" t="t" r="r" b="b"/>
              <a:pathLst>
                <a:path w="2661" h="2282" extrusionOk="0">
                  <a:moveTo>
                    <a:pt x="982" y="1"/>
                  </a:moveTo>
                  <a:cubicBezTo>
                    <a:pt x="761" y="1"/>
                    <a:pt x="507" y="96"/>
                    <a:pt x="381" y="254"/>
                  </a:cubicBezTo>
                  <a:cubicBezTo>
                    <a:pt x="96" y="571"/>
                    <a:pt x="1" y="1173"/>
                    <a:pt x="381" y="1458"/>
                  </a:cubicBezTo>
                  <a:cubicBezTo>
                    <a:pt x="602" y="1648"/>
                    <a:pt x="856" y="1838"/>
                    <a:pt x="1077" y="2028"/>
                  </a:cubicBezTo>
                  <a:cubicBezTo>
                    <a:pt x="1267" y="2186"/>
                    <a:pt x="1426" y="2281"/>
                    <a:pt x="1679" y="2281"/>
                  </a:cubicBezTo>
                  <a:cubicBezTo>
                    <a:pt x="1901" y="2281"/>
                    <a:pt x="2122" y="2186"/>
                    <a:pt x="2281" y="2028"/>
                  </a:cubicBezTo>
                  <a:cubicBezTo>
                    <a:pt x="2566" y="1743"/>
                    <a:pt x="2661" y="1141"/>
                    <a:pt x="2281" y="824"/>
                  </a:cubicBezTo>
                  <a:cubicBezTo>
                    <a:pt x="2027" y="634"/>
                    <a:pt x="1806" y="444"/>
                    <a:pt x="1584" y="254"/>
                  </a:cubicBezTo>
                  <a:cubicBezTo>
                    <a:pt x="1394" y="128"/>
                    <a:pt x="1204" y="1"/>
                    <a:pt x="98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p:nvPr/>
          </p:nvSpPr>
          <p:spPr>
            <a:xfrm>
              <a:off x="4550198" y="1911362"/>
              <a:ext cx="98981" cy="92183"/>
            </a:xfrm>
            <a:custGeom>
              <a:avLst/>
              <a:gdLst/>
              <a:ahLst/>
              <a:cxnLst/>
              <a:rect l="l" t="t" r="r" b="b"/>
              <a:pathLst>
                <a:path w="2883" h="2685" extrusionOk="0">
                  <a:moveTo>
                    <a:pt x="922" y="0"/>
                  </a:moveTo>
                  <a:cubicBezTo>
                    <a:pt x="702" y="0"/>
                    <a:pt x="488" y="80"/>
                    <a:pt x="349" y="250"/>
                  </a:cubicBezTo>
                  <a:cubicBezTo>
                    <a:pt x="32" y="598"/>
                    <a:pt x="0" y="1105"/>
                    <a:pt x="349" y="1453"/>
                  </a:cubicBezTo>
                  <a:lnTo>
                    <a:pt x="1330" y="2435"/>
                  </a:lnTo>
                  <a:cubicBezTo>
                    <a:pt x="1492" y="2597"/>
                    <a:pt x="1721" y="2685"/>
                    <a:pt x="1948" y="2685"/>
                  </a:cubicBezTo>
                  <a:cubicBezTo>
                    <a:pt x="2164" y="2685"/>
                    <a:pt x="2379" y="2605"/>
                    <a:pt x="2534" y="2435"/>
                  </a:cubicBezTo>
                  <a:cubicBezTo>
                    <a:pt x="2850" y="2118"/>
                    <a:pt x="2882" y="1580"/>
                    <a:pt x="2534" y="1232"/>
                  </a:cubicBezTo>
                  <a:lnTo>
                    <a:pt x="1552" y="250"/>
                  </a:lnTo>
                  <a:cubicBezTo>
                    <a:pt x="1390" y="88"/>
                    <a:pt x="1153" y="0"/>
                    <a:pt x="922"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a:off x="4682818" y="1789420"/>
              <a:ext cx="72888" cy="106671"/>
            </a:xfrm>
            <a:custGeom>
              <a:avLst/>
              <a:gdLst/>
              <a:ahLst/>
              <a:cxnLst/>
              <a:rect l="l" t="t" r="r" b="b"/>
              <a:pathLst>
                <a:path w="2123" h="3107" extrusionOk="0">
                  <a:moveTo>
                    <a:pt x="921" y="1"/>
                  </a:moveTo>
                  <a:cubicBezTo>
                    <a:pt x="845" y="1"/>
                    <a:pt x="769" y="11"/>
                    <a:pt x="698" y="33"/>
                  </a:cubicBezTo>
                  <a:cubicBezTo>
                    <a:pt x="222" y="160"/>
                    <a:pt x="1" y="603"/>
                    <a:pt x="96" y="1078"/>
                  </a:cubicBezTo>
                  <a:cubicBezTo>
                    <a:pt x="191" y="1554"/>
                    <a:pt x="286" y="2029"/>
                    <a:pt x="381" y="2504"/>
                  </a:cubicBezTo>
                  <a:cubicBezTo>
                    <a:pt x="459" y="2870"/>
                    <a:pt x="840" y="3106"/>
                    <a:pt x="1202" y="3106"/>
                  </a:cubicBezTo>
                  <a:cubicBezTo>
                    <a:pt x="1279" y="3106"/>
                    <a:pt x="1354" y="3096"/>
                    <a:pt x="1426" y="3074"/>
                  </a:cubicBezTo>
                  <a:cubicBezTo>
                    <a:pt x="1901" y="2947"/>
                    <a:pt x="2123" y="2504"/>
                    <a:pt x="2028" y="2029"/>
                  </a:cubicBezTo>
                  <a:cubicBezTo>
                    <a:pt x="1933" y="1554"/>
                    <a:pt x="1838" y="1078"/>
                    <a:pt x="1743" y="603"/>
                  </a:cubicBezTo>
                  <a:cubicBezTo>
                    <a:pt x="1664" y="237"/>
                    <a:pt x="1283" y="1"/>
                    <a:pt x="921"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a:off x="4757350" y="1692607"/>
              <a:ext cx="111203" cy="116525"/>
            </a:xfrm>
            <a:custGeom>
              <a:avLst/>
              <a:gdLst/>
              <a:ahLst/>
              <a:cxnLst/>
              <a:rect l="l" t="t" r="r" b="b"/>
              <a:pathLst>
                <a:path w="3239" h="3394" extrusionOk="0">
                  <a:moveTo>
                    <a:pt x="1172" y="1"/>
                  </a:moveTo>
                  <a:cubicBezTo>
                    <a:pt x="592" y="1"/>
                    <a:pt x="1" y="613"/>
                    <a:pt x="395" y="1270"/>
                  </a:cubicBezTo>
                  <a:cubicBezTo>
                    <a:pt x="712" y="1840"/>
                    <a:pt x="1060" y="2410"/>
                    <a:pt x="1377" y="2980"/>
                  </a:cubicBezTo>
                  <a:cubicBezTo>
                    <a:pt x="1552" y="3272"/>
                    <a:pt x="1810" y="3393"/>
                    <a:pt x="2069" y="3393"/>
                  </a:cubicBezTo>
                  <a:cubicBezTo>
                    <a:pt x="2653" y="3393"/>
                    <a:pt x="3238" y="2774"/>
                    <a:pt x="2865" y="2093"/>
                  </a:cubicBezTo>
                  <a:cubicBezTo>
                    <a:pt x="2517" y="1555"/>
                    <a:pt x="2200" y="985"/>
                    <a:pt x="1852" y="415"/>
                  </a:cubicBezTo>
                  <a:cubicBezTo>
                    <a:pt x="1686" y="122"/>
                    <a:pt x="1430" y="1"/>
                    <a:pt x="117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a:off x="4864393" y="1535167"/>
              <a:ext cx="92457" cy="122739"/>
            </a:xfrm>
            <a:custGeom>
              <a:avLst/>
              <a:gdLst/>
              <a:ahLst/>
              <a:cxnLst/>
              <a:rect l="l" t="t" r="r" b="b"/>
              <a:pathLst>
                <a:path w="2693" h="3575" extrusionOk="0">
                  <a:moveTo>
                    <a:pt x="972" y="1"/>
                  </a:moveTo>
                  <a:cubicBezTo>
                    <a:pt x="903" y="1"/>
                    <a:pt x="833" y="10"/>
                    <a:pt x="761" y="29"/>
                  </a:cubicBezTo>
                  <a:cubicBezTo>
                    <a:pt x="349" y="156"/>
                    <a:pt x="1" y="662"/>
                    <a:pt x="191" y="1106"/>
                  </a:cubicBezTo>
                  <a:cubicBezTo>
                    <a:pt x="412" y="1707"/>
                    <a:pt x="634" y="2341"/>
                    <a:pt x="887" y="2942"/>
                  </a:cubicBezTo>
                  <a:cubicBezTo>
                    <a:pt x="1020" y="3314"/>
                    <a:pt x="1331" y="3574"/>
                    <a:pt x="1707" y="3574"/>
                  </a:cubicBezTo>
                  <a:cubicBezTo>
                    <a:pt x="1780" y="3574"/>
                    <a:pt x="1855" y="3565"/>
                    <a:pt x="1932" y="3544"/>
                  </a:cubicBezTo>
                  <a:cubicBezTo>
                    <a:pt x="2344" y="3417"/>
                    <a:pt x="2692" y="2911"/>
                    <a:pt x="2534" y="2499"/>
                  </a:cubicBezTo>
                  <a:cubicBezTo>
                    <a:pt x="2281" y="1866"/>
                    <a:pt x="2059" y="1264"/>
                    <a:pt x="1837" y="631"/>
                  </a:cubicBezTo>
                  <a:cubicBezTo>
                    <a:pt x="1676" y="281"/>
                    <a:pt x="1356" y="1"/>
                    <a:pt x="972" y="1"/>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4924197" y="1408212"/>
              <a:ext cx="88097" cy="87857"/>
            </a:xfrm>
            <a:custGeom>
              <a:avLst/>
              <a:gdLst/>
              <a:ahLst/>
              <a:cxnLst/>
              <a:rect l="l" t="t" r="r" b="b"/>
              <a:pathLst>
                <a:path w="2566" h="2559" extrusionOk="0">
                  <a:moveTo>
                    <a:pt x="981" y="0"/>
                  </a:moveTo>
                  <a:cubicBezTo>
                    <a:pt x="842" y="0"/>
                    <a:pt x="701" y="36"/>
                    <a:pt x="570" y="117"/>
                  </a:cubicBezTo>
                  <a:cubicBezTo>
                    <a:pt x="190" y="338"/>
                    <a:pt x="0" y="877"/>
                    <a:pt x="254" y="1288"/>
                  </a:cubicBezTo>
                  <a:lnTo>
                    <a:pt x="824" y="2143"/>
                  </a:lnTo>
                  <a:cubicBezTo>
                    <a:pt x="996" y="2380"/>
                    <a:pt x="1286" y="2559"/>
                    <a:pt x="1583" y="2559"/>
                  </a:cubicBezTo>
                  <a:cubicBezTo>
                    <a:pt x="1723" y="2559"/>
                    <a:pt x="1864" y="2520"/>
                    <a:pt x="1995" y="2428"/>
                  </a:cubicBezTo>
                  <a:cubicBezTo>
                    <a:pt x="2376" y="2207"/>
                    <a:pt x="2566" y="1668"/>
                    <a:pt x="2312" y="1257"/>
                  </a:cubicBezTo>
                  <a:lnTo>
                    <a:pt x="1742" y="402"/>
                  </a:lnTo>
                  <a:cubicBezTo>
                    <a:pt x="1569" y="164"/>
                    <a:pt x="1279" y="0"/>
                    <a:pt x="981" y="0"/>
                  </a:cubicBezTo>
                  <a:close/>
                </a:path>
              </a:pathLst>
            </a:custGeom>
            <a:solidFill>
              <a:srgbClr val="D75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noFill/>
        <a:effectLst/>
      </p:bgPr>
    </p:bg>
    <p:spTree>
      <p:nvGrpSpPr>
        <p:cNvPr id="1" name="Shape 429"/>
        <p:cNvGrpSpPr/>
        <p:nvPr/>
      </p:nvGrpSpPr>
      <p:grpSpPr>
        <a:xfrm>
          <a:off x="0" y="0"/>
          <a:ext cx="0" cy="0"/>
          <a:chOff x="0" y="0"/>
          <a:chExt cx="0" cy="0"/>
        </a:xfrm>
      </p:grpSpPr>
      <p:sp>
        <p:nvSpPr>
          <p:cNvPr id="430" name="Google Shape;430;p10"/>
          <p:cNvSpPr txBox="1">
            <a:spLocks noGrp="1"/>
          </p:cNvSpPr>
          <p:nvPr>
            <p:ph type="body" idx="1"/>
          </p:nvPr>
        </p:nvSpPr>
        <p:spPr>
          <a:xfrm>
            <a:off x="1519775" y="4092450"/>
            <a:ext cx="6958800" cy="412800"/>
          </a:xfrm>
          <a:prstGeom prst="rect">
            <a:avLst/>
          </a:prstGeom>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800"/>
              <a:buFont typeface="Fredoka One"/>
              <a:buNone/>
              <a:defRPr sz="2800">
                <a:latin typeface="Fredoka One"/>
                <a:ea typeface="Fredoka One"/>
                <a:cs typeface="Fredoka One"/>
                <a:sym typeface="Fredoka 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AF2D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C6D7B"/>
              </a:buClr>
              <a:buSzPts val="2800"/>
              <a:buFont typeface="Fredoka One"/>
              <a:buNone/>
              <a:defRPr sz="2800">
                <a:solidFill>
                  <a:srgbClr val="3C6D7B"/>
                </a:solidFill>
                <a:latin typeface="Fredoka One"/>
                <a:ea typeface="Fredoka One"/>
                <a:cs typeface="Fredoka One"/>
                <a:sym typeface="Fredoka One"/>
              </a:defRPr>
            </a:lvl1pPr>
            <a:lvl2pPr lvl="1">
              <a:spcBef>
                <a:spcPts val="0"/>
              </a:spcBef>
              <a:spcAft>
                <a:spcPts val="0"/>
              </a:spcAft>
              <a:buClr>
                <a:srgbClr val="3C6D7B"/>
              </a:buClr>
              <a:buSzPts val="2800"/>
              <a:buFont typeface="Fredoka One"/>
              <a:buNone/>
              <a:defRPr sz="2800">
                <a:solidFill>
                  <a:srgbClr val="3C6D7B"/>
                </a:solidFill>
                <a:latin typeface="Fredoka One"/>
                <a:ea typeface="Fredoka One"/>
                <a:cs typeface="Fredoka One"/>
                <a:sym typeface="Fredoka One"/>
              </a:defRPr>
            </a:lvl2pPr>
            <a:lvl3pPr lvl="2">
              <a:spcBef>
                <a:spcPts val="0"/>
              </a:spcBef>
              <a:spcAft>
                <a:spcPts val="0"/>
              </a:spcAft>
              <a:buClr>
                <a:srgbClr val="3C6D7B"/>
              </a:buClr>
              <a:buSzPts val="2800"/>
              <a:buFont typeface="Fredoka One"/>
              <a:buNone/>
              <a:defRPr sz="2800">
                <a:solidFill>
                  <a:srgbClr val="3C6D7B"/>
                </a:solidFill>
                <a:latin typeface="Fredoka One"/>
                <a:ea typeface="Fredoka One"/>
                <a:cs typeface="Fredoka One"/>
                <a:sym typeface="Fredoka One"/>
              </a:defRPr>
            </a:lvl3pPr>
            <a:lvl4pPr lvl="3">
              <a:spcBef>
                <a:spcPts val="0"/>
              </a:spcBef>
              <a:spcAft>
                <a:spcPts val="0"/>
              </a:spcAft>
              <a:buClr>
                <a:srgbClr val="3C6D7B"/>
              </a:buClr>
              <a:buSzPts val="2800"/>
              <a:buFont typeface="Fredoka One"/>
              <a:buNone/>
              <a:defRPr sz="2800">
                <a:solidFill>
                  <a:srgbClr val="3C6D7B"/>
                </a:solidFill>
                <a:latin typeface="Fredoka One"/>
                <a:ea typeface="Fredoka One"/>
                <a:cs typeface="Fredoka One"/>
                <a:sym typeface="Fredoka One"/>
              </a:defRPr>
            </a:lvl4pPr>
            <a:lvl5pPr lvl="4">
              <a:spcBef>
                <a:spcPts val="0"/>
              </a:spcBef>
              <a:spcAft>
                <a:spcPts val="0"/>
              </a:spcAft>
              <a:buClr>
                <a:srgbClr val="3C6D7B"/>
              </a:buClr>
              <a:buSzPts val="2800"/>
              <a:buFont typeface="Fredoka One"/>
              <a:buNone/>
              <a:defRPr sz="2800">
                <a:solidFill>
                  <a:srgbClr val="3C6D7B"/>
                </a:solidFill>
                <a:latin typeface="Fredoka One"/>
                <a:ea typeface="Fredoka One"/>
                <a:cs typeface="Fredoka One"/>
                <a:sym typeface="Fredoka One"/>
              </a:defRPr>
            </a:lvl5pPr>
            <a:lvl6pPr lvl="5">
              <a:spcBef>
                <a:spcPts val="0"/>
              </a:spcBef>
              <a:spcAft>
                <a:spcPts val="0"/>
              </a:spcAft>
              <a:buClr>
                <a:srgbClr val="3C6D7B"/>
              </a:buClr>
              <a:buSzPts val="2800"/>
              <a:buFont typeface="Fredoka One"/>
              <a:buNone/>
              <a:defRPr sz="2800">
                <a:solidFill>
                  <a:srgbClr val="3C6D7B"/>
                </a:solidFill>
                <a:latin typeface="Fredoka One"/>
                <a:ea typeface="Fredoka One"/>
                <a:cs typeface="Fredoka One"/>
                <a:sym typeface="Fredoka One"/>
              </a:defRPr>
            </a:lvl6pPr>
            <a:lvl7pPr lvl="6">
              <a:spcBef>
                <a:spcPts val="0"/>
              </a:spcBef>
              <a:spcAft>
                <a:spcPts val="0"/>
              </a:spcAft>
              <a:buClr>
                <a:srgbClr val="3C6D7B"/>
              </a:buClr>
              <a:buSzPts val="2800"/>
              <a:buFont typeface="Fredoka One"/>
              <a:buNone/>
              <a:defRPr sz="2800">
                <a:solidFill>
                  <a:srgbClr val="3C6D7B"/>
                </a:solidFill>
                <a:latin typeface="Fredoka One"/>
                <a:ea typeface="Fredoka One"/>
                <a:cs typeface="Fredoka One"/>
                <a:sym typeface="Fredoka One"/>
              </a:defRPr>
            </a:lvl7pPr>
            <a:lvl8pPr lvl="7">
              <a:spcBef>
                <a:spcPts val="0"/>
              </a:spcBef>
              <a:spcAft>
                <a:spcPts val="0"/>
              </a:spcAft>
              <a:buClr>
                <a:srgbClr val="3C6D7B"/>
              </a:buClr>
              <a:buSzPts val="2800"/>
              <a:buFont typeface="Fredoka One"/>
              <a:buNone/>
              <a:defRPr sz="2800">
                <a:solidFill>
                  <a:srgbClr val="3C6D7B"/>
                </a:solidFill>
                <a:latin typeface="Fredoka One"/>
                <a:ea typeface="Fredoka One"/>
                <a:cs typeface="Fredoka One"/>
                <a:sym typeface="Fredoka One"/>
              </a:defRPr>
            </a:lvl8pPr>
            <a:lvl9pPr lvl="8">
              <a:spcBef>
                <a:spcPts val="0"/>
              </a:spcBef>
              <a:spcAft>
                <a:spcPts val="0"/>
              </a:spcAft>
              <a:buClr>
                <a:srgbClr val="3C6D7B"/>
              </a:buClr>
              <a:buSzPts val="2800"/>
              <a:buFont typeface="Fredoka One"/>
              <a:buNone/>
              <a:defRPr sz="2800">
                <a:solidFill>
                  <a:srgbClr val="3C6D7B"/>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3C6D7B"/>
              </a:buClr>
              <a:buSzPts val="1800"/>
              <a:buFont typeface="Montserrat"/>
              <a:buChar char="●"/>
              <a:defRPr sz="1800">
                <a:solidFill>
                  <a:srgbClr val="3C6D7B"/>
                </a:solidFill>
                <a:latin typeface="Montserrat"/>
                <a:ea typeface="Montserrat"/>
                <a:cs typeface="Montserrat"/>
                <a:sym typeface="Montserrat"/>
              </a:defRPr>
            </a:lvl1pPr>
            <a:lvl2pPr marL="914400" lvl="1" indent="-317500">
              <a:lnSpc>
                <a:spcPct val="115000"/>
              </a:lnSpc>
              <a:spcBef>
                <a:spcPts val="1600"/>
              </a:spcBef>
              <a:spcAft>
                <a:spcPts val="0"/>
              </a:spcAft>
              <a:buClr>
                <a:srgbClr val="3C6D7B"/>
              </a:buClr>
              <a:buSzPts val="1400"/>
              <a:buFont typeface="Montserrat"/>
              <a:buChar char="○"/>
              <a:defRPr>
                <a:solidFill>
                  <a:srgbClr val="3C6D7B"/>
                </a:solidFill>
                <a:latin typeface="Montserrat"/>
                <a:ea typeface="Montserrat"/>
                <a:cs typeface="Montserrat"/>
                <a:sym typeface="Montserrat"/>
              </a:defRPr>
            </a:lvl2pPr>
            <a:lvl3pPr marL="1371600" lvl="2" indent="-317500">
              <a:lnSpc>
                <a:spcPct val="115000"/>
              </a:lnSpc>
              <a:spcBef>
                <a:spcPts val="1600"/>
              </a:spcBef>
              <a:spcAft>
                <a:spcPts val="0"/>
              </a:spcAft>
              <a:buClr>
                <a:srgbClr val="3C6D7B"/>
              </a:buClr>
              <a:buSzPts val="1400"/>
              <a:buFont typeface="Montserrat"/>
              <a:buChar char="■"/>
              <a:defRPr>
                <a:solidFill>
                  <a:srgbClr val="3C6D7B"/>
                </a:solidFill>
                <a:latin typeface="Montserrat"/>
                <a:ea typeface="Montserrat"/>
                <a:cs typeface="Montserrat"/>
                <a:sym typeface="Montserrat"/>
              </a:defRPr>
            </a:lvl3pPr>
            <a:lvl4pPr marL="1828800" lvl="3" indent="-317500">
              <a:lnSpc>
                <a:spcPct val="115000"/>
              </a:lnSpc>
              <a:spcBef>
                <a:spcPts val="1600"/>
              </a:spcBef>
              <a:spcAft>
                <a:spcPts val="0"/>
              </a:spcAft>
              <a:buClr>
                <a:srgbClr val="3C6D7B"/>
              </a:buClr>
              <a:buSzPts val="1400"/>
              <a:buFont typeface="Montserrat"/>
              <a:buChar char="●"/>
              <a:defRPr>
                <a:solidFill>
                  <a:srgbClr val="3C6D7B"/>
                </a:solidFill>
                <a:latin typeface="Montserrat"/>
                <a:ea typeface="Montserrat"/>
                <a:cs typeface="Montserrat"/>
                <a:sym typeface="Montserrat"/>
              </a:defRPr>
            </a:lvl4pPr>
            <a:lvl5pPr marL="2286000" lvl="4" indent="-317500">
              <a:lnSpc>
                <a:spcPct val="115000"/>
              </a:lnSpc>
              <a:spcBef>
                <a:spcPts val="1600"/>
              </a:spcBef>
              <a:spcAft>
                <a:spcPts val="0"/>
              </a:spcAft>
              <a:buClr>
                <a:srgbClr val="3C6D7B"/>
              </a:buClr>
              <a:buSzPts val="1400"/>
              <a:buFont typeface="Montserrat"/>
              <a:buChar char="○"/>
              <a:defRPr>
                <a:solidFill>
                  <a:srgbClr val="3C6D7B"/>
                </a:solidFill>
                <a:latin typeface="Montserrat"/>
                <a:ea typeface="Montserrat"/>
                <a:cs typeface="Montserrat"/>
                <a:sym typeface="Montserrat"/>
              </a:defRPr>
            </a:lvl5pPr>
            <a:lvl6pPr marL="2743200" lvl="5" indent="-317500">
              <a:lnSpc>
                <a:spcPct val="115000"/>
              </a:lnSpc>
              <a:spcBef>
                <a:spcPts val="1600"/>
              </a:spcBef>
              <a:spcAft>
                <a:spcPts val="0"/>
              </a:spcAft>
              <a:buClr>
                <a:srgbClr val="3C6D7B"/>
              </a:buClr>
              <a:buSzPts val="1400"/>
              <a:buFont typeface="Montserrat"/>
              <a:buChar char="■"/>
              <a:defRPr>
                <a:solidFill>
                  <a:srgbClr val="3C6D7B"/>
                </a:solidFill>
                <a:latin typeface="Montserrat"/>
                <a:ea typeface="Montserrat"/>
                <a:cs typeface="Montserrat"/>
                <a:sym typeface="Montserrat"/>
              </a:defRPr>
            </a:lvl6pPr>
            <a:lvl7pPr marL="3200400" lvl="6" indent="-317500">
              <a:lnSpc>
                <a:spcPct val="115000"/>
              </a:lnSpc>
              <a:spcBef>
                <a:spcPts val="1600"/>
              </a:spcBef>
              <a:spcAft>
                <a:spcPts val="0"/>
              </a:spcAft>
              <a:buClr>
                <a:srgbClr val="3C6D7B"/>
              </a:buClr>
              <a:buSzPts val="1400"/>
              <a:buFont typeface="Montserrat"/>
              <a:buChar char="●"/>
              <a:defRPr>
                <a:solidFill>
                  <a:srgbClr val="3C6D7B"/>
                </a:solidFill>
                <a:latin typeface="Montserrat"/>
                <a:ea typeface="Montserrat"/>
                <a:cs typeface="Montserrat"/>
                <a:sym typeface="Montserrat"/>
              </a:defRPr>
            </a:lvl7pPr>
            <a:lvl8pPr marL="3657600" lvl="7" indent="-317500">
              <a:lnSpc>
                <a:spcPct val="115000"/>
              </a:lnSpc>
              <a:spcBef>
                <a:spcPts val="1600"/>
              </a:spcBef>
              <a:spcAft>
                <a:spcPts val="0"/>
              </a:spcAft>
              <a:buClr>
                <a:srgbClr val="3C6D7B"/>
              </a:buClr>
              <a:buSzPts val="1400"/>
              <a:buFont typeface="Montserrat"/>
              <a:buChar char="○"/>
              <a:defRPr>
                <a:solidFill>
                  <a:srgbClr val="3C6D7B"/>
                </a:solidFill>
                <a:latin typeface="Montserrat"/>
                <a:ea typeface="Montserrat"/>
                <a:cs typeface="Montserrat"/>
                <a:sym typeface="Montserrat"/>
              </a:defRPr>
            </a:lvl8pPr>
            <a:lvl9pPr marL="4114800" lvl="8" indent="-317500">
              <a:lnSpc>
                <a:spcPct val="115000"/>
              </a:lnSpc>
              <a:spcBef>
                <a:spcPts val="1600"/>
              </a:spcBef>
              <a:spcAft>
                <a:spcPts val="1600"/>
              </a:spcAft>
              <a:buClr>
                <a:srgbClr val="3C6D7B"/>
              </a:buClr>
              <a:buSzPts val="1400"/>
              <a:buFont typeface="Montserrat"/>
              <a:buChar char="■"/>
              <a:defRPr>
                <a:solidFill>
                  <a:srgbClr val="3C6D7B"/>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2DD"/>
        </a:solidFill>
        <a:effectLst/>
      </p:bgPr>
    </p:bg>
    <p:spTree>
      <p:nvGrpSpPr>
        <p:cNvPr id="1" name="Shape 839"/>
        <p:cNvGrpSpPr/>
        <p:nvPr/>
      </p:nvGrpSpPr>
      <p:grpSpPr>
        <a:xfrm>
          <a:off x="0" y="0"/>
          <a:ext cx="0" cy="0"/>
          <a:chOff x="0" y="0"/>
          <a:chExt cx="0" cy="0"/>
        </a:xfrm>
      </p:grpSpPr>
      <p:sp>
        <p:nvSpPr>
          <p:cNvPr id="840" name="Google Shape;840;p30"/>
          <p:cNvSpPr txBox="1">
            <a:spLocks noGrp="1"/>
          </p:cNvSpPr>
          <p:nvPr>
            <p:ph type="ctrTitle"/>
          </p:nvPr>
        </p:nvSpPr>
        <p:spPr>
          <a:xfrm>
            <a:off x="1542000" y="2227950"/>
            <a:ext cx="6060000" cy="92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National School Counseling Week</a:t>
            </a:r>
            <a:endParaRPr/>
          </a:p>
        </p:txBody>
      </p:sp>
      <p:sp>
        <p:nvSpPr>
          <p:cNvPr id="841" name="Google Shape;841;p30"/>
          <p:cNvSpPr txBox="1">
            <a:spLocks noGrp="1"/>
          </p:cNvSpPr>
          <p:nvPr>
            <p:ph type="subTitle" idx="1"/>
          </p:nvPr>
        </p:nvSpPr>
        <p:spPr>
          <a:xfrm>
            <a:off x="2214450" y="3443725"/>
            <a:ext cx="4715100" cy="37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February 7 - February 11, 2022</a:t>
            </a:r>
            <a:endParaRPr/>
          </a:p>
        </p:txBody>
      </p:sp>
      <p:sp>
        <p:nvSpPr>
          <p:cNvPr id="842" name="Google Shape;842;p30"/>
          <p:cNvSpPr txBox="1">
            <a:spLocks noGrp="1"/>
          </p:cNvSpPr>
          <p:nvPr>
            <p:ph type="subTitle" idx="1"/>
          </p:nvPr>
        </p:nvSpPr>
        <p:spPr>
          <a:xfrm>
            <a:off x="2214450" y="2993725"/>
            <a:ext cx="4715100" cy="37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a:t>Better Together</a:t>
            </a:r>
            <a:endParaRPr sz="28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2DD"/>
        </a:solidFill>
        <a:effectLst/>
      </p:bgPr>
    </p:bg>
    <p:spTree>
      <p:nvGrpSpPr>
        <p:cNvPr id="1" name="Shape 846"/>
        <p:cNvGrpSpPr/>
        <p:nvPr/>
      </p:nvGrpSpPr>
      <p:grpSpPr>
        <a:xfrm>
          <a:off x="0" y="0"/>
          <a:ext cx="0" cy="0"/>
          <a:chOff x="0" y="0"/>
          <a:chExt cx="0" cy="0"/>
        </a:xfrm>
      </p:grpSpPr>
      <p:grpSp>
        <p:nvGrpSpPr>
          <p:cNvPr id="847" name="Google Shape;847;p31"/>
          <p:cNvGrpSpPr/>
          <p:nvPr/>
        </p:nvGrpSpPr>
        <p:grpSpPr>
          <a:xfrm>
            <a:off x="1200597" y="539511"/>
            <a:ext cx="1230789" cy="763680"/>
            <a:chOff x="1200597" y="539511"/>
            <a:chExt cx="1230789" cy="763680"/>
          </a:xfrm>
        </p:grpSpPr>
        <p:sp>
          <p:nvSpPr>
            <p:cNvPr id="848" name="Google Shape;848;p31"/>
            <p:cNvSpPr/>
            <p:nvPr/>
          </p:nvSpPr>
          <p:spPr>
            <a:xfrm>
              <a:off x="1781164" y="610679"/>
              <a:ext cx="441482" cy="667424"/>
            </a:xfrm>
            <a:custGeom>
              <a:avLst/>
              <a:gdLst/>
              <a:ahLst/>
              <a:cxnLst/>
              <a:rect l="l" t="t" r="r" b="b"/>
              <a:pathLst>
                <a:path w="12859" h="19440" extrusionOk="0">
                  <a:moveTo>
                    <a:pt x="10304" y="0"/>
                  </a:moveTo>
                  <a:cubicBezTo>
                    <a:pt x="8321" y="0"/>
                    <a:pt x="5247" y="3362"/>
                    <a:pt x="3009" y="8093"/>
                  </a:cubicBezTo>
                  <a:cubicBezTo>
                    <a:pt x="507" y="13382"/>
                    <a:pt x="1" y="18385"/>
                    <a:pt x="1901" y="19304"/>
                  </a:cubicBezTo>
                  <a:cubicBezTo>
                    <a:pt x="2097" y="19395"/>
                    <a:pt x="2311" y="19439"/>
                    <a:pt x="2539" y="19439"/>
                  </a:cubicBezTo>
                  <a:cubicBezTo>
                    <a:pt x="4522" y="19439"/>
                    <a:pt x="7606" y="16097"/>
                    <a:pt x="9850" y="11355"/>
                  </a:cubicBezTo>
                  <a:cubicBezTo>
                    <a:pt x="12351" y="6066"/>
                    <a:pt x="12858" y="1031"/>
                    <a:pt x="10958" y="144"/>
                  </a:cubicBezTo>
                  <a:cubicBezTo>
                    <a:pt x="10757" y="47"/>
                    <a:pt x="10539" y="0"/>
                    <a:pt x="10304" y="0"/>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p:cNvSpPr/>
            <p:nvPr/>
          </p:nvSpPr>
          <p:spPr>
            <a:xfrm>
              <a:off x="1478916" y="583248"/>
              <a:ext cx="381674" cy="689946"/>
            </a:xfrm>
            <a:custGeom>
              <a:avLst/>
              <a:gdLst/>
              <a:ahLst/>
              <a:cxnLst/>
              <a:rect l="l" t="t" r="r" b="b"/>
              <a:pathLst>
                <a:path w="11117" h="20096" extrusionOk="0">
                  <a:moveTo>
                    <a:pt x="2495" y="0"/>
                  </a:moveTo>
                  <a:cubicBezTo>
                    <a:pt x="2321" y="0"/>
                    <a:pt x="2155" y="29"/>
                    <a:pt x="1996" y="88"/>
                  </a:cubicBezTo>
                  <a:cubicBezTo>
                    <a:pt x="1" y="785"/>
                    <a:pt x="1" y="5820"/>
                    <a:pt x="1996" y="11330"/>
                  </a:cubicBezTo>
                  <a:cubicBezTo>
                    <a:pt x="3800" y="16395"/>
                    <a:pt x="6648" y="20095"/>
                    <a:pt x="8622" y="20095"/>
                  </a:cubicBezTo>
                  <a:cubicBezTo>
                    <a:pt x="8795" y="20095"/>
                    <a:pt x="8962" y="20067"/>
                    <a:pt x="9121" y="20008"/>
                  </a:cubicBezTo>
                  <a:cubicBezTo>
                    <a:pt x="11116" y="19311"/>
                    <a:pt x="11116" y="14276"/>
                    <a:pt x="9121" y="8765"/>
                  </a:cubicBezTo>
                  <a:cubicBezTo>
                    <a:pt x="7317" y="3701"/>
                    <a:pt x="4469" y="0"/>
                    <a:pt x="2495" y="0"/>
                  </a:cubicBezTo>
                  <a:close/>
                </a:path>
              </a:pathLst>
            </a:custGeom>
            <a:solidFill>
              <a:srgbClr val="FFA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1685484" y="539511"/>
              <a:ext cx="260996" cy="727403"/>
            </a:xfrm>
            <a:custGeom>
              <a:avLst/>
              <a:gdLst/>
              <a:ahLst/>
              <a:cxnLst/>
              <a:rect l="l" t="t" r="r" b="b"/>
              <a:pathLst>
                <a:path w="7602" h="21187" extrusionOk="0">
                  <a:moveTo>
                    <a:pt x="3801" y="0"/>
                  </a:moveTo>
                  <a:cubicBezTo>
                    <a:pt x="1711" y="0"/>
                    <a:pt x="1" y="4719"/>
                    <a:pt x="1" y="10578"/>
                  </a:cubicBezTo>
                  <a:cubicBezTo>
                    <a:pt x="1" y="16436"/>
                    <a:pt x="1711" y="21187"/>
                    <a:pt x="3801" y="21187"/>
                  </a:cubicBezTo>
                  <a:cubicBezTo>
                    <a:pt x="5891" y="21187"/>
                    <a:pt x="7601" y="16436"/>
                    <a:pt x="7601" y="10578"/>
                  </a:cubicBezTo>
                  <a:cubicBezTo>
                    <a:pt x="7601" y="4719"/>
                    <a:pt x="5891" y="0"/>
                    <a:pt x="3801" y="0"/>
                  </a:cubicBezTo>
                  <a:close/>
                </a:path>
              </a:pathLst>
            </a:custGeom>
            <a:solidFill>
              <a:srgbClr val="FFA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1200597" y="757064"/>
              <a:ext cx="616509" cy="546127"/>
            </a:xfrm>
            <a:custGeom>
              <a:avLst/>
              <a:gdLst/>
              <a:ahLst/>
              <a:cxnLst/>
              <a:rect l="l" t="t" r="r" b="b"/>
              <a:pathLst>
                <a:path w="17957" h="15907" extrusionOk="0">
                  <a:moveTo>
                    <a:pt x="2840" y="0"/>
                  </a:moveTo>
                  <a:cubicBezTo>
                    <a:pt x="2271" y="0"/>
                    <a:pt x="1809" y="152"/>
                    <a:pt x="1489" y="472"/>
                  </a:cubicBezTo>
                  <a:cubicBezTo>
                    <a:pt x="0" y="1929"/>
                    <a:pt x="2154" y="6489"/>
                    <a:pt x="6302" y="10638"/>
                  </a:cubicBezTo>
                  <a:cubicBezTo>
                    <a:pt x="9572" y="13882"/>
                    <a:pt x="13077" y="15907"/>
                    <a:pt x="15144" y="15907"/>
                  </a:cubicBezTo>
                  <a:cubicBezTo>
                    <a:pt x="15700" y="15907"/>
                    <a:pt x="16153" y="15760"/>
                    <a:pt x="16468" y="15451"/>
                  </a:cubicBezTo>
                  <a:cubicBezTo>
                    <a:pt x="17957" y="13963"/>
                    <a:pt x="15803" y="9403"/>
                    <a:pt x="11654" y="5254"/>
                  </a:cubicBezTo>
                  <a:cubicBezTo>
                    <a:pt x="8423" y="2022"/>
                    <a:pt x="4918" y="0"/>
                    <a:pt x="2840" y="0"/>
                  </a:cubicBezTo>
                  <a:close/>
                </a:path>
              </a:pathLst>
            </a:custGeom>
            <a:solidFill>
              <a:srgbClr val="F29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p:cNvSpPr/>
            <p:nvPr/>
          </p:nvSpPr>
          <p:spPr>
            <a:xfrm>
              <a:off x="1814877" y="757064"/>
              <a:ext cx="616509" cy="546127"/>
            </a:xfrm>
            <a:custGeom>
              <a:avLst/>
              <a:gdLst/>
              <a:ahLst/>
              <a:cxnLst/>
              <a:rect l="l" t="t" r="r" b="b"/>
              <a:pathLst>
                <a:path w="17957" h="15907" extrusionOk="0">
                  <a:moveTo>
                    <a:pt x="15133" y="0"/>
                  </a:moveTo>
                  <a:cubicBezTo>
                    <a:pt x="13070" y="0"/>
                    <a:pt x="9559" y="2022"/>
                    <a:pt x="6302" y="5254"/>
                  </a:cubicBezTo>
                  <a:cubicBezTo>
                    <a:pt x="2154" y="9403"/>
                    <a:pt x="0" y="13963"/>
                    <a:pt x="1489" y="15451"/>
                  </a:cubicBezTo>
                  <a:cubicBezTo>
                    <a:pt x="1804" y="15760"/>
                    <a:pt x="2258" y="15907"/>
                    <a:pt x="2816" y="15907"/>
                  </a:cubicBezTo>
                  <a:cubicBezTo>
                    <a:pt x="4892" y="15907"/>
                    <a:pt x="8417" y="13882"/>
                    <a:pt x="11686" y="10638"/>
                  </a:cubicBezTo>
                  <a:cubicBezTo>
                    <a:pt x="15803" y="6489"/>
                    <a:pt x="17957" y="1929"/>
                    <a:pt x="16468" y="472"/>
                  </a:cubicBezTo>
                  <a:cubicBezTo>
                    <a:pt x="16155" y="152"/>
                    <a:pt x="15698" y="0"/>
                    <a:pt x="15133" y="0"/>
                  </a:cubicBezTo>
                  <a:close/>
                </a:path>
              </a:pathLst>
            </a:custGeom>
            <a:solidFill>
              <a:srgbClr val="F29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3" name="Google Shape;853;p31"/>
          <p:cNvSpPr txBox="1">
            <a:spLocks noGrp="1"/>
          </p:cNvSpPr>
          <p:nvPr>
            <p:ph type="title"/>
          </p:nvPr>
        </p:nvSpPr>
        <p:spPr>
          <a:xfrm>
            <a:off x="602800" y="1337550"/>
            <a:ext cx="4668000" cy="4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National </a:t>
            </a:r>
            <a:endParaRPr/>
          </a:p>
          <a:p>
            <a:pPr marL="0" lvl="0" indent="0" algn="l" rtl="0">
              <a:spcBef>
                <a:spcPts val="0"/>
              </a:spcBef>
              <a:spcAft>
                <a:spcPts val="0"/>
              </a:spcAft>
              <a:buNone/>
            </a:pPr>
            <a:r>
              <a:rPr lang="en"/>
              <a:t>School Counseling Week?</a:t>
            </a:r>
            <a:endParaRPr/>
          </a:p>
        </p:txBody>
      </p:sp>
      <p:sp>
        <p:nvSpPr>
          <p:cNvPr id="854" name="Google Shape;854;p31"/>
          <p:cNvSpPr txBox="1">
            <a:spLocks noGrp="1"/>
          </p:cNvSpPr>
          <p:nvPr>
            <p:ph type="subTitle" idx="1"/>
          </p:nvPr>
        </p:nvSpPr>
        <p:spPr>
          <a:xfrm>
            <a:off x="602800" y="2469900"/>
            <a:ext cx="3379800" cy="2178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Since the 1980s, the American School Counselor Association has promoted the work of school counselors in order to highlight their essential contribution within U.S. school systems and the tremendous impact they have in helping students achieve school success and plan for a career.</a:t>
            </a:r>
            <a:endParaRPr/>
          </a:p>
        </p:txBody>
      </p:sp>
      <p:pic>
        <p:nvPicPr>
          <p:cNvPr id="855" name="Google Shape;855;p31"/>
          <p:cNvPicPr preferRelativeResize="0"/>
          <p:nvPr/>
        </p:nvPicPr>
        <p:blipFill rotWithShape="1">
          <a:blip r:embed="rId3">
            <a:alphaModFix/>
          </a:blip>
          <a:srcRect t="18719"/>
          <a:stretch/>
        </p:blipFill>
        <p:spPr>
          <a:xfrm>
            <a:off x="6398575" y="487676"/>
            <a:ext cx="2285998" cy="2479775"/>
          </a:xfrm>
          <a:prstGeom prst="rect">
            <a:avLst/>
          </a:prstGeom>
          <a:noFill/>
          <a:ln w="28575" cap="flat" cmpd="sng">
            <a:solidFill>
              <a:srgbClr val="C64F3C"/>
            </a:solidFill>
            <a:prstDash val="solid"/>
            <a:round/>
            <a:headEnd type="none" w="sm" len="sm"/>
            <a:tailEnd type="none" w="sm" len="sm"/>
          </a:ln>
        </p:spPr>
      </p:pic>
      <p:sp>
        <p:nvSpPr>
          <p:cNvPr id="856" name="Google Shape;856;p31"/>
          <p:cNvSpPr txBox="1"/>
          <p:nvPr/>
        </p:nvSpPr>
        <p:spPr>
          <a:xfrm>
            <a:off x="8029375" y="3030575"/>
            <a:ext cx="6552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solidFill>
                  <a:srgbClr val="3C6D7B"/>
                </a:solidFill>
                <a:latin typeface="Montserrat"/>
                <a:ea typeface="Montserrat"/>
                <a:cs typeface="Montserrat"/>
                <a:sym typeface="Montserrat"/>
              </a:rPr>
              <a:t>DVHS</a:t>
            </a:r>
            <a:endParaRPr sz="1000">
              <a:solidFill>
                <a:srgbClr val="3C6D7B"/>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2DD"/>
        </a:solidFill>
        <a:effectLst/>
      </p:bgPr>
    </p:bg>
    <p:spTree>
      <p:nvGrpSpPr>
        <p:cNvPr id="1" name="Shape 860"/>
        <p:cNvGrpSpPr/>
        <p:nvPr/>
      </p:nvGrpSpPr>
      <p:grpSpPr>
        <a:xfrm>
          <a:off x="0" y="0"/>
          <a:ext cx="0" cy="0"/>
          <a:chOff x="0" y="0"/>
          <a:chExt cx="0" cy="0"/>
        </a:xfrm>
      </p:grpSpPr>
      <p:pic>
        <p:nvPicPr>
          <p:cNvPr id="861" name="Google Shape;861;p32"/>
          <p:cNvPicPr preferRelativeResize="0"/>
          <p:nvPr/>
        </p:nvPicPr>
        <p:blipFill rotWithShape="1">
          <a:blip r:embed="rId3">
            <a:alphaModFix/>
          </a:blip>
          <a:srcRect t="15026" b="15019"/>
          <a:stretch/>
        </p:blipFill>
        <p:spPr>
          <a:xfrm>
            <a:off x="884150" y="1326125"/>
            <a:ext cx="3509400" cy="3273300"/>
          </a:xfrm>
          <a:prstGeom prst="roundRect">
            <a:avLst>
              <a:gd name="adj" fmla="val 16667"/>
            </a:avLst>
          </a:prstGeom>
          <a:noFill/>
          <a:ln>
            <a:noFill/>
          </a:ln>
        </p:spPr>
      </p:pic>
      <p:grpSp>
        <p:nvGrpSpPr>
          <p:cNvPr id="862" name="Google Shape;862;p32"/>
          <p:cNvGrpSpPr/>
          <p:nvPr/>
        </p:nvGrpSpPr>
        <p:grpSpPr>
          <a:xfrm>
            <a:off x="-495250" y="3368074"/>
            <a:ext cx="2617715" cy="2625961"/>
            <a:chOff x="-495250" y="3368074"/>
            <a:chExt cx="2617715" cy="2625961"/>
          </a:xfrm>
        </p:grpSpPr>
        <p:sp>
          <p:nvSpPr>
            <p:cNvPr id="863" name="Google Shape;863;p32"/>
            <p:cNvSpPr/>
            <p:nvPr/>
          </p:nvSpPr>
          <p:spPr>
            <a:xfrm rot="-5400000" flipH="1">
              <a:off x="268818" y="4140388"/>
              <a:ext cx="1840957" cy="1866337"/>
            </a:xfrm>
            <a:custGeom>
              <a:avLst/>
              <a:gdLst/>
              <a:ahLst/>
              <a:cxnLst/>
              <a:rect l="l" t="t" r="r" b="b"/>
              <a:pathLst>
                <a:path w="59190" h="60006" extrusionOk="0">
                  <a:moveTo>
                    <a:pt x="47619" y="0"/>
                  </a:moveTo>
                  <a:cubicBezTo>
                    <a:pt x="47405" y="0"/>
                    <a:pt x="47206" y="122"/>
                    <a:pt x="47156" y="401"/>
                  </a:cubicBezTo>
                  <a:cubicBezTo>
                    <a:pt x="46649" y="3442"/>
                    <a:pt x="45730" y="6450"/>
                    <a:pt x="44559" y="9395"/>
                  </a:cubicBezTo>
                  <a:cubicBezTo>
                    <a:pt x="43874" y="9050"/>
                    <a:pt x="42440" y="8866"/>
                    <a:pt x="40664" y="8866"/>
                  </a:cubicBezTo>
                  <a:cubicBezTo>
                    <a:pt x="34794" y="8866"/>
                    <a:pt x="25192" y="10869"/>
                    <a:pt x="26602" y="15634"/>
                  </a:cubicBezTo>
                  <a:cubicBezTo>
                    <a:pt x="27077" y="17217"/>
                    <a:pt x="28392" y="17839"/>
                    <a:pt x="30115" y="17839"/>
                  </a:cubicBezTo>
                  <a:cubicBezTo>
                    <a:pt x="34252" y="17839"/>
                    <a:pt x="40737" y="14252"/>
                    <a:pt x="43577" y="11771"/>
                  </a:cubicBezTo>
                  <a:lnTo>
                    <a:pt x="43577" y="11771"/>
                  </a:lnTo>
                  <a:cubicBezTo>
                    <a:pt x="42880" y="13386"/>
                    <a:pt x="42120" y="14937"/>
                    <a:pt x="41328" y="16458"/>
                  </a:cubicBezTo>
                  <a:cubicBezTo>
                    <a:pt x="40473" y="18168"/>
                    <a:pt x="39555" y="19814"/>
                    <a:pt x="38605" y="21461"/>
                  </a:cubicBezTo>
                  <a:cubicBezTo>
                    <a:pt x="37768" y="20323"/>
                    <a:pt x="32364" y="19007"/>
                    <a:pt x="27512" y="19007"/>
                  </a:cubicBezTo>
                  <a:cubicBezTo>
                    <a:pt x="23186" y="19007"/>
                    <a:pt x="19298" y="20053"/>
                    <a:pt x="19477" y="23203"/>
                  </a:cubicBezTo>
                  <a:cubicBezTo>
                    <a:pt x="19625" y="25566"/>
                    <a:pt x="21876" y="26411"/>
                    <a:pt x="24789" y="26411"/>
                  </a:cubicBezTo>
                  <a:cubicBezTo>
                    <a:pt x="29332" y="26411"/>
                    <a:pt x="35485" y="24354"/>
                    <a:pt x="37781" y="22791"/>
                  </a:cubicBezTo>
                  <a:lnTo>
                    <a:pt x="37781" y="22791"/>
                  </a:lnTo>
                  <a:cubicBezTo>
                    <a:pt x="35945" y="25832"/>
                    <a:pt x="33886" y="28745"/>
                    <a:pt x="31701" y="31500"/>
                  </a:cubicBezTo>
                  <a:cubicBezTo>
                    <a:pt x="30351" y="30187"/>
                    <a:pt x="24275" y="28454"/>
                    <a:pt x="19352" y="28454"/>
                  </a:cubicBezTo>
                  <a:cubicBezTo>
                    <a:pt x="15727" y="28454"/>
                    <a:pt x="12726" y="29394"/>
                    <a:pt x="12700" y="32134"/>
                  </a:cubicBezTo>
                  <a:cubicBezTo>
                    <a:pt x="12670" y="34812"/>
                    <a:pt x="15482" y="35737"/>
                    <a:pt x="18969" y="35737"/>
                  </a:cubicBezTo>
                  <a:cubicBezTo>
                    <a:pt x="22861" y="35737"/>
                    <a:pt x="27593" y="34585"/>
                    <a:pt x="30149" y="33432"/>
                  </a:cubicBezTo>
                  <a:lnTo>
                    <a:pt x="30149" y="33432"/>
                  </a:lnTo>
                  <a:cubicBezTo>
                    <a:pt x="28186" y="35807"/>
                    <a:pt x="26127" y="38087"/>
                    <a:pt x="23942" y="40241"/>
                  </a:cubicBezTo>
                  <a:cubicBezTo>
                    <a:pt x="22819" y="38566"/>
                    <a:pt x="15097" y="35345"/>
                    <a:pt x="9838" y="35345"/>
                  </a:cubicBezTo>
                  <a:cubicBezTo>
                    <a:pt x="7241" y="35345"/>
                    <a:pt x="5244" y="36131"/>
                    <a:pt x="4941" y="38277"/>
                  </a:cubicBezTo>
                  <a:cubicBezTo>
                    <a:pt x="4444" y="41755"/>
                    <a:pt x="9148" y="42893"/>
                    <a:pt x="14015" y="42893"/>
                  </a:cubicBezTo>
                  <a:cubicBezTo>
                    <a:pt x="17213" y="42893"/>
                    <a:pt x="20481" y="42401"/>
                    <a:pt x="22390" y="41761"/>
                  </a:cubicBezTo>
                  <a:lnTo>
                    <a:pt x="22390" y="41761"/>
                  </a:lnTo>
                  <a:cubicBezTo>
                    <a:pt x="20965" y="43123"/>
                    <a:pt x="19508" y="44421"/>
                    <a:pt x="18020" y="45720"/>
                  </a:cubicBezTo>
                  <a:cubicBezTo>
                    <a:pt x="14220" y="45846"/>
                    <a:pt x="0" y="53067"/>
                    <a:pt x="3832" y="58007"/>
                  </a:cubicBezTo>
                  <a:cubicBezTo>
                    <a:pt x="4464" y="58826"/>
                    <a:pt x="5265" y="59179"/>
                    <a:pt x="6167" y="59179"/>
                  </a:cubicBezTo>
                  <a:cubicBezTo>
                    <a:pt x="11055" y="59179"/>
                    <a:pt x="18917" y="48839"/>
                    <a:pt x="18970" y="46353"/>
                  </a:cubicBezTo>
                  <a:cubicBezTo>
                    <a:pt x="20300" y="45213"/>
                    <a:pt x="21599" y="44041"/>
                    <a:pt x="22865" y="42838"/>
                  </a:cubicBezTo>
                  <a:lnTo>
                    <a:pt x="22865" y="42838"/>
                  </a:lnTo>
                  <a:cubicBezTo>
                    <a:pt x="20617" y="47778"/>
                    <a:pt x="18463" y="59749"/>
                    <a:pt x="23942" y="60002"/>
                  </a:cubicBezTo>
                  <a:cubicBezTo>
                    <a:pt x="23996" y="60005"/>
                    <a:pt x="24049" y="60006"/>
                    <a:pt x="24101" y="60006"/>
                  </a:cubicBezTo>
                  <a:cubicBezTo>
                    <a:pt x="30505" y="60006"/>
                    <a:pt x="27059" y="42822"/>
                    <a:pt x="24860" y="40874"/>
                  </a:cubicBezTo>
                  <a:cubicBezTo>
                    <a:pt x="27077" y="38689"/>
                    <a:pt x="29167" y="36377"/>
                    <a:pt x="31163" y="33970"/>
                  </a:cubicBezTo>
                  <a:lnTo>
                    <a:pt x="31163" y="33970"/>
                  </a:lnTo>
                  <a:cubicBezTo>
                    <a:pt x="29546" y="38882"/>
                    <a:pt x="28814" y="51180"/>
                    <a:pt x="34061" y="51180"/>
                  </a:cubicBezTo>
                  <a:cubicBezTo>
                    <a:pt x="34159" y="51180"/>
                    <a:pt x="34259" y="51175"/>
                    <a:pt x="34361" y="51167"/>
                  </a:cubicBezTo>
                  <a:cubicBezTo>
                    <a:pt x="41075" y="50597"/>
                    <a:pt x="35090" y="33337"/>
                    <a:pt x="32714" y="32070"/>
                  </a:cubicBezTo>
                  <a:cubicBezTo>
                    <a:pt x="34520" y="29758"/>
                    <a:pt x="36198" y="27383"/>
                    <a:pt x="37781" y="24945"/>
                  </a:cubicBezTo>
                  <a:lnTo>
                    <a:pt x="37781" y="24945"/>
                  </a:lnTo>
                  <a:cubicBezTo>
                    <a:pt x="36834" y="30386"/>
                    <a:pt x="37243" y="40725"/>
                    <a:pt x="41915" y="40725"/>
                  </a:cubicBezTo>
                  <a:cubicBezTo>
                    <a:pt x="42084" y="40725"/>
                    <a:pt x="42257" y="40712"/>
                    <a:pt x="42437" y="40684"/>
                  </a:cubicBezTo>
                  <a:cubicBezTo>
                    <a:pt x="48866" y="39671"/>
                    <a:pt x="42342" y="23836"/>
                    <a:pt x="39682" y="21873"/>
                  </a:cubicBezTo>
                  <a:cubicBezTo>
                    <a:pt x="40600" y="20289"/>
                    <a:pt x="41455" y="18674"/>
                    <a:pt x="42278" y="17028"/>
                  </a:cubicBezTo>
                  <a:cubicBezTo>
                    <a:pt x="43165" y="15286"/>
                    <a:pt x="43989" y="13512"/>
                    <a:pt x="44780" y="11707"/>
                  </a:cubicBezTo>
                  <a:lnTo>
                    <a:pt x="44780" y="11707"/>
                  </a:lnTo>
                  <a:cubicBezTo>
                    <a:pt x="44634" y="16447"/>
                    <a:pt x="47218" y="27621"/>
                    <a:pt x="51783" y="27621"/>
                  </a:cubicBezTo>
                  <a:cubicBezTo>
                    <a:pt x="52159" y="27621"/>
                    <a:pt x="52548" y="27545"/>
                    <a:pt x="52951" y="27383"/>
                  </a:cubicBezTo>
                  <a:cubicBezTo>
                    <a:pt x="59190" y="24818"/>
                    <a:pt x="48232" y="9997"/>
                    <a:pt x="45635" y="9617"/>
                  </a:cubicBezTo>
                  <a:cubicBezTo>
                    <a:pt x="46775" y="6704"/>
                    <a:pt x="47726" y="3727"/>
                    <a:pt x="48232" y="686"/>
                  </a:cubicBezTo>
                  <a:cubicBezTo>
                    <a:pt x="48289" y="270"/>
                    <a:pt x="47938" y="0"/>
                    <a:pt x="47619" y="0"/>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2"/>
            <p:cNvSpPr/>
            <p:nvPr/>
          </p:nvSpPr>
          <p:spPr>
            <a:xfrm rot="-5400000" flipH="1">
              <a:off x="-555578" y="3544317"/>
              <a:ext cx="2030060" cy="1677576"/>
            </a:xfrm>
            <a:custGeom>
              <a:avLst/>
              <a:gdLst/>
              <a:ahLst/>
              <a:cxnLst/>
              <a:rect l="l" t="t" r="r" b="b"/>
              <a:pathLst>
                <a:path w="65270" h="53937" extrusionOk="0">
                  <a:moveTo>
                    <a:pt x="61539" y="0"/>
                  </a:moveTo>
                  <a:cubicBezTo>
                    <a:pt x="52956" y="0"/>
                    <a:pt x="32612" y="376"/>
                    <a:pt x="33538" y="3954"/>
                  </a:cubicBezTo>
                  <a:cubicBezTo>
                    <a:pt x="34382" y="7309"/>
                    <a:pt x="40512" y="7744"/>
                    <a:pt x="43632" y="7744"/>
                  </a:cubicBezTo>
                  <a:cubicBezTo>
                    <a:pt x="44722" y="7744"/>
                    <a:pt x="45445" y="7691"/>
                    <a:pt x="45445" y="7691"/>
                  </a:cubicBezTo>
                  <a:lnTo>
                    <a:pt x="45445" y="7691"/>
                  </a:lnTo>
                  <a:cubicBezTo>
                    <a:pt x="45444" y="7691"/>
                    <a:pt x="12383" y="13645"/>
                    <a:pt x="13713" y="21752"/>
                  </a:cubicBezTo>
                  <a:cubicBezTo>
                    <a:pt x="14115" y="24260"/>
                    <a:pt x="17629" y="24789"/>
                    <a:pt x="20523" y="24789"/>
                  </a:cubicBezTo>
                  <a:cubicBezTo>
                    <a:pt x="22635" y="24789"/>
                    <a:pt x="24417" y="24507"/>
                    <a:pt x="24417" y="24507"/>
                  </a:cubicBezTo>
                  <a:lnTo>
                    <a:pt x="24417" y="24507"/>
                  </a:lnTo>
                  <a:cubicBezTo>
                    <a:pt x="24416" y="24507"/>
                    <a:pt x="0" y="38790"/>
                    <a:pt x="10989" y="50602"/>
                  </a:cubicBezTo>
                  <a:cubicBezTo>
                    <a:pt x="13206" y="52985"/>
                    <a:pt x="15625" y="53936"/>
                    <a:pt x="18075" y="53936"/>
                  </a:cubicBezTo>
                  <a:cubicBezTo>
                    <a:pt x="27768" y="53936"/>
                    <a:pt x="37939" y="39044"/>
                    <a:pt x="37940" y="39043"/>
                  </a:cubicBezTo>
                  <a:lnTo>
                    <a:pt x="37940" y="39043"/>
                  </a:lnTo>
                  <a:cubicBezTo>
                    <a:pt x="37939" y="39044"/>
                    <a:pt x="35596" y="49177"/>
                    <a:pt x="39966" y="49937"/>
                  </a:cubicBezTo>
                  <a:cubicBezTo>
                    <a:pt x="40127" y="49965"/>
                    <a:pt x="40287" y="49979"/>
                    <a:pt x="40448" y="49979"/>
                  </a:cubicBezTo>
                  <a:cubicBezTo>
                    <a:pt x="48015" y="49979"/>
                    <a:pt x="56243" y="19285"/>
                    <a:pt x="56244" y="19282"/>
                  </a:cubicBezTo>
                  <a:lnTo>
                    <a:pt x="56244" y="19282"/>
                  </a:lnTo>
                  <a:cubicBezTo>
                    <a:pt x="56244" y="19284"/>
                    <a:pt x="54661" y="29954"/>
                    <a:pt x="59094" y="31442"/>
                  </a:cubicBezTo>
                  <a:cubicBezTo>
                    <a:pt x="59191" y="31474"/>
                    <a:pt x="59285" y="31490"/>
                    <a:pt x="59379" y="31490"/>
                  </a:cubicBezTo>
                  <a:cubicBezTo>
                    <a:pt x="63603" y="31490"/>
                    <a:pt x="65270" y="27"/>
                    <a:pt x="65270" y="27"/>
                  </a:cubicBezTo>
                  <a:cubicBezTo>
                    <a:pt x="65270" y="27"/>
                    <a:pt x="63820" y="0"/>
                    <a:pt x="61539" y="0"/>
                  </a:cubicBezTo>
                  <a:close/>
                </a:path>
              </a:pathLst>
            </a:custGeom>
            <a:solidFill>
              <a:srgbClr val="79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2"/>
            <p:cNvSpPr/>
            <p:nvPr/>
          </p:nvSpPr>
          <p:spPr>
            <a:xfrm rot="-5400000" flipH="1">
              <a:off x="-547440" y="3800450"/>
              <a:ext cx="1779156" cy="1674776"/>
            </a:xfrm>
            <a:custGeom>
              <a:avLst/>
              <a:gdLst/>
              <a:ahLst/>
              <a:cxnLst/>
              <a:rect l="l" t="t" r="r" b="b"/>
              <a:pathLst>
                <a:path w="57203" h="53847" extrusionOk="0">
                  <a:moveTo>
                    <a:pt x="56803" y="1"/>
                  </a:moveTo>
                  <a:cubicBezTo>
                    <a:pt x="56743" y="1"/>
                    <a:pt x="56680" y="24"/>
                    <a:pt x="56625" y="80"/>
                  </a:cubicBezTo>
                  <a:cubicBezTo>
                    <a:pt x="53996" y="2551"/>
                    <a:pt x="51336" y="4989"/>
                    <a:pt x="48707" y="7459"/>
                  </a:cubicBezTo>
                  <a:lnTo>
                    <a:pt x="48581" y="7459"/>
                  </a:lnTo>
                  <a:cubicBezTo>
                    <a:pt x="45419" y="8687"/>
                    <a:pt x="41909" y="9298"/>
                    <a:pt x="38402" y="9298"/>
                  </a:cubicBezTo>
                  <a:cubicBezTo>
                    <a:pt x="35304" y="9298"/>
                    <a:pt x="32209" y="8821"/>
                    <a:pt x="29357" y="7871"/>
                  </a:cubicBezTo>
                  <a:cubicBezTo>
                    <a:pt x="29329" y="7863"/>
                    <a:pt x="29303" y="7860"/>
                    <a:pt x="29278" y="7860"/>
                  </a:cubicBezTo>
                  <a:cubicBezTo>
                    <a:pt x="28992" y="7860"/>
                    <a:pt x="28908" y="8322"/>
                    <a:pt x="29199" y="8409"/>
                  </a:cubicBezTo>
                  <a:cubicBezTo>
                    <a:pt x="32105" y="9367"/>
                    <a:pt x="35252" y="9850"/>
                    <a:pt x="38401" y="9850"/>
                  </a:cubicBezTo>
                  <a:cubicBezTo>
                    <a:pt x="41602" y="9850"/>
                    <a:pt x="44804" y="9352"/>
                    <a:pt x="47757" y="8346"/>
                  </a:cubicBezTo>
                  <a:lnTo>
                    <a:pt x="47757" y="8346"/>
                  </a:lnTo>
                  <a:cubicBezTo>
                    <a:pt x="44369" y="11481"/>
                    <a:pt x="40980" y="14648"/>
                    <a:pt x="37591" y="17783"/>
                  </a:cubicBezTo>
                  <a:cubicBezTo>
                    <a:pt x="37528" y="17783"/>
                    <a:pt x="37496" y="17783"/>
                    <a:pt x="37433" y="17847"/>
                  </a:cubicBezTo>
                  <a:cubicBezTo>
                    <a:pt x="32129" y="21506"/>
                    <a:pt x="25183" y="24234"/>
                    <a:pt x="18426" y="24234"/>
                  </a:cubicBezTo>
                  <a:cubicBezTo>
                    <a:pt x="15944" y="24234"/>
                    <a:pt x="13488" y="23866"/>
                    <a:pt x="11148" y="23040"/>
                  </a:cubicBezTo>
                  <a:cubicBezTo>
                    <a:pt x="11115" y="23027"/>
                    <a:pt x="11083" y="23021"/>
                    <a:pt x="11054" y="23021"/>
                  </a:cubicBezTo>
                  <a:cubicBezTo>
                    <a:pt x="10803" y="23021"/>
                    <a:pt x="10706" y="23462"/>
                    <a:pt x="10989" y="23547"/>
                  </a:cubicBezTo>
                  <a:cubicBezTo>
                    <a:pt x="13391" y="24398"/>
                    <a:pt x="15911" y="24777"/>
                    <a:pt x="18455" y="24777"/>
                  </a:cubicBezTo>
                  <a:cubicBezTo>
                    <a:pt x="24433" y="24777"/>
                    <a:pt x="30544" y="22682"/>
                    <a:pt x="35565" y="19683"/>
                  </a:cubicBezTo>
                  <a:lnTo>
                    <a:pt x="35565" y="19683"/>
                  </a:lnTo>
                  <a:cubicBezTo>
                    <a:pt x="30656" y="24244"/>
                    <a:pt x="25716" y="28836"/>
                    <a:pt x="20807" y="33396"/>
                  </a:cubicBezTo>
                  <a:cubicBezTo>
                    <a:pt x="20744" y="33396"/>
                    <a:pt x="20649" y="33428"/>
                    <a:pt x="20553" y="33523"/>
                  </a:cubicBezTo>
                  <a:cubicBezTo>
                    <a:pt x="20522" y="33586"/>
                    <a:pt x="20490" y="33618"/>
                    <a:pt x="20458" y="33681"/>
                  </a:cubicBezTo>
                  <a:cubicBezTo>
                    <a:pt x="14600" y="37355"/>
                    <a:pt x="7411" y="40902"/>
                    <a:pt x="380" y="41123"/>
                  </a:cubicBezTo>
                  <a:cubicBezTo>
                    <a:pt x="0" y="41123"/>
                    <a:pt x="0" y="41662"/>
                    <a:pt x="349" y="41662"/>
                  </a:cubicBezTo>
                  <a:cubicBezTo>
                    <a:pt x="6682" y="41472"/>
                    <a:pt x="13143" y="38653"/>
                    <a:pt x="18653" y="35423"/>
                  </a:cubicBezTo>
                  <a:lnTo>
                    <a:pt x="18653" y="35423"/>
                  </a:lnTo>
                  <a:lnTo>
                    <a:pt x="8393" y="44987"/>
                  </a:lnTo>
                  <a:cubicBezTo>
                    <a:pt x="5922" y="47267"/>
                    <a:pt x="3484" y="49547"/>
                    <a:pt x="1045" y="51827"/>
                  </a:cubicBezTo>
                  <a:cubicBezTo>
                    <a:pt x="843" y="52004"/>
                    <a:pt x="1024" y="52303"/>
                    <a:pt x="1251" y="52303"/>
                  </a:cubicBezTo>
                  <a:cubicBezTo>
                    <a:pt x="1308" y="52303"/>
                    <a:pt x="1368" y="52284"/>
                    <a:pt x="1425" y="52239"/>
                  </a:cubicBezTo>
                  <a:cubicBezTo>
                    <a:pt x="7189" y="46855"/>
                    <a:pt x="12953" y="41472"/>
                    <a:pt x="18748" y="36088"/>
                  </a:cubicBezTo>
                  <a:lnTo>
                    <a:pt x="18748" y="36088"/>
                  </a:lnTo>
                  <a:cubicBezTo>
                    <a:pt x="15201" y="41282"/>
                    <a:pt x="12066" y="47394"/>
                    <a:pt x="11433" y="53569"/>
                  </a:cubicBezTo>
                  <a:cubicBezTo>
                    <a:pt x="11416" y="53751"/>
                    <a:pt x="11555" y="53847"/>
                    <a:pt x="11697" y="53847"/>
                  </a:cubicBezTo>
                  <a:cubicBezTo>
                    <a:pt x="11826" y="53847"/>
                    <a:pt x="11956" y="53767"/>
                    <a:pt x="11971" y="53601"/>
                  </a:cubicBezTo>
                  <a:cubicBezTo>
                    <a:pt x="12700" y="46634"/>
                    <a:pt x="16658" y="39793"/>
                    <a:pt x="20712" y="34283"/>
                  </a:cubicBezTo>
                  <a:cubicBezTo>
                    <a:pt x="25684" y="29627"/>
                    <a:pt x="30656" y="25004"/>
                    <a:pt x="35628" y="20380"/>
                  </a:cubicBezTo>
                  <a:lnTo>
                    <a:pt x="35628" y="20380"/>
                  </a:lnTo>
                  <a:cubicBezTo>
                    <a:pt x="31004" y="27157"/>
                    <a:pt x="28059" y="36183"/>
                    <a:pt x="30244" y="44258"/>
                  </a:cubicBezTo>
                  <a:cubicBezTo>
                    <a:pt x="30284" y="44391"/>
                    <a:pt x="30401" y="44451"/>
                    <a:pt x="30517" y="44451"/>
                  </a:cubicBezTo>
                  <a:cubicBezTo>
                    <a:pt x="30679" y="44451"/>
                    <a:pt x="30838" y="44334"/>
                    <a:pt x="30783" y="44132"/>
                  </a:cubicBezTo>
                  <a:cubicBezTo>
                    <a:pt x="28344" y="35233"/>
                    <a:pt x="32334" y="25194"/>
                    <a:pt x="37813" y="18353"/>
                  </a:cubicBezTo>
                  <a:lnTo>
                    <a:pt x="47979" y="8884"/>
                  </a:lnTo>
                  <a:lnTo>
                    <a:pt x="47979" y="8884"/>
                  </a:lnTo>
                  <a:cubicBezTo>
                    <a:pt x="45635" y="14553"/>
                    <a:pt x="45160" y="21235"/>
                    <a:pt x="46649" y="27157"/>
                  </a:cubicBezTo>
                  <a:cubicBezTo>
                    <a:pt x="46689" y="27303"/>
                    <a:pt x="46807" y="27366"/>
                    <a:pt x="46923" y="27366"/>
                  </a:cubicBezTo>
                  <a:cubicBezTo>
                    <a:pt x="47084" y="27366"/>
                    <a:pt x="47242" y="27246"/>
                    <a:pt x="47187" y="27062"/>
                  </a:cubicBezTo>
                  <a:cubicBezTo>
                    <a:pt x="45635" y="20855"/>
                    <a:pt x="46237" y="13698"/>
                    <a:pt x="48992" y="7934"/>
                  </a:cubicBezTo>
                  <a:cubicBezTo>
                    <a:pt x="49214" y="7744"/>
                    <a:pt x="49436" y="7523"/>
                    <a:pt x="49657" y="7333"/>
                  </a:cubicBezTo>
                  <a:cubicBezTo>
                    <a:pt x="52096" y="5052"/>
                    <a:pt x="54534" y="2772"/>
                    <a:pt x="57005" y="492"/>
                  </a:cubicBezTo>
                  <a:cubicBezTo>
                    <a:pt x="57202" y="295"/>
                    <a:pt x="57015" y="1"/>
                    <a:pt x="56803" y="1"/>
                  </a:cubicBezTo>
                  <a:close/>
                </a:path>
              </a:pathLst>
            </a:custGeom>
            <a:solidFill>
              <a:srgbClr val="346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6" name="Google Shape;866;p32"/>
          <p:cNvSpPr txBox="1">
            <a:spLocks noGrp="1"/>
          </p:cNvSpPr>
          <p:nvPr>
            <p:ph type="title"/>
          </p:nvPr>
        </p:nvSpPr>
        <p:spPr>
          <a:xfrm>
            <a:off x="5050975" y="1976400"/>
            <a:ext cx="3997200" cy="4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Eleven Elementary Counselors</a:t>
            </a:r>
            <a:endParaRPr/>
          </a:p>
        </p:txBody>
      </p:sp>
      <p:sp>
        <p:nvSpPr>
          <p:cNvPr id="867" name="Google Shape;867;p32"/>
          <p:cNvSpPr txBox="1">
            <a:spLocks noGrp="1"/>
          </p:cNvSpPr>
          <p:nvPr>
            <p:ph type="body" idx="1"/>
          </p:nvPr>
        </p:nvSpPr>
        <p:spPr>
          <a:xfrm>
            <a:off x="5050975" y="2778150"/>
            <a:ext cx="3379800" cy="123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p>
          <a:p>
            <a:pPr marL="457200" lvl="0" indent="-342900" algn="l" rtl="0">
              <a:spcBef>
                <a:spcPts val="0"/>
              </a:spcBef>
              <a:spcAft>
                <a:spcPts val="0"/>
              </a:spcAft>
              <a:buSzPts val="1800"/>
              <a:buChar char="●"/>
            </a:pPr>
            <a:r>
              <a:rPr lang="en" sz="1800"/>
              <a:t>Classroom SEL lessons</a:t>
            </a:r>
            <a:endParaRPr sz="1800"/>
          </a:p>
          <a:p>
            <a:pPr marL="457200" lvl="0" indent="-342900" algn="l" rtl="0">
              <a:spcBef>
                <a:spcPts val="0"/>
              </a:spcBef>
              <a:spcAft>
                <a:spcPts val="0"/>
              </a:spcAft>
              <a:buSzPts val="1800"/>
              <a:buChar char="●"/>
            </a:pPr>
            <a:r>
              <a:rPr lang="en" sz="1800"/>
              <a:t>Small groups</a:t>
            </a:r>
            <a:endParaRPr sz="1800"/>
          </a:p>
          <a:p>
            <a:pPr marL="457200" lvl="0" indent="-342900" algn="l" rtl="0">
              <a:spcBef>
                <a:spcPts val="0"/>
              </a:spcBef>
              <a:spcAft>
                <a:spcPts val="0"/>
              </a:spcAft>
              <a:buSzPts val="1800"/>
              <a:buChar char="●"/>
            </a:pPr>
            <a:r>
              <a:rPr lang="en" sz="1800"/>
              <a:t>1:1 counseling</a:t>
            </a:r>
            <a:endParaRPr sz="1800"/>
          </a:p>
          <a:p>
            <a:pPr marL="0" lvl="0" indent="0" algn="l" rtl="0">
              <a:spcBef>
                <a:spcPts val="0"/>
              </a:spcBef>
              <a:spcAft>
                <a:spcPts val="0"/>
              </a:spcAft>
              <a:buNone/>
            </a:pPr>
            <a:endParaRPr sz="1300"/>
          </a:p>
          <a:p>
            <a:pPr marL="0" lvl="0" indent="0" algn="l" rtl="0">
              <a:spcBef>
                <a:spcPts val="0"/>
              </a:spcBef>
              <a:spcAft>
                <a:spcPts val="1600"/>
              </a:spcAft>
              <a:buNone/>
            </a:pPr>
            <a:endParaRPr sz="1300"/>
          </a:p>
        </p:txBody>
      </p:sp>
      <p:sp>
        <p:nvSpPr>
          <p:cNvPr id="868" name="Google Shape;868;p32"/>
          <p:cNvSpPr txBox="1"/>
          <p:nvPr/>
        </p:nvSpPr>
        <p:spPr>
          <a:xfrm>
            <a:off x="2317125" y="4667800"/>
            <a:ext cx="20763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000">
                <a:solidFill>
                  <a:srgbClr val="3C6D7B"/>
                </a:solidFill>
                <a:latin typeface="Montserrat"/>
                <a:ea typeface="Montserrat"/>
                <a:cs typeface="Montserrat"/>
                <a:sym typeface="Montserrat"/>
              </a:rPr>
              <a:t>Tassajara Hills Elementary</a:t>
            </a:r>
            <a:endParaRPr sz="1000">
              <a:solidFill>
                <a:srgbClr val="3C6D7B"/>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pic>
        <p:nvPicPr>
          <p:cNvPr id="873" name="Google Shape;873;p33"/>
          <p:cNvPicPr preferRelativeResize="0"/>
          <p:nvPr/>
        </p:nvPicPr>
        <p:blipFill rotWithShape="1">
          <a:blip r:embed="rId3">
            <a:alphaModFix/>
          </a:blip>
          <a:srcRect l="3818" t="3741" b="20356"/>
          <a:stretch/>
        </p:blipFill>
        <p:spPr>
          <a:xfrm>
            <a:off x="5773775" y="463300"/>
            <a:ext cx="2657126" cy="2795873"/>
          </a:xfrm>
          <a:prstGeom prst="rect">
            <a:avLst/>
          </a:prstGeom>
          <a:noFill/>
          <a:ln w="28575" cap="flat" cmpd="sng">
            <a:solidFill>
              <a:srgbClr val="D75C43"/>
            </a:solidFill>
            <a:prstDash val="solid"/>
            <a:round/>
            <a:headEnd type="none" w="sm" len="sm"/>
            <a:tailEnd type="none" w="sm" len="sm"/>
          </a:ln>
        </p:spPr>
      </p:pic>
      <p:sp>
        <p:nvSpPr>
          <p:cNvPr id="874" name="Google Shape;874;p33"/>
          <p:cNvSpPr txBox="1">
            <a:spLocks noGrp="1"/>
          </p:cNvSpPr>
          <p:nvPr>
            <p:ph type="ctrTitle" idx="4294967295"/>
          </p:nvPr>
        </p:nvSpPr>
        <p:spPr>
          <a:xfrm>
            <a:off x="5561450" y="3282725"/>
            <a:ext cx="2091300" cy="3006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2400"/>
              <a:t>“Chill Zone”</a:t>
            </a:r>
            <a:endParaRPr sz="2400"/>
          </a:p>
        </p:txBody>
      </p:sp>
      <p:sp>
        <p:nvSpPr>
          <p:cNvPr id="875" name="Google Shape;875;p33"/>
          <p:cNvSpPr txBox="1">
            <a:spLocks noGrp="1"/>
          </p:cNvSpPr>
          <p:nvPr>
            <p:ph type="subTitle" idx="4294967295"/>
          </p:nvPr>
        </p:nvSpPr>
        <p:spPr>
          <a:xfrm>
            <a:off x="5377550" y="4023125"/>
            <a:ext cx="2275200" cy="606000"/>
          </a:xfrm>
          <a:prstGeom prst="rect">
            <a:avLst/>
          </a:prstGeom>
        </p:spPr>
        <p:txBody>
          <a:bodyPr spcFirstLastPara="1" wrap="square" lIns="91425" tIns="91425" rIns="91425" bIns="91425" anchor="t" anchorCtr="0">
            <a:noAutofit/>
          </a:bodyPr>
          <a:lstStyle/>
          <a:p>
            <a:pPr marL="0" lvl="0" indent="0" algn="r" rtl="0">
              <a:lnSpc>
                <a:spcPct val="100000"/>
              </a:lnSpc>
              <a:spcBef>
                <a:spcPts val="0"/>
              </a:spcBef>
              <a:spcAft>
                <a:spcPts val="1600"/>
              </a:spcAft>
              <a:buNone/>
            </a:pPr>
            <a:r>
              <a:rPr lang="en" sz="1400"/>
              <a:t>A calm environment at recess where students can play checkers, Jenga, or just relax.</a:t>
            </a:r>
            <a:endParaRPr sz="1400"/>
          </a:p>
        </p:txBody>
      </p:sp>
      <p:sp>
        <p:nvSpPr>
          <p:cNvPr id="876" name="Google Shape;876;p33"/>
          <p:cNvSpPr txBox="1"/>
          <p:nvPr/>
        </p:nvSpPr>
        <p:spPr>
          <a:xfrm>
            <a:off x="4926950" y="3694625"/>
            <a:ext cx="27258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b="1">
                <a:solidFill>
                  <a:srgbClr val="3C6D7B"/>
                </a:solidFill>
                <a:latin typeface="Montserrat"/>
                <a:ea typeface="Montserrat"/>
                <a:cs typeface="Montserrat"/>
                <a:sym typeface="Montserrat"/>
              </a:rPr>
              <a:t>Coyote Creek Elementary</a:t>
            </a:r>
            <a:endParaRPr b="1">
              <a:solidFill>
                <a:srgbClr val="3C6D7B"/>
              </a:solidFill>
              <a:latin typeface="Montserrat"/>
              <a:ea typeface="Montserrat"/>
              <a:cs typeface="Montserrat"/>
              <a:sym typeface="Montserrat"/>
            </a:endParaRPr>
          </a:p>
        </p:txBody>
      </p:sp>
      <p:pic>
        <p:nvPicPr>
          <p:cNvPr id="877" name="Google Shape;877;p33"/>
          <p:cNvPicPr preferRelativeResize="0"/>
          <p:nvPr/>
        </p:nvPicPr>
        <p:blipFill>
          <a:blip r:embed="rId4">
            <a:alphaModFix/>
          </a:blip>
          <a:stretch>
            <a:fillRect/>
          </a:stretch>
        </p:blipFill>
        <p:spPr>
          <a:xfrm>
            <a:off x="457200" y="2160950"/>
            <a:ext cx="3474719" cy="2610493"/>
          </a:xfrm>
          <a:prstGeom prst="rect">
            <a:avLst/>
          </a:prstGeom>
          <a:noFill/>
          <a:ln w="28575" cap="flat" cmpd="sng">
            <a:solidFill>
              <a:srgbClr val="D75C43"/>
            </a:solidFill>
            <a:prstDash val="solid"/>
            <a:round/>
            <a:headEnd type="none" w="sm" len="sm"/>
            <a:tailEnd type="none" w="sm" len="sm"/>
          </a:ln>
        </p:spPr>
      </p:pic>
      <p:sp>
        <p:nvSpPr>
          <p:cNvPr id="878" name="Google Shape;878;p33"/>
          <p:cNvSpPr txBox="1">
            <a:spLocks noGrp="1"/>
          </p:cNvSpPr>
          <p:nvPr>
            <p:ph type="ctrTitle" idx="4294967295"/>
          </p:nvPr>
        </p:nvSpPr>
        <p:spPr>
          <a:xfrm>
            <a:off x="1698175" y="554775"/>
            <a:ext cx="2945700" cy="3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t>“Start With Hello”</a:t>
            </a:r>
            <a:endParaRPr sz="2400"/>
          </a:p>
        </p:txBody>
      </p:sp>
      <p:sp>
        <p:nvSpPr>
          <p:cNvPr id="879" name="Google Shape;879;p33"/>
          <p:cNvSpPr txBox="1">
            <a:spLocks noGrp="1"/>
          </p:cNvSpPr>
          <p:nvPr>
            <p:ph type="subTitle" idx="4294967295"/>
          </p:nvPr>
        </p:nvSpPr>
        <p:spPr>
          <a:xfrm>
            <a:off x="1774375" y="1281363"/>
            <a:ext cx="2797800" cy="606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400"/>
              <a:t>Students showing off their artwork to kick off the anti-bullying program.</a:t>
            </a:r>
            <a:endParaRPr sz="1400"/>
          </a:p>
        </p:txBody>
      </p:sp>
      <p:sp>
        <p:nvSpPr>
          <p:cNvPr id="880" name="Google Shape;880;p33"/>
          <p:cNvSpPr txBox="1"/>
          <p:nvPr/>
        </p:nvSpPr>
        <p:spPr>
          <a:xfrm>
            <a:off x="1774375" y="940550"/>
            <a:ext cx="27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3C6D7B"/>
                </a:solidFill>
                <a:latin typeface="Montserrat"/>
                <a:ea typeface="Montserrat"/>
                <a:cs typeface="Montserrat"/>
                <a:sym typeface="Montserrat"/>
              </a:rPr>
              <a:t>Quail Run Elementary</a:t>
            </a:r>
            <a:endParaRPr b="1">
              <a:solidFill>
                <a:srgbClr val="3C6D7B"/>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34"/>
          <p:cNvSpPr txBox="1">
            <a:spLocks noGrp="1"/>
          </p:cNvSpPr>
          <p:nvPr>
            <p:ph type="title"/>
          </p:nvPr>
        </p:nvSpPr>
        <p:spPr>
          <a:xfrm>
            <a:off x="713100" y="539500"/>
            <a:ext cx="7717800" cy="61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School Counselors Play Many Roles!</a:t>
            </a:r>
            <a:endParaRPr/>
          </a:p>
        </p:txBody>
      </p:sp>
      <p:pic>
        <p:nvPicPr>
          <p:cNvPr id="886" name="Google Shape;886;p34"/>
          <p:cNvPicPr preferRelativeResize="0"/>
          <p:nvPr/>
        </p:nvPicPr>
        <p:blipFill rotWithShape="1">
          <a:blip r:embed="rId3">
            <a:alphaModFix/>
          </a:blip>
          <a:srcRect t="27593"/>
          <a:stretch/>
        </p:blipFill>
        <p:spPr>
          <a:xfrm>
            <a:off x="361401" y="1277126"/>
            <a:ext cx="3155851" cy="1835374"/>
          </a:xfrm>
          <a:prstGeom prst="rect">
            <a:avLst/>
          </a:prstGeom>
          <a:noFill/>
          <a:ln w="28575" cap="flat" cmpd="sng">
            <a:solidFill>
              <a:srgbClr val="226868"/>
            </a:solidFill>
            <a:prstDash val="solid"/>
            <a:round/>
            <a:headEnd type="none" w="sm" len="sm"/>
            <a:tailEnd type="none" w="sm" len="sm"/>
          </a:ln>
        </p:spPr>
      </p:pic>
      <p:sp>
        <p:nvSpPr>
          <p:cNvPr id="887" name="Google Shape;887;p34"/>
          <p:cNvSpPr txBox="1"/>
          <p:nvPr/>
        </p:nvSpPr>
        <p:spPr>
          <a:xfrm>
            <a:off x="361400" y="3353200"/>
            <a:ext cx="295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3C6D7B"/>
                </a:solidFill>
                <a:latin typeface="Montserrat"/>
                <a:ea typeface="Montserrat"/>
                <a:cs typeface="Montserrat"/>
                <a:sym typeface="Montserrat"/>
              </a:rPr>
              <a:t>7th grade SMART goal lesson</a:t>
            </a:r>
            <a:endParaRPr>
              <a:solidFill>
                <a:srgbClr val="3C6D7B"/>
              </a:solidFill>
              <a:latin typeface="Montserrat"/>
              <a:ea typeface="Montserrat"/>
              <a:cs typeface="Montserrat"/>
              <a:sym typeface="Montserrat"/>
            </a:endParaRPr>
          </a:p>
        </p:txBody>
      </p:sp>
      <p:sp>
        <p:nvSpPr>
          <p:cNvPr id="888" name="Google Shape;888;p34"/>
          <p:cNvSpPr txBox="1"/>
          <p:nvPr/>
        </p:nvSpPr>
        <p:spPr>
          <a:xfrm>
            <a:off x="361400" y="3148550"/>
            <a:ext cx="245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3C6D7B"/>
                </a:solidFill>
                <a:latin typeface="Montserrat"/>
                <a:ea typeface="Montserrat"/>
                <a:cs typeface="Montserrat"/>
                <a:sym typeface="Montserrat"/>
              </a:rPr>
              <a:t>Los Cerros MS</a:t>
            </a:r>
            <a:endParaRPr b="1">
              <a:solidFill>
                <a:srgbClr val="3C6D7B"/>
              </a:solidFill>
              <a:latin typeface="Montserrat"/>
              <a:ea typeface="Montserrat"/>
              <a:cs typeface="Montserrat"/>
              <a:sym typeface="Montserrat"/>
            </a:endParaRPr>
          </a:p>
        </p:txBody>
      </p:sp>
      <p:pic>
        <p:nvPicPr>
          <p:cNvPr id="889" name="Google Shape;889;p34"/>
          <p:cNvPicPr preferRelativeResize="0"/>
          <p:nvPr/>
        </p:nvPicPr>
        <p:blipFill>
          <a:blip r:embed="rId4">
            <a:alphaModFix/>
          </a:blip>
          <a:stretch>
            <a:fillRect/>
          </a:stretch>
        </p:blipFill>
        <p:spPr>
          <a:xfrm>
            <a:off x="6904884" y="1296625"/>
            <a:ext cx="1828800" cy="2447109"/>
          </a:xfrm>
          <a:prstGeom prst="rect">
            <a:avLst/>
          </a:prstGeom>
          <a:noFill/>
          <a:ln w="28575" cap="flat" cmpd="sng">
            <a:solidFill>
              <a:srgbClr val="226868"/>
            </a:solidFill>
            <a:prstDash val="solid"/>
            <a:round/>
            <a:headEnd type="none" w="sm" len="sm"/>
            <a:tailEnd type="none" w="sm" len="sm"/>
          </a:ln>
        </p:spPr>
      </p:pic>
      <p:sp>
        <p:nvSpPr>
          <p:cNvPr id="890" name="Google Shape;890;p34"/>
          <p:cNvSpPr txBox="1"/>
          <p:nvPr/>
        </p:nvSpPr>
        <p:spPr>
          <a:xfrm>
            <a:off x="5781375" y="4058200"/>
            <a:ext cx="29523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3C6D7B"/>
                </a:solidFill>
                <a:latin typeface="Montserrat"/>
                <a:ea typeface="Montserrat"/>
                <a:cs typeface="Montserrat"/>
                <a:sym typeface="Montserrat"/>
              </a:rPr>
              <a:t>Halloween spirit competition</a:t>
            </a:r>
            <a:endParaRPr>
              <a:solidFill>
                <a:srgbClr val="3C6D7B"/>
              </a:solidFill>
              <a:latin typeface="Montserrat"/>
              <a:ea typeface="Montserrat"/>
              <a:cs typeface="Montserrat"/>
              <a:sym typeface="Montserrat"/>
            </a:endParaRPr>
          </a:p>
        </p:txBody>
      </p:sp>
      <p:sp>
        <p:nvSpPr>
          <p:cNvPr id="891" name="Google Shape;891;p34"/>
          <p:cNvSpPr txBox="1"/>
          <p:nvPr/>
        </p:nvSpPr>
        <p:spPr>
          <a:xfrm>
            <a:off x="6283225" y="3853550"/>
            <a:ext cx="24504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b="1">
                <a:solidFill>
                  <a:srgbClr val="3C6D7B"/>
                </a:solidFill>
                <a:latin typeface="Montserrat"/>
                <a:ea typeface="Montserrat"/>
                <a:cs typeface="Montserrat"/>
                <a:sym typeface="Montserrat"/>
              </a:rPr>
              <a:t>Charlotte Wood MS</a:t>
            </a:r>
            <a:endParaRPr b="1">
              <a:solidFill>
                <a:srgbClr val="3C6D7B"/>
              </a:solidFill>
              <a:latin typeface="Montserrat"/>
              <a:ea typeface="Montserrat"/>
              <a:cs typeface="Montserrat"/>
              <a:sym typeface="Montserrat"/>
            </a:endParaRPr>
          </a:p>
        </p:txBody>
      </p:sp>
      <p:pic>
        <p:nvPicPr>
          <p:cNvPr id="892" name="Google Shape;892;p34"/>
          <p:cNvPicPr preferRelativeResize="0"/>
          <p:nvPr/>
        </p:nvPicPr>
        <p:blipFill rotWithShape="1">
          <a:blip r:embed="rId5">
            <a:alphaModFix/>
          </a:blip>
          <a:srcRect l="7564" t="10710" r="5289" b="16376"/>
          <a:stretch/>
        </p:blipFill>
        <p:spPr>
          <a:xfrm>
            <a:off x="3890588" y="3148550"/>
            <a:ext cx="1968148" cy="1236626"/>
          </a:xfrm>
          <a:prstGeom prst="rect">
            <a:avLst/>
          </a:prstGeom>
          <a:noFill/>
          <a:ln w="28575" cap="flat" cmpd="sng">
            <a:solidFill>
              <a:srgbClr val="226868"/>
            </a:solidFill>
            <a:prstDash val="solid"/>
            <a:round/>
            <a:headEnd type="none" w="sm" len="sm"/>
            <a:tailEnd type="none" w="sm" len="sm"/>
          </a:ln>
        </p:spPr>
      </p:pic>
      <p:sp>
        <p:nvSpPr>
          <p:cNvPr id="893" name="Google Shape;893;p34"/>
          <p:cNvSpPr txBox="1"/>
          <p:nvPr/>
        </p:nvSpPr>
        <p:spPr>
          <a:xfrm>
            <a:off x="806100" y="4656225"/>
            <a:ext cx="50673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3C6D7B"/>
                </a:solidFill>
                <a:latin typeface="Montserrat"/>
                <a:ea typeface="Montserrat"/>
                <a:cs typeface="Montserrat"/>
                <a:sym typeface="Montserrat"/>
              </a:rPr>
              <a:t>Welcoming students back on the first day of school</a:t>
            </a:r>
            <a:endParaRPr>
              <a:solidFill>
                <a:srgbClr val="3C6D7B"/>
              </a:solidFill>
              <a:latin typeface="Montserrat"/>
              <a:ea typeface="Montserrat"/>
              <a:cs typeface="Montserrat"/>
              <a:sym typeface="Montserrat"/>
            </a:endParaRPr>
          </a:p>
        </p:txBody>
      </p:sp>
      <p:sp>
        <p:nvSpPr>
          <p:cNvPr id="894" name="Google Shape;894;p34"/>
          <p:cNvSpPr txBox="1"/>
          <p:nvPr/>
        </p:nvSpPr>
        <p:spPr>
          <a:xfrm>
            <a:off x="3423000" y="4425750"/>
            <a:ext cx="24504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b="1">
                <a:solidFill>
                  <a:srgbClr val="3C6D7B"/>
                </a:solidFill>
                <a:latin typeface="Montserrat"/>
                <a:ea typeface="Montserrat"/>
                <a:cs typeface="Montserrat"/>
                <a:sym typeface="Montserrat"/>
              </a:rPr>
              <a:t>Gale Ranch MS</a:t>
            </a:r>
            <a:endParaRPr b="1">
              <a:solidFill>
                <a:srgbClr val="3C6D7B"/>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pic>
        <p:nvPicPr>
          <p:cNvPr id="899" name="Google Shape;899;p35"/>
          <p:cNvPicPr preferRelativeResize="0"/>
          <p:nvPr/>
        </p:nvPicPr>
        <p:blipFill>
          <a:blip r:embed="rId3">
            <a:alphaModFix/>
          </a:blip>
          <a:stretch>
            <a:fillRect/>
          </a:stretch>
        </p:blipFill>
        <p:spPr>
          <a:xfrm>
            <a:off x="2500888" y="615700"/>
            <a:ext cx="4142232" cy="4142232"/>
          </a:xfrm>
          <a:prstGeom prst="rect">
            <a:avLst/>
          </a:prstGeom>
          <a:noFill/>
          <a:ln w="38100" cap="flat" cmpd="sng">
            <a:solidFill>
              <a:srgbClr val="FFAA4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156</Words>
  <Application>Microsoft Office PowerPoint</Application>
  <PresentationFormat>On-screen Show (16:9)</PresentationFormat>
  <Paragraphs>26</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Montserrat</vt:lpstr>
      <vt:lpstr>Montserrat SemiBold</vt:lpstr>
      <vt:lpstr>Arial</vt:lpstr>
      <vt:lpstr>Fredoka One</vt:lpstr>
      <vt:lpstr>Simple Light</vt:lpstr>
      <vt:lpstr>National School Counseling Week</vt:lpstr>
      <vt:lpstr>What is National  School Counseling Week?</vt:lpstr>
      <vt:lpstr>Eleven Elementary Counselors</vt:lpstr>
      <vt:lpstr>“Chill Zone”</vt:lpstr>
      <vt:lpstr>School Counselors Play Many Roles!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School Counseling Week</dc:title>
  <dc:creator>Fischer, Cindy [EC]</dc:creator>
  <cp:lastModifiedBy>Fischer, Cindy [EC]</cp:lastModifiedBy>
  <cp:revision>1</cp:revision>
  <dcterms:modified xsi:type="dcterms:W3CDTF">2022-01-19T05:23:01Z</dcterms:modified>
</cp:coreProperties>
</file>