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9"/>
  </p:notesMasterIdLst>
  <p:sldIdLst>
    <p:sldId id="256" r:id="rId3"/>
    <p:sldId id="257" r:id="rId4"/>
    <p:sldId id="258" r:id="rId5"/>
    <p:sldId id="259" r:id="rId6"/>
    <p:sldId id="260" r:id="rId7"/>
    <p:sldId id="261" r:id="rId8"/>
  </p:sldIdLst>
  <p:sldSz cx="12192000" cy="6858000"/>
  <p:notesSz cx="6858000" cy="9144000"/>
  <p:embeddedFontLst>
    <p:embeddedFont>
      <p:font typeface="Quattrocento Sans" panose="020B0604020202020204" charset="0"/>
      <p:regular r:id="rId10"/>
      <p:bold r:id="rId11"/>
      <p:italic r:id="rId12"/>
      <p:boldItalic r:id="rId13"/>
    </p:embeddedFont>
    <p:embeddedFont>
      <p:font typeface="Montserrat"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480">
          <p15:clr>
            <a:srgbClr val="A4A3A4"/>
          </p15:clr>
        </p15:guide>
        <p15:guide id="3" pos="7200">
          <p15:clr>
            <a:srgbClr val="A4A3A4"/>
          </p15:clr>
        </p15:guide>
        <p15:guide id="4" pos="4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0" y="78"/>
      </p:cViewPr>
      <p:guideLst>
        <p:guide orient="horz" pos="2160"/>
        <p:guide pos="480"/>
        <p:guide pos="7200"/>
        <p:guide pos="4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Quattrocento Sans"/>
                <a:ea typeface="Quattrocento Sans"/>
                <a:cs typeface="Quattrocento Sans"/>
                <a:sym typeface="Quattrocento Sans"/>
              </a:rPr>
              <a:t>‹#›</a:t>
            </a:fld>
            <a:endParaRPr sz="1200" b="0" i="0" u="none" strike="noStrike" cap="none">
              <a:solidFill>
                <a:schemeClr val="dk1"/>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Quattrocento Sans"/>
                <a:ea typeface="Quattrocento Sans"/>
                <a:cs typeface="Quattrocento Sans"/>
                <a:sym typeface="Quattrocento Sans"/>
              </a:rPr>
              <a:t>1</a:t>
            </a:fld>
            <a:endParaRPr sz="1200" b="0" i="0" u="none" strike="noStrike" cap="none">
              <a:solidFill>
                <a:schemeClr val="dk1"/>
              </a:solidFill>
              <a:latin typeface="Quattrocento Sans"/>
              <a:ea typeface="Quattrocento Sans"/>
              <a:cs typeface="Quattrocento Sans"/>
              <a:sym typeface="Quattrocento Sans"/>
            </a:endParaRPr>
          </a:p>
        </p:txBody>
      </p:sp>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f344cc3006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2" name="Google Shape;82;gf344cc30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 name="Google Shape;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5" name="Google Shape;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 name="Google Shape;1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p:cSld name="Title ">
    <p:bg>
      <p:bgPr>
        <a:solidFill>
          <a:schemeClr val="accent2"/>
        </a:solidFill>
        <a:effectLst/>
      </p:bgPr>
    </p:bg>
    <p:spTree>
      <p:nvGrpSpPr>
        <p:cNvPr id="1" name="Shape 15"/>
        <p:cNvGrpSpPr/>
        <p:nvPr/>
      </p:nvGrpSpPr>
      <p:grpSpPr>
        <a:xfrm>
          <a:off x="0" y="0"/>
          <a:ext cx="0" cy="0"/>
          <a:chOff x="0" y="0"/>
          <a:chExt cx="0" cy="0"/>
        </a:xfrm>
      </p:grpSpPr>
      <p:pic>
        <p:nvPicPr>
          <p:cNvPr id="16" name="Google Shape;16;p2" descr="Chart, background pattern&#10;&#10;Description automatically generated"/>
          <p:cNvPicPr preferRelativeResize="0"/>
          <p:nvPr/>
        </p:nvPicPr>
        <p:blipFill rotWithShape="1">
          <a:blip r:embed="rId2">
            <a:alphaModFix/>
          </a:blip>
          <a:srcRect/>
          <a:stretch/>
        </p:blipFill>
        <p:spPr>
          <a:xfrm>
            <a:off x="0" y="0"/>
            <a:ext cx="3516198" cy="6858000"/>
          </a:xfrm>
          <a:prstGeom prst="rect">
            <a:avLst/>
          </a:prstGeom>
          <a:noFill/>
          <a:ln>
            <a:noFill/>
          </a:ln>
        </p:spPr>
      </p:pic>
      <p:sp>
        <p:nvSpPr>
          <p:cNvPr id="17" name="Google Shape;17;p2"/>
          <p:cNvSpPr txBox="1">
            <a:spLocks noGrp="1"/>
          </p:cNvSpPr>
          <p:nvPr>
            <p:ph type="body" idx="1"/>
          </p:nvPr>
        </p:nvSpPr>
        <p:spPr>
          <a:xfrm>
            <a:off x="4612641" y="3554917"/>
            <a:ext cx="6438912" cy="76308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lt1"/>
              </a:buClr>
              <a:buSzPts val="2400"/>
              <a:buNone/>
              <a:defRPr/>
            </a:lvl2pPr>
            <a:lvl3pPr marL="1371600" lvl="2" indent="-228600" algn="l">
              <a:lnSpc>
                <a:spcPct val="90000"/>
              </a:lnSpc>
              <a:spcBef>
                <a:spcPts val="500"/>
              </a:spcBef>
              <a:spcAft>
                <a:spcPts val="0"/>
              </a:spcAft>
              <a:buClr>
                <a:schemeClr val="lt1"/>
              </a:buClr>
              <a:buSzPts val="2000"/>
              <a:buNone/>
              <a:defRPr/>
            </a:lvl3pPr>
            <a:lvl4pPr marL="1828800" lvl="3" indent="-228600" algn="l">
              <a:lnSpc>
                <a:spcPct val="90000"/>
              </a:lnSpc>
              <a:spcBef>
                <a:spcPts val="500"/>
              </a:spcBef>
              <a:spcAft>
                <a:spcPts val="0"/>
              </a:spcAft>
              <a:buClr>
                <a:schemeClr val="lt1"/>
              </a:buClr>
              <a:buSzPts val="1800"/>
              <a:buNone/>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 name="Google Shape;18;p2"/>
          <p:cNvSpPr txBox="1">
            <a:spLocks noGrp="1"/>
          </p:cNvSpPr>
          <p:nvPr>
            <p:ph type="ctrTitle"/>
          </p:nvPr>
        </p:nvSpPr>
        <p:spPr>
          <a:xfrm>
            <a:off x="4612640" y="2311400"/>
            <a:ext cx="5156200" cy="1117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Quattrocento Sans"/>
              <a:buNone/>
              <a:defRPr>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ight Pattern Content">
  <p:cSld name="Right Pattern Content">
    <p:bg>
      <p:bgPr>
        <a:solidFill>
          <a:schemeClr val="lt1"/>
        </a:solidFill>
        <a:effectLst/>
      </p:bgPr>
    </p:bg>
    <p:spTree>
      <p:nvGrpSpPr>
        <p:cNvPr id="1" name="Shape 69"/>
        <p:cNvGrpSpPr/>
        <p:nvPr/>
      </p:nvGrpSpPr>
      <p:grpSpPr>
        <a:xfrm>
          <a:off x="0" y="0"/>
          <a:ext cx="0" cy="0"/>
          <a:chOff x="0" y="0"/>
          <a:chExt cx="0" cy="0"/>
        </a:xfrm>
      </p:grpSpPr>
      <p:pic>
        <p:nvPicPr>
          <p:cNvPr id="70" name="Google Shape;70;p13" descr="Chart, background pattern&#10;&#10;Description automatically generated"/>
          <p:cNvPicPr preferRelativeResize="0"/>
          <p:nvPr/>
        </p:nvPicPr>
        <p:blipFill rotWithShape="1">
          <a:blip r:embed="rId2">
            <a:alphaModFix/>
          </a:blip>
          <a:srcRect/>
          <a:stretch/>
        </p:blipFill>
        <p:spPr>
          <a:xfrm>
            <a:off x="7721600" y="-8164"/>
            <a:ext cx="4470400" cy="6877050"/>
          </a:xfrm>
          <a:prstGeom prst="rect">
            <a:avLst/>
          </a:prstGeom>
          <a:noFill/>
          <a:ln>
            <a:noFill/>
          </a:ln>
        </p:spPr>
      </p:pic>
      <p:sp>
        <p:nvSpPr>
          <p:cNvPr id="71" name="Google Shape;71;p13"/>
          <p:cNvSpPr txBox="1">
            <a:spLocks noGrp="1"/>
          </p:cNvSpPr>
          <p:nvPr>
            <p:ph type="body" idx="1"/>
          </p:nvPr>
        </p:nvSpPr>
        <p:spPr>
          <a:xfrm>
            <a:off x="762000" y="1905000"/>
            <a:ext cx="6477000" cy="3276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3A13"/>
              </a:buClr>
              <a:buSzPts val="2000"/>
              <a:buNone/>
              <a:defRPr sz="2000" b="1">
                <a:solidFill>
                  <a:srgbClr val="563A13"/>
                </a:solidFill>
              </a:defRPr>
            </a:lvl1pPr>
            <a:lvl2pPr marL="914400" lvl="1" indent="-342900" algn="l">
              <a:lnSpc>
                <a:spcPct val="90000"/>
              </a:lnSpc>
              <a:spcBef>
                <a:spcPts val="500"/>
              </a:spcBef>
              <a:spcAft>
                <a:spcPts val="0"/>
              </a:spcAft>
              <a:buClr>
                <a:srgbClr val="563A13"/>
              </a:buClr>
              <a:buSzPts val="1800"/>
              <a:buChar char="•"/>
              <a:defRPr sz="1800">
                <a:solidFill>
                  <a:srgbClr val="563A13"/>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3"/>
          <p:cNvSpPr txBox="1">
            <a:spLocks noGrp="1"/>
          </p:cNvSpPr>
          <p:nvPr>
            <p:ph type="title"/>
          </p:nvPr>
        </p:nvSpPr>
        <p:spPr>
          <a:xfrm>
            <a:off x="762000" y="715961"/>
            <a:ext cx="6477000" cy="118903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000"/>
              <a:buFont typeface="Quattrocento Sans"/>
              <a:buNone/>
              <a:defRPr sz="4000"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Break">
  <p:cSld name="Section Break">
    <p:bg>
      <p:bgPr>
        <a:solidFill>
          <a:schemeClr val="accent2"/>
        </a:solidFill>
        <a:effectLst/>
      </p:bgPr>
    </p:bg>
    <p:spTree>
      <p:nvGrpSpPr>
        <p:cNvPr id="1" name="Shape 19"/>
        <p:cNvGrpSpPr/>
        <p:nvPr/>
      </p:nvGrpSpPr>
      <p:grpSpPr>
        <a:xfrm>
          <a:off x="0" y="0"/>
          <a:ext cx="0" cy="0"/>
          <a:chOff x="0" y="0"/>
          <a:chExt cx="0" cy="0"/>
        </a:xfrm>
      </p:grpSpPr>
      <p:pic>
        <p:nvPicPr>
          <p:cNvPr id="20" name="Google Shape;20;p3" descr="Shape, arrow&#10;&#10;Description automatically generated"/>
          <p:cNvPicPr preferRelativeResize="0"/>
          <p:nvPr/>
        </p:nvPicPr>
        <p:blipFill rotWithShape="1">
          <a:blip r:embed="rId2">
            <a:alphaModFix amt="35000"/>
          </a:blip>
          <a:srcRect/>
          <a:stretch/>
        </p:blipFill>
        <p:spPr>
          <a:xfrm>
            <a:off x="0" y="0"/>
            <a:ext cx="12192000" cy="6858000"/>
          </a:xfrm>
          <a:prstGeom prst="rect">
            <a:avLst/>
          </a:prstGeom>
          <a:noFill/>
          <a:ln>
            <a:noFill/>
          </a:ln>
        </p:spPr>
      </p:pic>
      <p:sp>
        <p:nvSpPr>
          <p:cNvPr id="21" name="Google Shape;21;p3"/>
          <p:cNvSpPr txBox="1">
            <a:spLocks noGrp="1"/>
          </p:cNvSpPr>
          <p:nvPr>
            <p:ph type="title"/>
          </p:nvPr>
        </p:nvSpPr>
        <p:spPr>
          <a:xfrm>
            <a:off x="1525301" y="1995467"/>
            <a:ext cx="9141397" cy="615553"/>
          </a:xfrm>
          <a:prstGeom prst="rect">
            <a:avLst/>
          </a:prstGeom>
          <a:noFill/>
          <a:ln>
            <a:noFill/>
          </a:ln>
        </p:spPr>
        <p:txBody>
          <a:bodyPr spcFirstLastPara="1" wrap="square" lIns="0" tIns="0" rIns="0" bIns="0" anchor="b" anchorCtr="0">
            <a:spAutoFit/>
          </a:bodyPr>
          <a:lstStyle>
            <a:lvl1pPr lvl="0" algn="ctr">
              <a:lnSpc>
                <a:spcPct val="100000"/>
              </a:lnSpc>
              <a:spcBef>
                <a:spcPts val="0"/>
              </a:spcBef>
              <a:spcAft>
                <a:spcPts val="0"/>
              </a:spcAft>
              <a:buClr>
                <a:schemeClr val="lt1"/>
              </a:buClr>
              <a:buSzPts val="4000"/>
              <a:buFont typeface="Quattrocento Sans"/>
              <a:buNone/>
              <a:defRPr sz="4000" b="1" i="0" cap="non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2196307" y="3260705"/>
            <a:ext cx="7799387" cy="1534757"/>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Clr>
                <a:schemeClr val="lt1"/>
              </a:buClr>
              <a:buSzPts val="1800"/>
              <a:buFont typeface="Arial"/>
              <a:buNone/>
              <a:defRPr sz="1800">
                <a:solidFill>
                  <a:schemeClr val="lt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ttom Pattern blue">
  <p:cSld name="Bottom Pattern blue">
    <p:bg>
      <p:bgPr>
        <a:solidFill>
          <a:schemeClr val="accent1"/>
        </a:soli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62000" y="716577"/>
            <a:ext cx="10668000" cy="615553"/>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Clr>
                <a:schemeClr val="accent2"/>
              </a:buClr>
              <a:buSzPts val="4000"/>
              <a:buFont typeface="Quattrocento Sans"/>
              <a:buNone/>
              <a:defRPr sz="4000" b="1" i="0" cap="none">
                <a:solidFill>
                  <a:schemeClr val="accent2"/>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62000" y="1790699"/>
            <a:ext cx="10668000" cy="685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63A13"/>
              </a:buClr>
              <a:buSzPts val="1800"/>
              <a:buFont typeface="Arial"/>
              <a:buNone/>
              <a:defRPr sz="1800">
                <a:solidFill>
                  <a:srgbClr val="563A13"/>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26" name="Google Shape;26;p4" descr="Chart, background pattern&#10;&#10;Description automatically generated"/>
          <p:cNvPicPr preferRelativeResize="0"/>
          <p:nvPr/>
        </p:nvPicPr>
        <p:blipFill rotWithShape="1">
          <a:blip r:embed="rId2">
            <a:alphaModFix/>
          </a:blip>
          <a:srcRect/>
          <a:stretch/>
        </p:blipFill>
        <p:spPr>
          <a:xfrm>
            <a:off x="0" y="6150916"/>
            <a:ext cx="12192000" cy="71052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eft Pattern Content">
  <p:cSld name="Left Pattern Content">
    <p:bg>
      <p:bgPr>
        <a:solidFill>
          <a:schemeClr val="lt1"/>
        </a:solidFill>
        <a:effectLst/>
      </p:bgPr>
    </p:bg>
    <p:spTree>
      <p:nvGrpSpPr>
        <p:cNvPr id="1" name="Shape 27"/>
        <p:cNvGrpSpPr/>
        <p:nvPr/>
      </p:nvGrpSpPr>
      <p:grpSpPr>
        <a:xfrm>
          <a:off x="0" y="0"/>
          <a:ext cx="0" cy="0"/>
          <a:chOff x="0" y="0"/>
          <a:chExt cx="0" cy="0"/>
        </a:xfrm>
      </p:grpSpPr>
      <p:pic>
        <p:nvPicPr>
          <p:cNvPr id="28" name="Google Shape;28;p5" descr="Chart, background pattern&#10;&#10;Description automatically generated"/>
          <p:cNvPicPr preferRelativeResize="0"/>
          <p:nvPr/>
        </p:nvPicPr>
        <p:blipFill rotWithShape="1">
          <a:blip r:embed="rId2">
            <a:alphaModFix/>
          </a:blip>
          <a:srcRect/>
          <a:stretch/>
        </p:blipFill>
        <p:spPr>
          <a:xfrm>
            <a:off x="-11394" y="-14514"/>
            <a:ext cx="4470400" cy="6877050"/>
          </a:xfrm>
          <a:prstGeom prst="rect">
            <a:avLst/>
          </a:prstGeom>
          <a:noFill/>
          <a:ln>
            <a:noFill/>
          </a:ln>
        </p:spPr>
      </p:pic>
      <p:sp>
        <p:nvSpPr>
          <p:cNvPr id="29" name="Google Shape;29;p5"/>
          <p:cNvSpPr txBox="1">
            <a:spLocks noGrp="1"/>
          </p:cNvSpPr>
          <p:nvPr>
            <p:ph type="body" idx="1"/>
          </p:nvPr>
        </p:nvSpPr>
        <p:spPr>
          <a:xfrm>
            <a:off x="5199743" y="1905000"/>
            <a:ext cx="6477000" cy="3276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3A13"/>
              </a:buClr>
              <a:buSzPts val="2000"/>
              <a:buNone/>
              <a:defRPr sz="2000" b="1">
                <a:solidFill>
                  <a:srgbClr val="563A13"/>
                </a:solidFill>
              </a:defRPr>
            </a:lvl1pPr>
            <a:lvl2pPr marL="914400" lvl="1" indent="-342900" algn="l">
              <a:lnSpc>
                <a:spcPct val="90000"/>
              </a:lnSpc>
              <a:spcBef>
                <a:spcPts val="500"/>
              </a:spcBef>
              <a:spcAft>
                <a:spcPts val="0"/>
              </a:spcAft>
              <a:buClr>
                <a:srgbClr val="563A13"/>
              </a:buClr>
              <a:buSzPts val="1800"/>
              <a:buChar char="•"/>
              <a:defRPr sz="1800">
                <a:solidFill>
                  <a:srgbClr val="563A13"/>
                </a:solidFill>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 name="Google Shape;30;p5"/>
          <p:cNvSpPr txBox="1">
            <a:spLocks noGrp="1"/>
          </p:cNvSpPr>
          <p:nvPr>
            <p:ph type="title"/>
          </p:nvPr>
        </p:nvSpPr>
        <p:spPr>
          <a:xfrm>
            <a:off x="5199742" y="715961"/>
            <a:ext cx="6477000" cy="118903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000"/>
              <a:buFont typeface="Quattrocento Sans"/>
              <a:buNone/>
              <a:defRPr sz="4000" b="1" i="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mart Art">
  <p:cSld name="Smart Art">
    <p:bg>
      <p:bgPr>
        <a:solidFill>
          <a:schemeClr val="accent1"/>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1223963" y="4943475"/>
            <a:ext cx="2908300" cy="968375"/>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1000"/>
              </a:spcBef>
              <a:spcAft>
                <a:spcPts val="0"/>
              </a:spcAft>
              <a:buClr>
                <a:srgbClr val="563A13"/>
              </a:buClr>
              <a:buSzPts val="1400"/>
              <a:buChar char="•"/>
              <a:defRPr sz="1400">
                <a:solidFill>
                  <a:srgbClr val="563A13"/>
                </a:solidFill>
              </a:defRPr>
            </a:lvl1pPr>
            <a:lvl2pPr marL="914400" lvl="1" indent="-317500" algn="l">
              <a:lnSpc>
                <a:spcPct val="90000"/>
              </a:lnSpc>
              <a:spcBef>
                <a:spcPts val="500"/>
              </a:spcBef>
              <a:spcAft>
                <a:spcPts val="0"/>
              </a:spcAft>
              <a:buClr>
                <a:srgbClr val="563A13"/>
              </a:buClr>
              <a:buSzPts val="1400"/>
              <a:buChar char="•"/>
              <a:defRPr sz="1400">
                <a:solidFill>
                  <a:srgbClr val="563A13"/>
                </a:solidFill>
              </a:defRPr>
            </a:lvl2pPr>
            <a:lvl3pPr marL="1371600" lvl="2" indent="-317500" algn="l">
              <a:lnSpc>
                <a:spcPct val="90000"/>
              </a:lnSpc>
              <a:spcBef>
                <a:spcPts val="500"/>
              </a:spcBef>
              <a:spcAft>
                <a:spcPts val="0"/>
              </a:spcAft>
              <a:buClr>
                <a:srgbClr val="563A13"/>
              </a:buClr>
              <a:buSzPts val="1400"/>
              <a:buChar char="•"/>
              <a:defRPr sz="1400">
                <a:solidFill>
                  <a:srgbClr val="563A13"/>
                </a:solidFill>
              </a:defRPr>
            </a:lvl3pPr>
            <a:lvl4pPr marL="1828800" lvl="3" indent="-317500" algn="l">
              <a:lnSpc>
                <a:spcPct val="90000"/>
              </a:lnSpc>
              <a:spcBef>
                <a:spcPts val="500"/>
              </a:spcBef>
              <a:spcAft>
                <a:spcPts val="0"/>
              </a:spcAft>
              <a:buClr>
                <a:srgbClr val="563A13"/>
              </a:buClr>
              <a:buSzPts val="1400"/>
              <a:buChar char="•"/>
              <a:defRPr sz="1400">
                <a:solidFill>
                  <a:srgbClr val="563A13"/>
                </a:solidFill>
              </a:defRPr>
            </a:lvl4pPr>
            <a:lvl5pPr marL="2286000" lvl="4" indent="-317500" algn="l">
              <a:lnSpc>
                <a:spcPct val="90000"/>
              </a:lnSpc>
              <a:spcBef>
                <a:spcPts val="500"/>
              </a:spcBef>
              <a:spcAft>
                <a:spcPts val="0"/>
              </a:spcAft>
              <a:buClr>
                <a:srgbClr val="563A13"/>
              </a:buClr>
              <a:buSzPts val="1400"/>
              <a:buChar char="•"/>
              <a:defRPr sz="1400">
                <a:solidFill>
                  <a:srgbClr val="563A13"/>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6"/>
          <p:cNvSpPr>
            <a:spLocks noGrp="1"/>
          </p:cNvSpPr>
          <p:nvPr>
            <p:ph type="pic" idx="2"/>
          </p:nvPr>
        </p:nvSpPr>
        <p:spPr>
          <a:xfrm>
            <a:off x="2024063" y="3232150"/>
            <a:ext cx="1308100" cy="1309688"/>
          </a:xfrm>
          <a:prstGeom prst="rect">
            <a:avLst/>
          </a:prstGeom>
          <a:solidFill>
            <a:srgbClr val="E2CFBB"/>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200"/>
              <a:buFont typeface="Arial"/>
              <a:buNone/>
              <a:defRPr sz="1200" b="0" i="0" u="none" strike="noStrike" cap="none">
                <a:solidFill>
                  <a:schemeClr val="lt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9pPr>
          </a:lstStyle>
          <a:p>
            <a:endParaRPr/>
          </a:p>
        </p:txBody>
      </p:sp>
      <p:sp>
        <p:nvSpPr>
          <p:cNvPr id="34" name="Google Shape;34;p6"/>
          <p:cNvSpPr>
            <a:spLocks noGrp="1"/>
          </p:cNvSpPr>
          <p:nvPr>
            <p:ph type="pic" idx="3"/>
          </p:nvPr>
        </p:nvSpPr>
        <p:spPr>
          <a:xfrm>
            <a:off x="5442311" y="3248540"/>
            <a:ext cx="1308100" cy="1309688"/>
          </a:xfrm>
          <a:prstGeom prst="rect">
            <a:avLst/>
          </a:prstGeom>
          <a:solidFill>
            <a:srgbClr val="E2CFBB"/>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200"/>
              <a:buFont typeface="Arial"/>
              <a:buNone/>
              <a:defRPr sz="1200" b="0" i="0" u="none" strike="noStrike" cap="none">
                <a:solidFill>
                  <a:schemeClr val="lt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9pPr>
          </a:lstStyle>
          <a:p>
            <a:endParaRPr/>
          </a:p>
        </p:txBody>
      </p:sp>
      <p:sp>
        <p:nvSpPr>
          <p:cNvPr id="35" name="Google Shape;35;p6"/>
          <p:cNvSpPr>
            <a:spLocks noGrp="1"/>
          </p:cNvSpPr>
          <p:nvPr>
            <p:ph type="pic" idx="4"/>
          </p:nvPr>
        </p:nvSpPr>
        <p:spPr>
          <a:xfrm>
            <a:off x="8859074" y="3232150"/>
            <a:ext cx="1308100" cy="1309688"/>
          </a:xfrm>
          <a:prstGeom prst="rect">
            <a:avLst/>
          </a:prstGeom>
          <a:solidFill>
            <a:srgbClr val="E2CFBB"/>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200"/>
              <a:buFont typeface="Arial"/>
              <a:buNone/>
              <a:defRPr sz="1200" b="0" i="0" u="none" strike="noStrike" cap="none">
                <a:solidFill>
                  <a:schemeClr val="lt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9pPr>
          </a:lstStyle>
          <a:p>
            <a:endParaRPr/>
          </a:p>
        </p:txBody>
      </p:sp>
      <p:sp>
        <p:nvSpPr>
          <p:cNvPr id="36" name="Google Shape;36;p6"/>
          <p:cNvSpPr txBox="1">
            <a:spLocks noGrp="1"/>
          </p:cNvSpPr>
          <p:nvPr>
            <p:ph type="body" idx="5"/>
          </p:nvPr>
        </p:nvSpPr>
        <p:spPr>
          <a:xfrm>
            <a:off x="762000" y="1783952"/>
            <a:ext cx="10668000" cy="111164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63A13"/>
              </a:buClr>
              <a:buSzPts val="1800"/>
              <a:buFont typeface="Arial"/>
              <a:buNone/>
              <a:defRPr sz="1800">
                <a:solidFill>
                  <a:srgbClr val="563A13"/>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7" name="Google Shape;37;p6"/>
          <p:cNvSpPr txBox="1">
            <a:spLocks noGrp="1"/>
          </p:cNvSpPr>
          <p:nvPr>
            <p:ph type="title"/>
          </p:nvPr>
        </p:nvSpPr>
        <p:spPr>
          <a:xfrm>
            <a:off x="762000" y="716577"/>
            <a:ext cx="10668000" cy="615553"/>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Clr>
                <a:schemeClr val="accent2"/>
              </a:buClr>
              <a:buSzPts val="4000"/>
              <a:buFont typeface="Quattrocento Sans"/>
              <a:buNone/>
              <a:defRPr sz="4000" b="1" i="0" cap="none">
                <a:solidFill>
                  <a:schemeClr val="accent2"/>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6"/>
          </p:nvPr>
        </p:nvSpPr>
        <p:spPr>
          <a:xfrm>
            <a:off x="4641850" y="4943475"/>
            <a:ext cx="2908300" cy="968375"/>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1000"/>
              </a:spcBef>
              <a:spcAft>
                <a:spcPts val="0"/>
              </a:spcAft>
              <a:buClr>
                <a:srgbClr val="563A13"/>
              </a:buClr>
              <a:buSzPts val="1400"/>
              <a:buChar char="•"/>
              <a:defRPr sz="1400">
                <a:solidFill>
                  <a:srgbClr val="563A13"/>
                </a:solidFill>
              </a:defRPr>
            </a:lvl1pPr>
            <a:lvl2pPr marL="914400" lvl="1" indent="-317500" algn="l">
              <a:lnSpc>
                <a:spcPct val="90000"/>
              </a:lnSpc>
              <a:spcBef>
                <a:spcPts val="500"/>
              </a:spcBef>
              <a:spcAft>
                <a:spcPts val="0"/>
              </a:spcAft>
              <a:buClr>
                <a:srgbClr val="563A13"/>
              </a:buClr>
              <a:buSzPts val="1400"/>
              <a:buChar char="•"/>
              <a:defRPr sz="1400">
                <a:solidFill>
                  <a:srgbClr val="563A13"/>
                </a:solidFill>
              </a:defRPr>
            </a:lvl2pPr>
            <a:lvl3pPr marL="1371600" lvl="2" indent="-317500" algn="l">
              <a:lnSpc>
                <a:spcPct val="90000"/>
              </a:lnSpc>
              <a:spcBef>
                <a:spcPts val="500"/>
              </a:spcBef>
              <a:spcAft>
                <a:spcPts val="0"/>
              </a:spcAft>
              <a:buClr>
                <a:srgbClr val="563A13"/>
              </a:buClr>
              <a:buSzPts val="1400"/>
              <a:buChar char="•"/>
              <a:defRPr sz="1400">
                <a:solidFill>
                  <a:srgbClr val="563A13"/>
                </a:solidFill>
              </a:defRPr>
            </a:lvl3pPr>
            <a:lvl4pPr marL="1828800" lvl="3" indent="-317500" algn="l">
              <a:lnSpc>
                <a:spcPct val="90000"/>
              </a:lnSpc>
              <a:spcBef>
                <a:spcPts val="500"/>
              </a:spcBef>
              <a:spcAft>
                <a:spcPts val="0"/>
              </a:spcAft>
              <a:buClr>
                <a:srgbClr val="563A13"/>
              </a:buClr>
              <a:buSzPts val="1400"/>
              <a:buChar char="•"/>
              <a:defRPr sz="1400">
                <a:solidFill>
                  <a:srgbClr val="563A13"/>
                </a:solidFill>
              </a:defRPr>
            </a:lvl4pPr>
            <a:lvl5pPr marL="2286000" lvl="4" indent="-317500" algn="l">
              <a:lnSpc>
                <a:spcPct val="90000"/>
              </a:lnSpc>
              <a:spcBef>
                <a:spcPts val="500"/>
              </a:spcBef>
              <a:spcAft>
                <a:spcPts val="0"/>
              </a:spcAft>
              <a:buClr>
                <a:srgbClr val="563A13"/>
              </a:buClr>
              <a:buSzPts val="1400"/>
              <a:buChar char="•"/>
              <a:defRPr sz="1400">
                <a:solidFill>
                  <a:srgbClr val="563A13"/>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9" name="Google Shape;39;p6"/>
          <p:cNvSpPr txBox="1">
            <a:spLocks noGrp="1"/>
          </p:cNvSpPr>
          <p:nvPr>
            <p:ph type="body" idx="7"/>
          </p:nvPr>
        </p:nvSpPr>
        <p:spPr>
          <a:xfrm>
            <a:off x="8059737" y="4943475"/>
            <a:ext cx="2908300" cy="968375"/>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1000"/>
              </a:spcBef>
              <a:spcAft>
                <a:spcPts val="0"/>
              </a:spcAft>
              <a:buClr>
                <a:srgbClr val="563A13"/>
              </a:buClr>
              <a:buSzPts val="1400"/>
              <a:buChar char="•"/>
              <a:defRPr sz="1400">
                <a:solidFill>
                  <a:srgbClr val="563A13"/>
                </a:solidFill>
              </a:defRPr>
            </a:lvl1pPr>
            <a:lvl2pPr marL="914400" lvl="1" indent="-317500" algn="l">
              <a:lnSpc>
                <a:spcPct val="90000"/>
              </a:lnSpc>
              <a:spcBef>
                <a:spcPts val="500"/>
              </a:spcBef>
              <a:spcAft>
                <a:spcPts val="0"/>
              </a:spcAft>
              <a:buClr>
                <a:srgbClr val="563A13"/>
              </a:buClr>
              <a:buSzPts val="1400"/>
              <a:buChar char="•"/>
              <a:defRPr sz="1400">
                <a:solidFill>
                  <a:srgbClr val="563A13"/>
                </a:solidFill>
              </a:defRPr>
            </a:lvl2pPr>
            <a:lvl3pPr marL="1371600" lvl="2" indent="-317500" algn="l">
              <a:lnSpc>
                <a:spcPct val="90000"/>
              </a:lnSpc>
              <a:spcBef>
                <a:spcPts val="500"/>
              </a:spcBef>
              <a:spcAft>
                <a:spcPts val="0"/>
              </a:spcAft>
              <a:buClr>
                <a:srgbClr val="563A13"/>
              </a:buClr>
              <a:buSzPts val="1400"/>
              <a:buChar char="•"/>
              <a:defRPr sz="1400">
                <a:solidFill>
                  <a:srgbClr val="563A13"/>
                </a:solidFill>
              </a:defRPr>
            </a:lvl3pPr>
            <a:lvl4pPr marL="1828800" lvl="3" indent="-317500" algn="l">
              <a:lnSpc>
                <a:spcPct val="90000"/>
              </a:lnSpc>
              <a:spcBef>
                <a:spcPts val="500"/>
              </a:spcBef>
              <a:spcAft>
                <a:spcPts val="0"/>
              </a:spcAft>
              <a:buClr>
                <a:srgbClr val="563A13"/>
              </a:buClr>
              <a:buSzPts val="1400"/>
              <a:buChar char="•"/>
              <a:defRPr sz="1400">
                <a:solidFill>
                  <a:srgbClr val="563A13"/>
                </a:solidFill>
              </a:defRPr>
            </a:lvl4pPr>
            <a:lvl5pPr marL="2286000" lvl="4" indent="-317500" algn="l">
              <a:lnSpc>
                <a:spcPct val="90000"/>
              </a:lnSpc>
              <a:spcBef>
                <a:spcPts val="500"/>
              </a:spcBef>
              <a:spcAft>
                <a:spcPts val="0"/>
              </a:spcAft>
              <a:buClr>
                <a:srgbClr val="563A13"/>
              </a:buClr>
              <a:buSzPts val="1400"/>
              <a:buChar char="•"/>
              <a:defRPr sz="1400">
                <a:solidFill>
                  <a:srgbClr val="563A13"/>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Photo Content">
  <p:cSld name="Two Photo Content">
    <p:bg>
      <p:bgPr>
        <a:solidFill>
          <a:schemeClr val="accent2"/>
        </a:solidFill>
        <a:effectLst/>
      </p:bgPr>
    </p:bg>
    <p:spTree>
      <p:nvGrpSpPr>
        <p:cNvPr id="1" name="Shape 40"/>
        <p:cNvGrpSpPr/>
        <p:nvPr/>
      </p:nvGrpSpPr>
      <p:grpSpPr>
        <a:xfrm>
          <a:off x="0" y="0"/>
          <a:ext cx="0" cy="0"/>
          <a:chOff x="0" y="0"/>
          <a:chExt cx="0" cy="0"/>
        </a:xfrm>
      </p:grpSpPr>
      <p:pic>
        <p:nvPicPr>
          <p:cNvPr id="41" name="Google Shape;41;p7" descr="Chart, background pattern&#10;&#10;Description automatically generated"/>
          <p:cNvPicPr preferRelativeResize="0"/>
          <p:nvPr/>
        </p:nvPicPr>
        <p:blipFill rotWithShape="1">
          <a:blip r:embed="rId2">
            <a:alphaModFix/>
          </a:blip>
          <a:srcRect/>
          <a:stretch/>
        </p:blipFill>
        <p:spPr>
          <a:xfrm>
            <a:off x="0" y="6150916"/>
            <a:ext cx="12192000" cy="710520"/>
          </a:xfrm>
          <a:prstGeom prst="rect">
            <a:avLst/>
          </a:prstGeom>
          <a:noFill/>
          <a:ln>
            <a:noFill/>
          </a:ln>
        </p:spPr>
      </p:pic>
      <p:sp>
        <p:nvSpPr>
          <p:cNvPr id="42" name="Google Shape;42;p7"/>
          <p:cNvSpPr txBox="1">
            <a:spLocks noGrp="1"/>
          </p:cNvSpPr>
          <p:nvPr>
            <p:ph type="body" idx="1"/>
          </p:nvPr>
        </p:nvSpPr>
        <p:spPr>
          <a:xfrm>
            <a:off x="762000" y="1905000"/>
            <a:ext cx="5334000" cy="3276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a:lvl1pPr>
            <a:lvl2pPr marL="914400" lvl="1" indent="-342900" algn="l">
              <a:lnSpc>
                <a:spcPct val="90000"/>
              </a:lnSpc>
              <a:spcBef>
                <a:spcPts val="500"/>
              </a:spcBef>
              <a:spcAft>
                <a:spcPts val="0"/>
              </a:spcAft>
              <a:buClr>
                <a:schemeClr val="lt1"/>
              </a:buClr>
              <a:buSzPts val="1800"/>
              <a:buChar char="•"/>
              <a:defRPr sz="1800"/>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7"/>
          <p:cNvSpPr>
            <a:spLocks noGrp="1"/>
          </p:cNvSpPr>
          <p:nvPr>
            <p:ph type="pic" idx="2"/>
          </p:nvPr>
        </p:nvSpPr>
        <p:spPr>
          <a:xfrm>
            <a:off x="6858000" y="3444081"/>
            <a:ext cx="4572000" cy="2362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9pPr>
          </a:lstStyle>
          <a:p>
            <a:endParaRPr/>
          </a:p>
        </p:txBody>
      </p:sp>
      <p:sp>
        <p:nvSpPr>
          <p:cNvPr id="44" name="Google Shape;44;p7"/>
          <p:cNvSpPr>
            <a:spLocks noGrp="1"/>
          </p:cNvSpPr>
          <p:nvPr>
            <p:ph type="pic" idx="3"/>
          </p:nvPr>
        </p:nvSpPr>
        <p:spPr>
          <a:xfrm>
            <a:off x="6858000" y="715963"/>
            <a:ext cx="4572000" cy="2362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9pPr>
          </a:lstStyle>
          <a:p>
            <a:endParaRPr/>
          </a:p>
        </p:txBody>
      </p:sp>
      <p:sp>
        <p:nvSpPr>
          <p:cNvPr id="45" name="Google Shape;45;p7"/>
          <p:cNvSpPr txBox="1">
            <a:spLocks noGrp="1"/>
          </p:cNvSpPr>
          <p:nvPr>
            <p:ph type="title"/>
          </p:nvPr>
        </p:nvSpPr>
        <p:spPr>
          <a:xfrm>
            <a:off x="762000" y="715961"/>
            <a:ext cx="5334000" cy="118903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000"/>
              <a:buFont typeface="Quattrocento Sans"/>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3672">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ttom Pattern Black">
  <p:cSld name="Bottom Pattern Black">
    <p:bg>
      <p:bgPr>
        <a:solidFill>
          <a:schemeClr val="accent1"/>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body" idx="1"/>
          </p:nvPr>
        </p:nvSpPr>
        <p:spPr>
          <a:xfrm>
            <a:off x="2196307" y="3260705"/>
            <a:ext cx="7799387" cy="1534757"/>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Clr>
                <a:srgbClr val="563A13"/>
              </a:buClr>
              <a:buSzPts val="1800"/>
              <a:buFont typeface="Arial"/>
              <a:buNone/>
              <a:defRPr sz="1800">
                <a:solidFill>
                  <a:srgbClr val="563A13"/>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8" name="Google Shape;48;p8"/>
          <p:cNvSpPr txBox="1">
            <a:spLocks noGrp="1"/>
          </p:cNvSpPr>
          <p:nvPr>
            <p:ph type="title"/>
          </p:nvPr>
        </p:nvSpPr>
        <p:spPr>
          <a:xfrm>
            <a:off x="1525301" y="1995467"/>
            <a:ext cx="9141397" cy="615553"/>
          </a:xfrm>
          <a:prstGeom prst="rect">
            <a:avLst/>
          </a:prstGeom>
          <a:noFill/>
          <a:ln>
            <a:noFill/>
          </a:ln>
        </p:spPr>
        <p:txBody>
          <a:bodyPr spcFirstLastPara="1" wrap="square" lIns="0" tIns="0" rIns="0" bIns="0" anchor="b" anchorCtr="0">
            <a:spAutoFit/>
          </a:bodyPr>
          <a:lstStyle>
            <a:lvl1pPr lvl="0" algn="ctr">
              <a:lnSpc>
                <a:spcPct val="100000"/>
              </a:lnSpc>
              <a:spcBef>
                <a:spcPts val="0"/>
              </a:spcBef>
              <a:spcAft>
                <a:spcPts val="0"/>
              </a:spcAft>
              <a:buClr>
                <a:schemeClr val="accent2"/>
              </a:buClr>
              <a:buSzPts val="4000"/>
              <a:buFont typeface="Quattrocento Sans"/>
              <a:buNone/>
              <a:defRPr sz="4000" b="1" i="0" cap="none">
                <a:solidFill>
                  <a:schemeClr val="accent2"/>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9" name="Google Shape;49;p8" descr="Chart, background pattern&#10;&#10;Description automatically generated"/>
          <p:cNvPicPr preferRelativeResize="0"/>
          <p:nvPr/>
        </p:nvPicPr>
        <p:blipFill rotWithShape="1">
          <a:blip r:embed="rId2">
            <a:alphaModFix/>
          </a:blip>
          <a:srcRect/>
          <a:stretch/>
        </p:blipFill>
        <p:spPr>
          <a:xfrm>
            <a:off x="0" y="6150916"/>
            <a:ext cx="12192000" cy="71052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Photo Content">
  <p:cSld name="One Photo Content">
    <p:bg>
      <p:bgPr>
        <a:solidFill>
          <a:schemeClr val="accent2"/>
        </a:solidFill>
        <a:effectLst/>
      </p:bgPr>
    </p:bg>
    <p:spTree>
      <p:nvGrpSpPr>
        <p:cNvPr id="1" name="Shape 50"/>
        <p:cNvGrpSpPr/>
        <p:nvPr/>
      </p:nvGrpSpPr>
      <p:grpSpPr>
        <a:xfrm>
          <a:off x="0" y="0"/>
          <a:ext cx="0" cy="0"/>
          <a:chOff x="0" y="0"/>
          <a:chExt cx="0" cy="0"/>
        </a:xfrm>
      </p:grpSpPr>
      <p:pic>
        <p:nvPicPr>
          <p:cNvPr id="51" name="Google Shape;51;p9" descr="Chart, background pattern&#10;&#10;Description automatically generated"/>
          <p:cNvPicPr preferRelativeResize="0"/>
          <p:nvPr/>
        </p:nvPicPr>
        <p:blipFill rotWithShape="1">
          <a:blip r:embed="rId2">
            <a:alphaModFix/>
          </a:blip>
          <a:srcRect/>
          <a:stretch/>
        </p:blipFill>
        <p:spPr>
          <a:xfrm>
            <a:off x="0" y="6150916"/>
            <a:ext cx="12192000" cy="710520"/>
          </a:xfrm>
          <a:prstGeom prst="rect">
            <a:avLst/>
          </a:prstGeom>
          <a:noFill/>
          <a:ln>
            <a:noFill/>
          </a:ln>
        </p:spPr>
      </p:pic>
      <p:sp>
        <p:nvSpPr>
          <p:cNvPr id="52" name="Google Shape;52;p9"/>
          <p:cNvSpPr txBox="1">
            <a:spLocks noGrp="1"/>
          </p:cNvSpPr>
          <p:nvPr>
            <p:ph type="body" idx="1"/>
          </p:nvPr>
        </p:nvSpPr>
        <p:spPr>
          <a:xfrm>
            <a:off x="762000" y="1905000"/>
            <a:ext cx="5334000" cy="3276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a:lvl1pPr>
            <a:lvl2pPr marL="914400" lvl="1" indent="-342900" algn="l">
              <a:lnSpc>
                <a:spcPct val="90000"/>
              </a:lnSpc>
              <a:spcBef>
                <a:spcPts val="500"/>
              </a:spcBef>
              <a:spcAft>
                <a:spcPts val="0"/>
              </a:spcAft>
              <a:buClr>
                <a:schemeClr val="lt1"/>
              </a:buClr>
              <a:buSzPts val="1800"/>
              <a:buChar char="•"/>
              <a:defRPr sz="1800"/>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3" name="Google Shape;53;p9"/>
          <p:cNvSpPr>
            <a:spLocks noGrp="1"/>
          </p:cNvSpPr>
          <p:nvPr>
            <p:ph type="pic" idx="2"/>
          </p:nvPr>
        </p:nvSpPr>
        <p:spPr>
          <a:xfrm>
            <a:off x="6858000" y="715963"/>
            <a:ext cx="4572000" cy="511333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9pPr>
          </a:lstStyle>
          <a:p>
            <a:endParaRPr/>
          </a:p>
        </p:txBody>
      </p:sp>
      <p:sp>
        <p:nvSpPr>
          <p:cNvPr id="54" name="Google Shape;54;p9"/>
          <p:cNvSpPr txBox="1">
            <a:spLocks noGrp="1"/>
          </p:cNvSpPr>
          <p:nvPr>
            <p:ph type="title"/>
          </p:nvPr>
        </p:nvSpPr>
        <p:spPr>
          <a:xfrm>
            <a:off x="762000" y="715961"/>
            <a:ext cx="5334000" cy="118903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000"/>
              <a:buFont typeface="Quattrocento Sans"/>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ight Pattern Content">
  <p:cSld name="Right Pattern Content">
    <p:bg>
      <p:bgPr>
        <a:solidFill>
          <a:schemeClr val="lt1"/>
        </a:solidFill>
        <a:effectLst/>
      </p:bgPr>
    </p:bg>
    <p:spTree>
      <p:nvGrpSpPr>
        <p:cNvPr id="1" name="Shape 55"/>
        <p:cNvGrpSpPr/>
        <p:nvPr/>
      </p:nvGrpSpPr>
      <p:grpSpPr>
        <a:xfrm>
          <a:off x="0" y="0"/>
          <a:ext cx="0" cy="0"/>
          <a:chOff x="0" y="0"/>
          <a:chExt cx="0" cy="0"/>
        </a:xfrm>
      </p:grpSpPr>
      <p:pic>
        <p:nvPicPr>
          <p:cNvPr id="56" name="Google Shape;56;p10" descr="Chart, background pattern&#10;&#10;Description automatically generated"/>
          <p:cNvPicPr preferRelativeResize="0"/>
          <p:nvPr/>
        </p:nvPicPr>
        <p:blipFill rotWithShape="1">
          <a:blip r:embed="rId2">
            <a:alphaModFix/>
          </a:blip>
          <a:srcRect/>
          <a:stretch/>
        </p:blipFill>
        <p:spPr>
          <a:xfrm>
            <a:off x="7721600" y="-8164"/>
            <a:ext cx="4470400" cy="6877050"/>
          </a:xfrm>
          <a:prstGeom prst="rect">
            <a:avLst/>
          </a:prstGeom>
          <a:noFill/>
          <a:ln>
            <a:noFill/>
          </a:ln>
        </p:spPr>
      </p:pic>
      <p:sp>
        <p:nvSpPr>
          <p:cNvPr id="57" name="Google Shape;57;p10"/>
          <p:cNvSpPr txBox="1">
            <a:spLocks noGrp="1"/>
          </p:cNvSpPr>
          <p:nvPr>
            <p:ph type="body" idx="1"/>
          </p:nvPr>
        </p:nvSpPr>
        <p:spPr>
          <a:xfrm>
            <a:off x="762000" y="1905000"/>
            <a:ext cx="6477000" cy="3276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3A13"/>
              </a:buClr>
              <a:buSzPts val="2000"/>
              <a:buNone/>
              <a:defRPr sz="2000" b="1">
                <a:solidFill>
                  <a:srgbClr val="563A13"/>
                </a:solidFill>
              </a:defRPr>
            </a:lvl1pPr>
            <a:lvl2pPr marL="914400" lvl="1" indent="-342900" algn="l">
              <a:lnSpc>
                <a:spcPct val="90000"/>
              </a:lnSpc>
              <a:spcBef>
                <a:spcPts val="500"/>
              </a:spcBef>
              <a:spcAft>
                <a:spcPts val="0"/>
              </a:spcAft>
              <a:buClr>
                <a:srgbClr val="563A13"/>
              </a:buClr>
              <a:buSzPts val="1800"/>
              <a:buChar char="•"/>
              <a:defRPr sz="1800">
                <a:solidFill>
                  <a:srgbClr val="563A13"/>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0"/>
          <p:cNvSpPr txBox="1">
            <a:spLocks noGrp="1"/>
          </p:cNvSpPr>
          <p:nvPr>
            <p:ph type="title"/>
          </p:nvPr>
        </p:nvSpPr>
        <p:spPr>
          <a:xfrm>
            <a:off x="762000" y="715961"/>
            <a:ext cx="6477000" cy="118903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000"/>
              <a:buFont typeface="Quattrocento Sans"/>
              <a:buNone/>
              <a:defRPr sz="4000"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Quattrocento Sans"/>
              <a:buNone/>
              <a:defRPr sz="4400" b="0" i="0" u="none" strike="noStrike" cap="non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lt1"/>
                </a:solidFill>
                <a:latin typeface="Quattrocento Sans"/>
                <a:ea typeface="Quattrocento Sans"/>
                <a:cs typeface="Quattrocento Sans"/>
                <a:sym typeface="Quattrocento Sans"/>
              </a:defRPr>
            </a:lvl1pPr>
            <a:lvl2pPr marL="0" marR="0" lvl="1" indent="0" algn="r" rtl="0">
              <a:spcBef>
                <a:spcPts val="0"/>
              </a:spcBef>
              <a:spcAft>
                <a:spcPts val="0"/>
              </a:spcAft>
              <a:buNone/>
              <a:defRPr sz="1200" b="0" i="0" u="none" strike="noStrike" cap="none">
                <a:solidFill>
                  <a:schemeClr val="lt1"/>
                </a:solidFill>
                <a:latin typeface="Quattrocento Sans"/>
                <a:ea typeface="Quattrocento Sans"/>
                <a:cs typeface="Quattrocento Sans"/>
                <a:sym typeface="Quattrocento Sans"/>
              </a:defRPr>
            </a:lvl2pPr>
            <a:lvl3pPr marL="0" marR="0" lvl="2" indent="0" algn="r" rtl="0">
              <a:spcBef>
                <a:spcPts val="0"/>
              </a:spcBef>
              <a:spcAft>
                <a:spcPts val="0"/>
              </a:spcAft>
              <a:buNone/>
              <a:defRPr sz="1200" b="0" i="0" u="none" strike="noStrike" cap="none">
                <a:solidFill>
                  <a:schemeClr val="lt1"/>
                </a:solidFill>
                <a:latin typeface="Quattrocento Sans"/>
                <a:ea typeface="Quattrocento Sans"/>
                <a:cs typeface="Quattrocento Sans"/>
                <a:sym typeface="Quattrocento Sans"/>
              </a:defRPr>
            </a:lvl3pPr>
            <a:lvl4pPr marL="0" marR="0" lvl="3" indent="0" algn="r" rtl="0">
              <a:spcBef>
                <a:spcPts val="0"/>
              </a:spcBef>
              <a:spcAft>
                <a:spcPts val="0"/>
              </a:spcAft>
              <a:buNone/>
              <a:defRPr sz="1200" b="0" i="0" u="none" strike="noStrike" cap="none">
                <a:solidFill>
                  <a:schemeClr val="lt1"/>
                </a:solidFill>
                <a:latin typeface="Quattrocento Sans"/>
                <a:ea typeface="Quattrocento Sans"/>
                <a:cs typeface="Quattrocento Sans"/>
                <a:sym typeface="Quattrocento Sans"/>
              </a:defRPr>
            </a:lvl4pPr>
            <a:lvl5pPr marL="0" marR="0" lvl="4" indent="0" algn="r" rtl="0">
              <a:spcBef>
                <a:spcPts val="0"/>
              </a:spcBef>
              <a:spcAft>
                <a:spcPts val="0"/>
              </a:spcAft>
              <a:buNone/>
              <a:defRPr sz="1200" b="0" i="0" u="none" strike="noStrike" cap="none">
                <a:solidFill>
                  <a:schemeClr val="lt1"/>
                </a:solidFill>
                <a:latin typeface="Quattrocento Sans"/>
                <a:ea typeface="Quattrocento Sans"/>
                <a:cs typeface="Quattrocento Sans"/>
                <a:sym typeface="Quattrocento Sans"/>
              </a:defRPr>
            </a:lvl5pPr>
            <a:lvl6pPr marL="0" marR="0" lvl="5" indent="0" algn="r" rtl="0">
              <a:spcBef>
                <a:spcPts val="0"/>
              </a:spcBef>
              <a:spcAft>
                <a:spcPts val="0"/>
              </a:spcAft>
              <a:buNone/>
              <a:defRPr sz="1200" b="0" i="0" u="none" strike="noStrike" cap="none">
                <a:solidFill>
                  <a:schemeClr val="lt1"/>
                </a:solidFill>
                <a:latin typeface="Quattrocento Sans"/>
                <a:ea typeface="Quattrocento Sans"/>
                <a:cs typeface="Quattrocento Sans"/>
                <a:sym typeface="Quattrocento Sans"/>
              </a:defRPr>
            </a:lvl6pPr>
            <a:lvl7pPr marL="0" marR="0" lvl="6" indent="0" algn="r" rtl="0">
              <a:spcBef>
                <a:spcPts val="0"/>
              </a:spcBef>
              <a:spcAft>
                <a:spcPts val="0"/>
              </a:spcAft>
              <a:buNone/>
              <a:defRPr sz="1200" b="0" i="0" u="none" strike="noStrike" cap="none">
                <a:solidFill>
                  <a:schemeClr val="lt1"/>
                </a:solidFill>
                <a:latin typeface="Quattrocento Sans"/>
                <a:ea typeface="Quattrocento Sans"/>
                <a:cs typeface="Quattrocento Sans"/>
                <a:sym typeface="Quattrocento Sans"/>
              </a:defRPr>
            </a:lvl7pPr>
            <a:lvl8pPr marL="0" marR="0" lvl="7" indent="0" algn="r" rtl="0">
              <a:spcBef>
                <a:spcPts val="0"/>
              </a:spcBef>
              <a:spcAft>
                <a:spcPts val="0"/>
              </a:spcAft>
              <a:buNone/>
              <a:defRPr sz="1200" b="0" i="0" u="none" strike="noStrike" cap="none">
                <a:solidFill>
                  <a:schemeClr val="lt1"/>
                </a:solidFill>
                <a:latin typeface="Quattrocento Sans"/>
                <a:ea typeface="Quattrocento Sans"/>
                <a:cs typeface="Quattrocento Sans"/>
                <a:sym typeface="Quattrocento Sans"/>
              </a:defRPr>
            </a:lvl8pPr>
            <a:lvl9pPr marL="0" marR="0" lvl="8" indent="0" algn="r" rtl="0">
              <a:spcBef>
                <a:spcPts val="0"/>
              </a:spcBef>
              <a:spcAft>
                <a:spcPts val="0"/>
              </a:spcAft>
              <a:buNone/>
              <a:defRPr sz="1200" b="0"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66" name="Google Shape;6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Quattrocento Sans"/>
                <a:ea typeface="Quattrocento Sans"/>
                <a:cs typeface="Quattrocento Sans"/>
                <a:sym typeface="Quattrocento Sans"/>
              </a:defRPr>
            </a:lvl1pPr>
            <a:lvl2pPr marL="0" marR="0" lvl="1" indent="0" algn="r" rtl="0">
              <a:spcBef>
                <a:spcPts val="0"/>
              </a:spcBef>
              <a:spcAft>
                <a:spcPts val="0"/>
              </a:spcAft>
              <a:buNone/>
              <a:defRPr sz="1200" b="0" i="0" u="none" strike="noStrike" cap="none">
                <a:solidFill>
                  <a:srgbClr val="888888"/>
                </a:solidFill>
                <a:latin typeface="Quattrocento Sans"/>
                <a:ea typeface="Quattrocento Sans"/>
                <a:cs typeface="Quattrocento Sans"/>
                <a:sym typeface="Quattrocento Sans"/>
              </a:defRPr>
            </a:lvl2pPr>
            <a:lvl3pPr marL="0" marR="0" lvl="2" indent="0" algn="r" rtl="0">
              <a:spcBef>
                <a:spcPts val="0"/>
              </a:spcBef>
              <a:spcAft>
                <a:spcPts val="0"/>
              </a:spcAft>
              <a:buNone/>
              <a:defRPr sz="1200" b="0" i="0" u="none" strike="noStrike" cap="none">
                <a:solidFill>
                  <a:srgbClr val="888888"/>
                </a:solidFill>
                <a:latin typeface="Quattrocento Sans"/>
                <a:ea typeface="Quattrocento Sans"/>
                <a:cs typeface="Quattrocento Sans"/>
                <a:sym typeface="Quattrocento Sans"/>
              </a:defRPr>
            </a:lvl3pPr>
            <a:lvl4pPr marL="0" marR="0" lvl="3" indent="0" algn="r" rtl="0">
              <a:spcBef>
                <a:spcPts val="0"/>
              </a:spcBef>
              <a:spcAft>
                <a:spcPts val="0"/>
              </a:spcAft>
              <a:buNone/>
              <a:defRPr sz="1200" b="0" i="0" u="none" strike="noStrike" cap="none">
                <a:solidFill>
                  <a:srgbClr val="888888"/>
                </a:solidFill>
                <a:latin typeface="Quattrocento Sans"/>
                <a:ea typeface="Quattrocento Sans"/>
                <a:cs typeface="Quattrocento Sans"/>
                <a:sym typeface="Quattrocento Sans"/>
              </a:defRPr>
            </a:lvl4pPr>
            <a:lvl5pPr marL="0" marR="0" lvl="4" indent="0" algn="r" rtl="0">
              <a:spcBef>
                <a:spcPts val="0"/>
              </a:spcBef>
              <a:spcAft>
                <a:spcPts val="0"/>
              </a:spcAft>
              <a:buNone/>
              <a:defRPr sz="1200" b="0" i="0" u="none" strike="noStrike" cap="none">
                <a:solidFill>
                  <a:srgbClr val="888888"/>
                </a:solidFill>
                <a:latin typeface="Quattrocento Sans"/>
                <a:ea typeface="Quattrocento Sans"/>
                <a:cs typeface="Quattrocento Sans"/>
                <a:sym typeface="Quattrocento Sans"/>
              </a:defRPr>
            </a:lvl5pPr>
            <a:lvl6pPr marL="0" marR="0" lvl="5" indent="0" algn="r" rtl="0">
              <a:spcBef>
                <a:spcPts val="0"/>
              </a:spcBef>
              <a:spcAft>
                <a:spcPts val="0"/>
              </a:spcAft>
              <a:buNone/>
              <a:defRPr sz="1200" b="0" i="0" u="none" strike="noStrike" cap="none">
                <a:solidFill>
                  <a:srgbClr val="888888"/>
                </a:solidFill>
                <a:latin typeface="Quattrocento Sans"/>
                <a:ea typeface="Quattrocento Sans"/>
                <a:cs typeface="Quattrocento Sans"/>
                <a:sym typeface="Quattrocento Sans"/>
              </a:defRPr>
            </a:lvl6pPr>
            <a:lvl7pPr marL="0" marR="0" lvl="6" indent="0" algn="r" rtl="0">
              <a:spcBef>
                <a:spcPts val="0"/>
              </a:spcBef>
              <a:spcAft>
                <a:spcPts val="0"/>
              </a:spcAft>
              <a:buNone/>
              <a:defRPr sz="1200" b="0" i="0" u="none" strike="noStrike" cap="none">
                <a:solidFill>
                  <a:srgbClr val="888888"/>
                </a:solidFill>
                <a:latin typeface="Quattrocento Sans"/>
                <a:ea typeface="Quattrocento Sans"/>
                <a:cs typeface="Quattrocento Sans"/>
                <a:sym typeface="Quattrocento Sans"/>
              </a:defRPr>
            </a:lvl7pPr>
            <a:lvl8pPr marL="0" marR="0" lvl="7" indent="0" algn="r" rtl="0">
              <a:spcBef>
                <a:spcPts val="0"/>
              </a:spcBef>
              <a:spcAft>
                <a:spcPts val="0"/>
              </a:spcAft>
              <a:buNone/>
              <a:defRPr sz="1200" b="0" i="0" u="none" strike="noStrike" cap="none">
                <a:solidFill>
                  <a:srgbClr val="888888"/>
                </a:solidFill>
                <a:latin typeface="Quattrocento Sans"/>
                <a:ea typeface="Quattrocento Sans"/>
                <a:cs typeface="Quattrocento Sans"/>
                <a:sym typeface="Quattrocento Sans"/>
              </a:defRPr>
            </a:lvl8pPr>
            <a:lvl9pPr marL="0" marR="0" lvl="8" indent="0" algn="r" rtl="0">
              <a:spcBef>
                <a:spcPts val="0"/>
              </a:spcBef>
              <a:spcAft>
                <a:spcPts val="0"/>
              </a:spcAft>
              <a:buNone/>
              <a:defRPr sz="12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www.nasa.gov/image-feature/astronaut-john-herrington-carried-a-piece-of-native-american-history-to-space" TargetMode="External"/><Relationship Id="rId13" Type="http://schemas.openxmlformats.org/officeDocument/2006/relationships/hyperlink" Target="https://nativeamericanheritagemonth.gov/" TargetMode="External"/><Relationship Id="rId3" Type="http://schemas.openxmlformats.org/officeDocument/2006/relationships/hyperlink" Target="https://www.bing.com/search?q=Native%20American%20artists" TargetMode="External"/><Relationship Id="rId7" Type="http://schemas.openxmlformats.org/officeDocument/2006/relationships/hyperlink" Target="https://www.pulitzer.org/news/n-scott-momaday-revisits-his-roots-new-documentary" TargetMode="External"/><Relationship Id="rId12" Type="http://schemas.openxmlformats.org/officeDocument/2006/relationships/hyperlink" Target="https://allanhouser.com/"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www.bing.com/search?q=Native%20American%20history" TargetMode="External"/><Relationship Id="rId11" Type="http://schemas.openxmlformats.org/officeDocument/2006/relationships/hyperlink" Target="https://rcarlosnakai.com/r-carlos-nakai-biography/" TargetMode="External"/><Relationship Id="rId5" Type="http://schemas.openxmlformats.org/officeDocument/2006/relationships/hyperlink" Target="https://www.bing.com/search?q=Native%20American%20music" TargetMode="External"/><Relationship Id="rId10" Type="http://schemas.openxmlformats.org/officeDocument/2006/relationships/hyperlink" Target="https://www.joyharjo.com/about" TargetMode="External"/><Relationship Id="rId4" Type="http://schemas.openxmlformats.org/officeDocument/2006/relationships/hyperlink" Target="https://www.bing.com/search?q=Native%20American%20authors" TargetMode="External"/><Relationship Id="rId9" Type="http://schemas.openxmlformats.org/officeDocument/2006/relationships/hyperlink" Target="https://www.potawatomi.org/blog/2021/01/06/the-fight-to-recognize-jim-thorpe-as-official-olympic-gold-medal-winner/"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g"/><Relationship Id="rId7" Type="http://schemas.openxmlformats.org/officeDocument/2006/relationships/hyperlink" Target="https://www.eastbaytimes.com/2009/07/09/state-to-determine-custody-of-american-indian-remains-found-at-danville-dig-site/"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0.jpg"/><Relationship Id="rId5" Type="http://schemas.openxmlformats.org/officeDocument/2006/relationships/hyperlink" Target="https://danvillesanramon.com/news/2009/08/04/archeological-dig-at-high-school-uncovers-remains-of-27"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7"/>
        <p:cNvGrpSpPr/>
        <p:nvPr/>
      </p:nvGrpSpPr>
      <p:grpSpPr>
        <a:xfrm>
          <a:off x="0" y="0"/>
          <a:ext cx="0" cy="0"/>
          <a:chOff x="0" y="0"/>
          <a:chExt cx="0" cy="0"/>
        </a:xfrm>
      </p:grpSpPr>
      <p:sp>
        <p:nvSpPr>
          <p:cNvPr id="78" name="Google Shape;78;p14"/>
          <p:cNvSpPr txBox="1">
            <a:spLocks noGrp="1"/>
          </p:cNvSpPr>
          <p:nvPr>
            <p:ph type="ctrTitle" idx="4294967295"/>
          </p:nvPr>
        </p:nvSpPr>
        <p:spPr>
          <a:xfrm>
            <a:off x="4069075" y="1778000"/>
            <a:ext cx="7528500" cy="2402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2"/>
              </a:buClr>
              <a:buSzPts val="6000"/>
              <a:buFont typeface="Quattrocento Sans"/>
              <a:buNone/>
            </a:pPr>
            <a:r>
              <a:rPr lang="en-US" sz="8000" b="1" i="0" u="none" strike="noStrike" cap="none">
                <a:solidFill>
                  <a:schemeClr val="accent2"/>
                </a:solidFill>
                <a:latin typeface="Quattrocento Sans"/>
                <a:ea typeface="Quattrocento Sans"/>
                <a:cs typeface="Quattrocento Sans"/>
                <a:sym typeface="Quattrocento Sans"/>
              </a:rPr>
              <a:t>Native American</a:t>
            </a:r>
            <a:br>
              <a:rPr lang="en-US" sz="8000" b="1" i="0" u="none" strike="noStrike" cap="none">
                <a:solidFill>
                  <a:schemeClr val="accent2"/>
                </a:solidFill>
                <a:latin typeface="Quattrocento Sans"/>
                <a:ea typeface="Quattrocento Sans"/>
                <a:cs typeface="Quattrocento Sans"/>
                <a:sym typeface="Quattrocento Sans"/>
              </a:rPr>
            </a:br>
            <a:r>
              <a:rPr lang="en-US" sz="8000" b="1" i="0" u="none" strike="noStrike" cap="none">
                <a:solidFill>
                  <a:schemeClr val="accent2"/>
                </a:solidFill>
                <a:latin typeface="Quattrocento Sans"/>
                <a:ea typeface="Quattrocento Sans"/>
                <a:cs typeface="Quattrocento Sans"/>
                <a:sym typeface="Quattrocento Sans"/>
              </a:rPr>
              <a:t>Heritage Month</a:t>
            </a:r>
            <a:endParaRPr sz="8000" b="1" i="0" u="none" strike="noStrike" cap="none">
              <a:solidFill>
                <a:schemeClr val="accent2"/>
              </a:solidFill>
              <a:latin typeface="Quattrocento Sans"/>
              <a:ea typeface="Quattrocento Sans"/>
              <a:cs typeface="Quattrocento Sans"/>
              <a:sym typeface="Quattrocento Sans"/>
            </a:endParaRPr>
          </a:p>
        </p:txBody>
      </p:sp>
      <p:sp>
        <p:nvSpPr>
          <p:cNvPr id="79" name="Google Shape;79;p14"/>
          <p:cNvSpPr txBox="1">
            <a:spLocks noGrp="1"/>
          </p:cNvSpPr>
          <p:nvPr>
            <p:ph type="ctrTitle" idx="4294967295"/>
          </p:nvPr>
        </p:nvSpPr>
        <p:spPr>
          <a:xfrm>
            <a:off x="4278550" y="4121350"/>
            <a:ext cx="7146300" cy="2235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2"/>
              </a:buClr>
              <a:buSzPts val="6000"/>
              <a:buFont typeface="Quattrocento Sans"/>
              <a:buNone/>
            </a:pPr>
            <a:r>
              <a:rPr lang="en-US" sz="4000">
                <a:solidFill>
                  <a:schemeClr val="accent2"/>
                </a:solidFill>
              </a:rPr>
              <a:t>November 2021</a:t>
            </a:r>
            <a:endParaRPr sz="4000" i="0" u="none" strike="noStrike" cap="none">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762000" y="715961"/>
            <a:ext cx="6477000" cy="1188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000"/>
              <a:buFont typeface="Quattrocento Sans"/>
              <a:buNone/>
            </a:pPr>
            <a:r>
              <a:rPr lang="en-US"/>
              <a:t>Land Acknowledgment</a:t>
            </a:r>
            <a:endParaRPr/>
          </a:p>
          <a:p>
            <a:pPr marL="0" lvl="0" indent="0" algn="l" rtl="0">
              <a:lnSpc>
                <a:spcPct val="90000"/>
              </a:lnSpc>
              <a:spcBef>
                <a:spcPts val="0"/>
              </a:spcBef>
              <a:spcAft>
                <a:spcPts val="0"/>
              </a:spcAft>
              <a:buClr>
                <a:schemeClr val="accent2"/>
              </a:buClr>
              <a:buSzPts val="4000"/>
              <a:buFont typeface="Quattrocento Sans"/>
              <a:buNone/>
            </a:pPr>
            <a:endParaRPr/>
          </a:p>
        </p:txBody>
      </p:sp>
      <p:sp>
        <p:nvSpPr>
          <p:cNvPr id="85" name="Google Shape;85;p15"/>
          <p:cNvSpPr txBox="1">
            <a:spLocks noGrp="1"/>
          </p:cNvSpPr>
          <p:nvPr>
            <p:ph type="body" idx="1"/>
          </p:nvPr>
        </p:nvSpPr>
        <p:spPr>
          <a:xfrm>
            <a:off x="762000" y="1571700"/>
            <a:ext cx="6477000" cy="5104800"/>
          </a:xfrm>
          <a:prstGeom prst="rect">
            <a:avLst/>
          </a:prstGeom>
          <a:noFill/>
          <a:ln>
            <a:noFill/>
          </a:ln>
        </p:spPr>
        <p:txBody>
          <a:bodyPr spcFirstLastPara="1" wrap="square" lIns="91425" tIns="45700" rIns="91425" bIns="45700" anchor="t" anchorCtr="0">
            <a:noAutofit/>
          </a:bodyPr>
          <a:lstStyle/>
          <a:p>
            <a:pPr marL="228600" marR="228600" lvl="0" indent="0" algn="ctr" rtl="0">
              <a:lnSpc>
                <a:spcPct val="100000"/>
              </a:lnSpc>
              <a:spcBef>
                <a:spcPts val="0"/>
              </a:spcBef>
              <a:spcAft>
                <a:spcPts val="0"/>
              </a:spcAft>
              <a:buNone/>
            </a:pPr>
            <a:r>
              <a:rPr lang="en-US" sz="1450">
                <a:solidFill>
                  <a:srgbClr val="8E4C35"/>
                </a:solidFill>
                <a:highlight>
                  <a:srgbClr val="FFFFFF"/>
                </a:highlight>
                <a:latin typeface="Montserrat"/>
                <a:ea typeface="Montserrat"/>
                <a:cs typeface="Montserrat"/>
                <a:sym typeface="Montserrat"/>
              </a:rPr>
              <a:t>We acknowledge that SRVUSD sits on the traditional lands of the Chochenyo, Bay Miwok, and Ohlone people and pay respect to elders both past and present.</a:t>
            </a:r>
            <a:endParaRPr sz="1450">
              <a:solidFill>
                <a:srgbClr val="8E4C35"/>
              </a:solidFill>
              <a:highlight>
                <a:srgbClr val="FFFFFF"/>
              </a:highlight>
              <a:latin typeface="Montserrat"/>
              <a:ea typeface="Montserrat"/>
              <a:cs typeface="Montserrat"/>
              <a:sym typeface="Montserrat"/>
            </a:endParaRPr>
          </a:p>
          <a:p>
            <a:pPr marL="457200" lvl="0" indent="0" algn="l" rtl="0">
              <a:lnSpc>
                <a:spcPct val="100000"/>
              </a:lnSpc>
              <a:spcBef>
                <a:spcPts val="0"/>
              </a:spcBef>
              <a:spcAft>
                <a:spcPts val="0"/>
              </a:spcAft>
              <a:buNone/>
            </a:pPr>
            <a:endParaRPr b="0">
              <a:solidFill>
                <a:srgbClr val="8E4C35"/>
              </a:solidFill>
            </a:endParaRPr>
          </a:p>
          <a:p>
            <a:pPr marL="0" lvl="0" indent="0" algn="l" rtl="0">
              <a:lnSpc>
                <a:spcPct val="100000"/>
              </a:lnSpc>
              <a:spcBef>
                <a:spcPts val="0"/>
              </a:spcBef>
              <a:spcAft>
                <a:spcPts val="0"/>
              </a:spcAft>
              <a:buNone/>
            </a:pPr>
            <a:r>
              <a:rPr lang="en-US" b="0">
                <a:solidFill>
                  <a:srgbClr val="8E4C35"/>
                </a:solidFill>
              </a:rPr>
              <a:t>We recognize that every member of the SRVUSD community has, and continues to benefit from, the use and occupation of this land, since the institution’s founding in 1964.  Consistent with our values of diversity, equity, and inclusion, we have a responsibility to acknowledge and make visible the district’s relationship to Native peoples.  As members of the SRVUSD community, it is vitally important that we not only recognize the first of the land on which we stand, but also, we recognize that the Chochenyo, Bay Miwok, and Ohlone people are alive and flourishing members of the San Ramon Valley and broader Bay Area communities today.</a:t>
            </a:r>
            <a:endParaRPr b="0">
              <a:solidFill>
                <a:srgbClr val="8E4C35"/>
              </a:solidFill>
            </a:endParaRPr>
          </a:p>
          <a:p>
            <a:pPr marL="0" lvl="0" indent="0" algn="l" rtl="0">
              <a:lnSpc>
                <a:spcPct val="100000"/>
              </a:lnSpc>
              <a:spcBef>
                <a:spcPts val="0"/>
              </a:spcBef>
              <a:spcAft>
                <a:spcPts val="0"/>
              </a:spcAft>
              <a:buNone/>
            </a:pPr>
            <a:endParaRPr b="0">
              <a:solidFill>
                <a:srgbClr val="8E4C35"/>
              </a:solidFill>
            </a:endParaRPr>
          </a:p>
          <a:p>
            <a:pPr marL="0" lvl="0" indent="0" algn="l" rtl="0">
              <a:lnSpc>
                <a:spcPct val="100000"/>
              </a:lnSpc>
              <a:spcBef>
                <a:spcPts val="0"/>
              </a:spcBef>
              <a:spcAft>
                <a:spcPts val="0"/>
              </a:spcAft>
              <a:buNone/>
            </a:pPr>
            <a:endParaRPr b="0">
              <a:solidFill>
                <a:srgbClr val="8E4C35"/>
              </a:solidFill>
            </a:endParaRPr>
          </a:p>
        </p:txBody>
      </p:sp>
      <p:pic>
        <p:nvPicPr>
          <p:cNvPr id="86" name="Google Shape;86;p15"/>
          <p:cNvPicPr preferRelativeResize="0"/>
          <p:nvPr/>
        </p:nvPicPr>
        <p:blipFill rotWithShape="1">
          <a:blip r:embed="rId3">
            <a:alphaModFix/>
          </a:blip>
          <a:srcRect/>
          <a:stretch/>
        </p:blipFill>
        <p:spPr>
          <a:xfrm>
            <a:off x="7720850" y="3912876"/>
            <a:ext cx="4471151" cy="2980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5029200" y="715961"/>
            <a:ext cx="6477000" cy="1188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000"/>
              <a:buFont typeface="Quattrocento Sans"/>
              <a:buNone/>
            </a:pPr>
            <a:r>
              <a:rPr lang="en-US"/>
              <a:t>History</a:t>
            </a:r>
            <a:endParaRPr/>
          </a:p>
          <a:p>
            <a:pPr marL="0" lvl="0" indent="0" algn="l" rtl="0">
              <a:lnSpc>
                <a:spcPct val="90000"/>
              </a:lnSpc>
              <a:spcBef>
                <a:spcPts val="0"/>
              </a:spcBef>
              <a:spcAft>
                <a:spcPts val="0"/>
              </a:spcAft>
              <a:buClr>
                <a:schemeClr val="accent2"/>
              </a:buClr>
              <a:buSzPts val="4000"/>
              <a:buFont typeface="Quattrocento Sans"/>
              <a:buNone/>
            </a:pPr>
            <a:endParaRPr/>
          </a:p>
        </p:txBody>
      </p:sp>
      <p:sp>
        <p:nvSpPr>
          <p:cNvPr id="92" name="Google Shape;92;p16"/>
          <p:cNvSpPr txBox="1">
            <a:spLocks noGrp="1"/>
          </p:cNvSpPr>
          <p:nvPr>
            <p:ph type="body" idx="1"/>
          </p:nvPr>
        </p:nvSpPr>
        <p:spPr>
          <a:xfrm>
            <a:off x="5029200" y="1571700"/>
            <a:ext cx="6477000" cy="50586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Clr>
                <a:srgbClr val="8E4C35"/>
              </a:buClr>
              <a:buSzPts val="2600"/>
              <a:buFont typeface="Quattrocento Sans"/>
              <a:buChar char="●"/>
            </a:pPr>
            <a:r>
              <a:rPr lang="en-US" sz="2600" b="0">
                <a:solidFill>
                  <a:srgbClr val="8E4C35"/>
                </a:solidFill>
              </a:rPr>
              <a:t>In 1914, Reverend Red Fox James traveled 4,000 miles to Washington, D.C. to petition the president for a day to honor Native Americans.</a:t>
            </a:r>
            <a:endParaRPr sz="2600">
              <a:solidFill>
                <a:srgbClr val="8E4C35"/>
              </a:solidFill>
            </a:endParaRPr>
          </a:p>
          <a:p>
            <a:pPr marL="457200" lvl="0" indent="-393700" algn="l" rtl="0">
              <a:lnSpc>
                <a:spcPct val="100000"/>
              </a:lnSpc>
              <a:spcBef>
                <a:spcPts val="0"/>
              </a:spcBef>
              <a:spcAft>
                <a:spcPts val="0"/>
              </a:spcAft>
              <a:buClr>
                <a:srgbClr val="8E4C35"/>
              </a:buClr>
              <a:buSzPts val="2600"/>
              <a:buFont typeface="Quattrocento Sans"/>
              <a:buChar char="●"/>
            </a:pPr>
            <a:r>
              <a:rPr lang="en-US" sz="2600" b="0">
                <a:solidFill>
                  <a:srgbClr val="8E4C35"/>
                </a:solidFill>
              </a:rPr>
              <a:t>In 1968, California Governor Ronald Reagan designated the fourth Friday in September as American Indian Day.</a:t>
            </a:r>
            <a:endParaRPr sz="2600" b="0">
              <a:solidFill>
                <a:srgbClr val="8E4C35"/>
              </a:solidFill>
            </a:endParaRPr>
          </a:p>
          <a:p>
            <a:pPr marL="457200" lvl="0" indent="-393700" algn="l" rtl="0">
              <a:lnSpc>
                <a:spcPct val="100000"/>
              </a:lnSpc>
              <a:spcBef>
                <a:spcPts val="0"/>
              </a:spcBef>
              <a:spcAft>
                <a:spcPts val="0"/>
              </a:spcAft>
              <a:buClr>
                <a:srgbClr val="8E4C35"/>
              </a:buClr>
              <a:buSzPts val="2600"/>
              <a:buFont typeface="Quattrocento Sans"/>
              <a:buChar char="●"/>
            </a:pPr>
            <a:r>
              <a:rPr lang="en-US" sz="2600" b="0">
                <a:solidFill>
                  <a:srgbClr val="8E4C35"/>
                </a:solidFill>
              </a:rPr>
              <a:t>In 1990, President George H. W. Bush designated November as National American Indian Heritage Month.</a:t>
            </a:r>
            <a:endParaRPr sz="2600" b="0">
              <a:solidFill>
                <a:srgbClr val="8E4C35"/>
              </a:solidFill>
            </a:endParaRPr>
          </a:p>
          <a:p>
            <a:pPr marL="457200" lvl="0" indent="-393700" algn="l" rtl="0">
              <a:lnSpc>
                <a:spcPct val="100000"/>
              </a:lnSpc>
              <a:spcBef>
                <a:spcPts val="0"/>
              </a:spcBef>
              <a:spcAft>
                <a:spcPts val="0"/>
              </a:spcAft>
              <a:buClr>
                <a:srgbClr val="8E4C35"/>
              </a:buClr>
              <a:buSzPts val="2600"/>
              <a:buFont typeface="Quattrocento Sans"/>
              <a:buChar char="●"/>
            </a:pPr>
            <a:r>
              <a:rPr lang="en-US" sz="2600" b="0">
                <a:solidFill>
                  <a:srgbClr val="8E4C35"/>
                </a:solidFill>
              </a:rPr>
              <a:t>It is now called </a:t>
            </a:r>
            <a:r>
              <a:rPr lang="en-US" sz="2600" b="0" i="1">
                <a:solidFill>
                  <a:srgbClr val="8E4C35"/>
                </a:solidFill>
              </a:rPr>
              <a:t>National Native American Heritage Month</a:t>
            </a:r>
            <a:r>
              <a:rPr lang="en-US" sz="2600" b="0">
                <a:solidFill>
                  <a:srgbClr val="8E4C35"/>
                </a:solidFill>
              </a:rPr>
              <a:t>.</a:t>
            </a:r>
            <a:endParaRPr sz="2600" b="0">
              <a:solidFill>
                <a:srgbClr val="8E4C35"/>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694475" y="467475"/>
            <a:ext cx="6620700" cy="115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ct val="105882"/>
              <a:buFont typeface="Quattrocento Sans"/>
              <a:buNone/>
            </a:pPr>
            <a:r>
              <a:rPr lang="en-US" sz="3777"/>
              <a:t>Native American Heritage Month Resources</a:t>
            </a:r>
            <a:endParaRPr sz="3777"/>
          </a:p>
          <a:p>
            <a:pPr marL="0" lvl="0" indent="0" algn="l" rtl="0">
              <a:lnSpc>
                <a:spcPct val="90000"/>
              </a:lnSpc>
              <a:spcBef>
                <a:spcPts val="0"/>
              </a:spcBef>
              <a:spcAft>
                <a:spcPts val="0"/>
              </a:spcAft>
              <a:buClr>
                <a:schemeClr val="accent2"/>
              </a:buClr>
              <a:buSzPct val="100000"/>
              <a:buFont typeface="Quattrocento Sans"/>
              <a:buNone/>
            </a:pPr>
            <a:endParaRPr/>
          </a:p>
        </p:txBody>
      </p:sp>
      <p:sp>
        <p:nvSpPr>
          <p:cNvPr id="98" name="Google Shape;98;p17"/>
          <p:cNvSpPr txBox="1">
            <a:spLocks noGrp="1"/>
          </p:cNvSpPr>
          <p:nvPr>
            <p:ph type="body" idx="1"/>
          </p:nvPr>
        </p:nvSpPr>
        <p:spPr>
          <a:xfrm>
            <a:off x="762000" y="1593075"/>
            <a:ext cx="6477000" cy="517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63A13"/>
              </a:buClr>
              <a:buSzPts val="2000"/>
              <a:buNone/>
            </a:pPr>
            <a:r>
              <a:rPr lang="en-US"/>
              <a:t>C</a:t>
            </a:r>
            <a:r>
              <a:rPr lang="en-US" b="1">
                <a:solidFill>
                  <a:srgbClr val="563A13"/>
                </a:solidFill>
              </a:rPr>
              <a:t>elebrat</a:t>
            </a:r>
            <a:r>
              <a:rPr lang="en-US"/>
              <a:t>ing</a:t>
            </a:r>
            <a:r>
              <a:rPr lang="en-US" b="1">
                <a:solidFill>
                  <a:srgbClr val="563A13"/>
                </a:solidFill>
              </a:rPr>
              <a:t> Native American Heritage Month</a:t>
            </a:r>
            <a:endParaRPr/>
          </a:p>
          <a:p>
            <a:pPr marL="457200" lvl="0" indent="-317500" algn="l" rtl="0">
              <a:lnSpc>
                <a:spcPct val="100000"/>
              </a:lnSpc>
              <a:spcBef>
                <a:spcPts val="0"/>
              </a:spcBef>
              <a:spcAft>
                <a:spcPts val="0"/>
              </a:spcAft>
              <a:buSzPts val="1400"/>
              <a:buChar char="●"/>
            </a:pPr>
            <a:r>
              <a:rPr lang="en-US" sz="1400" u="sng">
                <a:solidFill>
                  <a:schemeClr val="hlink"/>
                </a:solidFill>
                <a:hlinkClick r:id="rId3"/>
              </a:rPr>
              <a:t>Discover</a:t>
            </a:r>
            <a:r>
              <a:rPr lang="en-US" sz="1400" b="0">
                <a:solidFill>
                  <a:srgbClr val="563A13"/>
                </a:solidFill>
              </a:rPr>
              <a:t> Native American artists</a:t>
            </a:r>
            <a:endParaRPr sz="1400"/>
          </a:p>
          <a:p>
            <a:pPr marL="457200" lvl="0" indent="-317500" algn="l" rtl="0">
              <a:lnSpc>
                <a:spcPct val="100000"/>
              </a:lnSpc>
              <a:spcBef>
                <a:spcPts val="0"/>
              </a:spcBef>
              <a:spcAft>
                <a:spcPts val="0"/>
              </a:spcAft>
              <a:buSzPts val="1400"/>
              <a:buChar char="●"/>
            </a:pPr>
            <a:r>
              <a:rPr lang="en-US" sz="1400" u="sng">
                <a:solidFill>
                  <a:schemeClr val="hlink"/>
                </a:solidFill>
                <a:hlinkClick r:id="rId4"/>
              </a:rPr>
              <a:t>Read</a:t>
            </a:r>
            <a:r>
              <a:rPr lang="en-US" sz="1400" b="0">
                <a:solidFill>
                  <a:srgbClr val="563A13"/>
                </a:solidFill>
              </a:rPr>
              <a:t> Native American authors</a:t>
            </a:r>
            <a:endParaRPr sz="1400"/>
          </a:p>
          <a:p>
            <a:pPr marL="457200" lvl="0" indent="-317500" algn="l" rtl="0">
              <a:lnSpc>
                <a:spcPct val="100000"/>
              </a:lnSpc>
              <a:spcBef>
                <a:spcPts val="0"/>
              </a:spcBef>
              <a:spcAft>
                <a:spcPts val="0"/>
              </a:spcAft>
              <a:buSzPts val="1400"/>
              <a:buChar char="●"/>
            </a:pPr>
            <a:r>
              <a:rPr lang="en-US" sz="1400" u="sng">
                <a:solidFill>
                  <a:schemeClr val="hlink"/>
                </a:solidFill>
                <a:hlinkClick r:id="rId5"/>
              </a:rPr>
              <a:t>Listen</a:t>
            </a:r>
            <a:r>
              <a:rPr lang="en-US" sz="1400" b="0">
                <a:solidFill>
                  <a:srgbClr val="563A13"/>
                </a:solidFill>
              </a:rPr>
              <a:t> to Native American music</a:t>
            </a:r>
            <a:endParaRPr sz="1400"/>
          </a:p>
          <a:p>
            <a:pPr marL="457200" lvl="0" indent="-317500" algn="l" rtl="0">
              <a:lnSpc>
                <a:spcPct val="100000"/>
              </a:lnSpc>
              <a:spcBef>
                <a:spcPts val="0"/>
              </a:spcBef>
              <a:spcAft>
                <a:spcPts val="0"/>
              </a:spcAft>
              <a:buSzPts val="1400"/>
              <a:buChar char="●"/>
            </a:pPr>
            <a:r>
              <a:rPr lang="en-US" sz="1400" u="sng">
                <a:solidFill>
                  <a:schemeClr val="hlink"/>
                </a:solidFill>
                <a:hlinkClick r:id="rId6"/>
              </a:rPr>
              <a:t>Learn</a:t>
            </a:r>
            <a:r>
              <a:rPr lang="en-US" sz="1400" b="0">
                <a:solidFill>
                  <a:srgbClr val="563A13"/>
                </a:solidFill>
              </a:rPr>
              <a:t> Native American history</a:t>
            </a:r>
            <a:endParaRPr sz="1400"/>
          </a:p>
          <a:p>
            <a:pPr marL="228600" lvl="0" indent="-228600" algn="l" rtl="0">
              <a:lnSpc>
                <a:spcPct val="100000"/>
              </a:lnSpc>
              <a:spcBef>
                <a:spcPts val="0"/>
              </a:spcBef>
              <a:spcAft>
                <a:spcPts val="0"/>
              </a:spcAft>
              <a:buClr>
                <a:srgbClr val="563A13"/>
              </a:buClr>
              <a:buSzPts val="2000"/>
              <a:buNone/>
            </a:pPr>
            <a:endParaRPr sz="1400"/>
          </a:p>
          <a:p>
            <a:pPr marL="228600" lvl="0" indent="-228600" algn="l" rtl="0">
              <a:lnSpc>
                <a:spcPct val="100000"/>
              </a:lnSpc>
              <a:spcBef>
                <a:spcPts val="0"/>
              </a:spcBef>
              <a:spcAft>
                <a:spcPts val="0"/>
              </a:spcAft>
              <a:buClr>
                <a:srgbClr val="563A13"/>
              </a:buClr>
              <a:buSzPts val="2000"/>
              <a:buNone/>
            </a:pPr>
            <a:r>
              <a:rPr lang="en-US"/>
              <a:t>Native American Leaders</a:t>
            </a:r>
            <a:endParaRPr/>
          </a:p>
          <a:p>
            <a:pPr marL="457200" lvl="0" indent="-317500" algn="l" rtl="0">
              <a:lnSpc>
                <a:spcPct val="100000"/>
              </a:lnSpc>
              <a:spcBef>
                <a:spcPts val="0"/>
              </a:spcBef>
              <a:spcAft>
                <a:spcPts val="0"/>
              </a:spcAft>
              <a:buSzPts val="1400"/>
              <a:buChar char="●"/>
            </a:pPr>
            <a:r>
              <a:rPr lang="en-US" sz="1400" u="sng">
                <a:solidFill>
                  <a:schemeClr val="hlink"/>
                </a:solidFill>
                <a:hlinkClick r:id="rId7"/>
              </a:rPr>
              <a:t>Scott Momaday</a:t>
            </a:r>
            <a:r>
              <a:rPr lang="en-US" sz="1400"/>
              <a:t> </a:t>
            </a:r>
            <a:r>
              <a:rPr lang="en-US" sz="1400" b="0"/>
              <a:t>was the first person of Native American heritage to win the Pulitzer Prize for Fiction.</a:t>
            </a:r>
            <a:endParaRPr sz="1400" b="0"/>
          </a:p>
          <a:p>
            <a:pPr marL="457200" lvl="0" indent="-317500" algn="l" rtl="0">
              <a:lnSpc>
                <a:spcPct val="100000"/>
              </a:lnSpc>
              <a:spcBef>
                <a:spcPts val="0"/>
              </a:spcBef>
              <a:spcAft>
                <a:spcPts val="0"/>
              </a:spcAft>
              <a:buSzPts val="1400"/>
              <a:buChar char="●"/>
            </a:pPr>
            <a:r>
              <a:rPr lang="en-US" sz="1400" u="sng">
                <a:solidFill>
                  <a:schemeClr val="hlink"/>
                </a:solidFill>
                <a:hlinkClick r:id="rId8"/>
              </a:rPr>
              <a:t>John Herrington</a:t>
            </a:r>
            <a:r>
              <a:rPr lang="en-US" sz="1400"/>
              <a:t> </a:t>
            </a:r>
            <a:r>
              <a:rPr lang="en-US" sz="1400" b="0"/>
              <a:t>was the first person of Native American heritage to fly in space. </a:t>
            </a:r>
            <a:endParaRPr sz="1400" b="0"/>
          </a:p>
          <a:p>
            <a:pPr marL="457200" lvl="0" indent="-317500" algn="l" rtl="0">
              <a:lnSpc>
                <a:spcPct val="100000"/>
              </a:lnSpc>
              <a:spcBef>
                <a:spcPts val="0"/>
              </a:spcBef>
              <a:spcAft>
                <a:spcPts val="0"/>
              </a:spcAft>
              <a:buSzPts val="1400"/>
              <a:buChar char="●"/>
            </a:pPr>
            <a:r>
              <a:rPr lang="en-US" sz="1400" u="sng">
                <a:solidFill>
                  <a:schemeClr val="hlink"/>
                </a:solidFill>
                <a:hlinkClick r:id="rId9"/>
              </a:rPr>
              <a:t>Jim Thorpe</a:t>
            </a:r>
            <a:r>
              <a:rPr lang="en-US" sz="1400"/>
              <a:t> </a:t>
            </a:r>
            <a:r>
              <a:rPr lang="en-US" sz="1400" b="0"/>
              <a:t>was the first person of Native American heritage to win an Olympic gold medal for the United States.</a:t>
            </a:r>
            <a:endParaRPr sz="1400" b="0"/>
          </a:p>
          <a:p>
            <a:pPr marL="0" lvl="0" indent="0" algn="l" rtl="0">
              <a:lnSpc>
                <a:spcPct val="100000"/>
              </a:lnSpc>
              <a:spcBef>
                <a:spcPts val="0"/>
              </a:spcBef>
              <a:spcAft>
                <a:spcPts val="0"/>
              </a:spcAft>
              <a:buNone/>
            </a:pPr>
            <a:endParaRPr sz="1400" b="0"/>
          </a:p>
          <a:p>
            <a:pPr marL="0" lvl="0" indent="0" algn="l" rtl="0">
              <a:lnSpc>
                <a:spcPct val="100000"/>
              </a:lnSpc>
              <a:spcBef>
                <a:spcPts val="0"/>
              </a:spcBef>
              <a:spcAft>
                <a:spcPts val="0"/>
              </a:spcAft>
              <a:buNone/>
            </a:pPr>
            <a:r>
              <a:rPr lang="en-US"/>
              <a:t>Art and Literature</a:t>
            </a:r>
            <a:endParaRPr b="0">
              <a:solidFill>
                <a:srgbClr val="8E4C35"/>
              </a:solidFill>
            </a:endParaRPr>
          </a:p>
          <a:p>
            <a:pPr marL="457200" lvl="0" indent="-317500" algn="l" rtl="0">
              <a:lnSpc>
                <a:spcPct val="100000"/>
              </a:lnSpc>
              <a:spcBef>
                <a:spcPts val="0"/>
              </a:spcBef>
              <a:spcAft>
                <a:spcPts val="0"/>
              </a:spcAft>
              <a:buSzPts val="1400"/>
              <a:buChar char="●"/>
            </a:pPr>
            <a:r>
              <a:rPr lang="en-US" sz="1400" b="0">
                <a:solidFill>
                  <a:srgbClr val="8E4C35"/>
                </a:solidFill>
              </a:rPr>
              <a:t>The </a:t>
            </a:r>
            <a:r>
              <a:rPr lang="en-US" sz="1400" u="sng">
                <a:solidFill>
                  <a:schemeClr val="hlink"/>
                </a:solidFill>
                <a:hlinkClick r:id="rId10"/>
              </a:rPr>
              <a:t>writing</a:t>
            </a:r>
            <a:r>
              <a:rPr lang="en-US" sz="1400" b="0">
                <a:solidFill>
                  <a:srgbClr val="8E4C35"/>
                </a:solidFill>
              </a:rPr>
              <a:t> of Joy Harjo</a:t>
            </a:r>
            <a:endParaRPr sz="1400">
              <a:solidFill>
                <a:srgbClr val="8E4C35"/>
              </a:solidFill>
            </a:endParaRPr>
          </a:p>
          <a:p>
            <a:pPr marL="457200" lvl="0" indent="-317500" algn="l" rtl="0">
              <a:lnSpc>
                <a:spcPct val="100000"/>
              </a:lnSpc>
              <a:spcBef>
                <a:spcPts val="0"/>
              </a:spcBef>
              <a:spcAft>
                <a:spcPts val="0"/>
              </a:spcAft>
              <a:buSzPts val="1400"/>
              <a:buChar char="●"/>
            </a:pPr>
            <a:r>
              <a:rPr lang="en-US" sz="1400" b="0">
                <a:solidFill>
                  <a:srgbClr val="8E4C35"/>
                </a:solidFill>
              </a:rPr>
              <a:t>The </a:t>
            </a:r>
            <a:r>
              <a:rPr lang="en-US" sz="1400" u="sng">
                <a:solidFill>
                  <a:schemeClr val="hlink"/>
                </a:solidFill>
                <a:hlinkClick r:id="rId11"/>
              </a:rPr>
              <a:t>music</a:t>
            </a:r>
            <a:r>
              <a:rPr lang="en-US" sz="1400" b="0">
                <a:solidFill>
                  <a:srgbClr val="8E4C35"/>
                </a:solidFill>
              </a:rPr>
              <a:t> of R. Carlos Nakai</a:t>
            </a:r>
            <a:endParaRPr sz="1400">
              <a:solidFill>
                <a:srgbClr val="8E4C35"/>
              </a:solidFill>
            </a:endParaRPr>
          </a:p>
          <a:p>
            <a:pPr marL="457200" lvl="0" indent="-317500" algn="l" rtl="0">
              <a:lnSpc>
                <a:spcPct val="100000"/>
              </a:lnSpc>
              <a:spcBef>
                <a:spcPts val="0"/>
              </a:spcBef>
              <a:spcAft>
                <a:spcPts val="0"/>
              </a:spcAft>
              <a:buSzPts val="1400"/>
              <a:buChar char="●"/>
            </a:pPr>
            <a:r>
              <a:rPr lang="en-US" sz="1400" b="0">
                <a:solidFill>
                  <a:srgbClr val="8E4C35"/>
                </a:solidFill>
              </a:rPr>
              <a:t>The </a:t>
            </a:r>
            <a:r>
              <a:rPr lang="en-US" sz="1400" u="sng">
                <a:solidFill>
                  <a:schemeClr val="hlink"/>
                </a:solidFill>
                <a:hlinkClick r:id="rId12"/>
              </a:rPr>
              <a:t>artwork</a:t>
            </a:r>
            <a:r>
              <a:rPr lang="en-US" sz="1400" b="0">
                <a:solidFill>
                  <a:srgbClr val="8E4C35"/>
                </a:solidFill>
              </a:rPr>
              <a:t> of Allan Houser</a:t>
            </a:r>
            <a:endParaRPr sz="1400" b="0">
              <a:solidFill>
                <a:srgbClr val="8E4C35"/>
              </a:solidFill>
            </a:endParaRPr>
          </a:p>
          <a:p>
            <a:pPr marL="0" lvl="0" indent="0" algn="l" rtl="0">
              <a:lnSpc>
                <a:spcPct val="100000"/>
              </a:lnSpc>
              <a:spcBef>
                <a:spcPts val="0"/>
              </a:spcBef>
              <a:spcAft>
                <a:spcPts val="0"/>
              </a:spcAft>
              <a:buNone/>
            </a:pPr>
            <a:endParaRPr sz="1400" b="0">
              <a:solidFill>
                <a:srgbClr val="8E4C35"/>
              </a:solidFill>
            </a:endParaRPr>
          </a:p>
          <a:p>
            <a:pPr marL="0" lvl="0" indent="0" algn="l" rtl="0">
              <a:lnSpc>
                <a:spcPct val="100000"/>
              </a:lnSpc>
              <a:spcBef>
                <a:spcPts val="0"/>
              </a:spcBef>
              <a:spcAft>
                <a:spcPts val="0"/>
              </a:spcAft>
              <a:buNone/>
            </a:pPr>
            <a:r>
              <a:rPr lang="en-US"/>
              <a:t>Native American Resources </a:t>
            </a:r>
            <a:endParaRPr sz="1400" b="0">
              <a:solidFill>
                <a:srgbClr val="8E4C35"/>
              </a:solidFill>
            </a:endParaRPr>
          </a:p>
          <a:p>
            <a:pPr marL="457200" lvl="0" indent="-317500" algn="l" rtl="0">
              <a:lnSpc>
                <a:spcPct val="100000"/>
              </a:lnSpc>
              <a:spcBef>
                <a:spcPts val="0"/>
              </a:spcBef>
              <a:spcAft>
                <a:spcPts val="0"/>
              </a:spcAft>
              <a:buClr>
                <a:srgbClr val="8E4C35"/>
              </a:buClr>
              <a:buSzPts val="1400"/>
              <a:buChar char="●"/>
            </a:pPr>
            <a:r>
              <a:rPr lang="en-US" sz="1400" u="sng">
                <a:solidFill>
                  <a:srgbClr val="F6B26B"/>
                </a:solidFill>
                <a:hlinkClick r:id="rId1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https://nativeamericanheritagemonth.gov/</a:t>
            </a:r>
            <a:endParaRPr sz="1400">
              <a:solidFill>
                <a:srgbClr val="F6B26B"/>
              </a:solidFill>
            </a:endParaRPr>
          </a:p>
          <a:p>
            <a:pPr marL="457200" lvl="0" indent="-317500" algn="l" rtl="0">
              <a:lnSpc>
                <a:spcPct val="100000"/>
              </a:lnSpc>
              <a:spcBef>
                <a:spcPts val="0"/>
              </a:spcBef>
              <a:spcAft>
                <a:spcPts val="0"/>
              </a:spcAft>
              <a:buClr>
                <a:srgbClr val="8E4C35"/>
              </a:buClr>
              <a:buSzPts val="1400"/>
              <a:buChar char="●"/>
            </a:pPr>
            <a:r>
              <a:rPr lang="en-US" sz="1400" u="sng">
                <a:solidFill>
                  <a:srgbClr val="F6B26B"/>
                </a:solidFill>
              </a:rPr>
              <a:t>https://americanindian.si.edu/nk360/informational/rethinking-thanksgiving</a:t>
            </a:r>
            <a:endParaRPr sz="1400" u="sng">
              <a:solidFill>
                <a:srgbClr val="F6B26B"/>
              </a:solidFill>
            </a:endParaRPr>
          </a:p>
          <a:p>
            <a:pPr marL="457200" lvl="0" indent="0" algn="l" rtl="0">
              <a:lnSpc>
                <a:spcPct val="100000"/>
              </a:lnSpc>
              <a:spcBef>
                <a:spcPts val="0"/>
              </a:spcBef>
              <a:spcAft>
                <a:spcPts val="0"/>
              </a:spcAft>
              <a:buNone/>
            </a:pPr>
            <a:endParaRPr sz="1400">
              <a:solidFill>
                <a:srgbClr val="F6B26B"/>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18"/>
          <p:cNvPicPr preferRelativeResize="0"/>
          <p:nvPr/>
        </p:nvPicPr>
        <p:blipFill>
          <a:blip r:embed="rId3">
            <a:alphaModFix/>
          </a:blip>
          <a:stretch>
            <a:fillRect/>
          </a:stretch>
        </p:blipFill>
        <p:spPr>
          <a:xfrm>
            <a:off x="228600" y="192730"/>
            <a:ext cx="5131849" cy="2716120"/>
          </a:xfrm>
          <a:prstGeom prst="rect">
            <a:avLst/>
          </a:prstGeom>
          <a:noFill/>
          <a:ln>
            <a:noFill/>
          </a:ln>
        </p:spPr>
      </p:pic>
      <p:pic>
        <p:nvPicPr>
          <p:cNvPr id="104" name="Google Shape;104;p18"/>
          <p:cNvPicPr preferRelativeResize="0"/>
          <p:nvPr/>
        </p:nvPicPr>
        <p:blipFill>
          <a:blip r:embed="rId4">
            <a:alphaModFix/>
          </a:blip>
          <a:stretch>
            <a:fillRect/>
          </a:stretch>
        </p:blipFill>
        <p:spPr>
          <a:xfrm>
            <a:off x="7883525" y="228600"/>
            <a:ext cx="4128551" cy="3069625"/>
          </a:xfrm>
          <a:prstGeom prst="rect">
            <a:avLst/>
          </a:prstGeom>
          <a:noFill/>
          <a:ln>
            <a:noFill/>
          </a:ln>
        </p:spPr>
      </p:pic>
      <p:sp>
        <p:nvSpPr>
          <p:cNvPr id="105" name="Google Shape;105;p18"/>
          <p:cNvSpPr txBox="1"/>
          <p:nvPr/>
        </p:nvSpPr>
        <p:spPr>
          <a:xfrm>
            <a:off x="5469625" y="1841450"/>
            <a:ext cx="2081700" cy="923400"/>
          </a:xfrm>
          <a:prstGeom prst="rect">
            <a:avLst/>
          </a:prstGeom>
          <a:noFill/>
          <a:ln w="38100" cap="flat" cmpd="sng">
            <a:solidFill>
              <a:srgbClr val="8E4C35"/>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900"/>
              </a:spcAft>
              <a:buNone/>
            </a:pPr>
            <a:r>
              <a:rPr lang="en-US" sz="1600" b="1" u="sng">
                <a:solidFill>
                  <a:srgbClr val="8E4C35"/>
                </a:solidFill>
                <a:highlight>
                  <a:srgbClr val="FFFFFF"/>
                </a:highlight>
                <a:latin typeface="Quattrocento Sans"/>
                <a:ea typeface="Quattrocento Sans"/>
                <a:cs typeface="Quattrocento Sans"/>
                <a:sym typeface="Quattrocento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'Archeological dig' at high school uncovers remains of 27</a:t>
            </a:r>
            <a:endParaRPr sz="1600">
              <a:latin typeface="Quattrocento Sans"/>
              <a:ea typeface="Quattrocento Sans"/>
              <a:cs typeface="Quattrocento Sans"/>
              <a:sym typeface="Quattrocento Sans"/>
            </a:endParaRPr>
          </a:p>
        </p:txBody>
      </p:sp>
      <p:pic>
        <p:nvPicPr>
          <p:cNvPr id="106" name="Google Shape;106;p18"/>
          <p:cNvPicPr preferRelativeResize="0"/>
          <p:nvPr/>
        </p:nvPicPr>
        <p:blipFill rotWithShape="1">
          <a:blip r:embed="rId6">
            <a:alphaModFix/>
          </a:blip>
          <a:srcRect r="6707" b="10071"/>
          <a:stretch/>
        </p:blipFill>
        <p:spPr>
          <a:xfrm>
            <a:off x="7883525" y="3479600"/>
            <a:ext cx="4128549" cy="3212500"/>
          </a:xfrm>
          <a:prstGeom prst="rect">
            <a:avLst/>
          </a:prstGeom>
          <a:noFill/>
          <a:ln>
            <a:noFill/>
          </a:ln>
        </p:spPr>
      </p:pic>
      <p:sp>
        <p:nvSpPr>
          <p:cNvPr id="107" name="Google Shape;107;p18"/>
          <p:cNvSpPr txBox="1"/>
          <p:nvPr/>
        </p:nvSpPr>
        <p:spPr>
          <a:xfrm>
            <a:off x="5469625" y="329000"/>
            <a:ext cx="2128800" cy="1280700"/>
          </a:xfrm>
          <a:prstGeom prst="rect">
            <a:avLst/>
          </a:prstGeom>
          <a:noFill/>
          <a:ln w="38100" cap="flat" cmpd="sng">
            <a:solidFill>
              <a:srgbClr val="8E4C35"/>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1100"/>
              </a:spcAft>
              <a:buNone/>
            </a:pPr>
            <a:r>
              <a:rPr lang="en-US" sz="1600" b="1" u="sng">
                <a:solidFill>
                  <a:srgbClr val="8E4C35"/>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State to determine custody of American Indian remains found at Danville dig site</a:t>
            </a:r>
            <a:endParaRPr sz="1500">
              <a:solidFill>
                <a:srgbClr val="FFFFFF"/>
              </a:solidFill>
              <a:highlight>
                <a:srgbClr val="FFFFFF"/>
              </a:highlight>
            </a:endParaRPr>
          </a:p>
        </p:txBody>
      </p:sp>
      <p:pic>
        <p:nvPicPr>
          <p:cNvPr id="108" name="Google Shape;108;p18"/>
          <p:cNvPicPr preferRelativeResize="0"/>
          <p:nvPr/>
        </p:nvPicPr>
        <p:blipFill>
          <a:blip r:embed="rId8">
            <a:alphaModFix/>
          </a:blip>
          <a:stretch>
            <a:fillRect/>
          </a:stretch>
        </p:blipFill>
        <p:spPr>
          <a:xfrm>
            <a:off x="228600" y="3007650"/>
            <a:ext cx="7322600" cy="3661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1442225" y="4206325"/>
            <a:ext cx="9141300" cy="1508400"/>
          </a:xfrm>
          <a:prstGeom prst="rect">
            <a:avLst/>
          </a:prstGeom>
          <a:noFill/>
          <a:ln>
            <a:noFill/>
          </a:ln>
        </p:spPr>
        <p:txBody>
          <a:bodyPr spcFirstLastPara="1" wrap="square" lIns="0" tIns="0" rIns="0" bIns="0" anchor="b" anchorCtr="0">
            <a:spAutoFit/>
          </a:bodyPr>
          <a:lstStyle/>
          <a:p>
            <a:pPr marL="0" lvl="0" indent="0" algn="ctr" rtl="0">
              <a:lnSpc>
                <a:spcPct val="100000"/>
              </a:lnSpc>
              <a:spcBef>
                <a:spcPts val="0"/>
              </a:spcBef>
              <a:spcAft>
                <a:spcPts val="0"/>
              </a:spcAft>
              <a:buClr>
                <a:schemeClr val="accent2"/>
              </a:buClr>
              <a:buSzPts val="4000"/>
              <a:buFont typeface="Quattrocento Sans"/>
              <a:buNone/>
            </a:pPr>
            <a:r>
              <a:rPr lang="en-US" sz="4900"/>
              <a:t>November is National</a:t>
            </a:r>
            <a:endParaRPr sz="4900"/>
          </a:p>
          <a:p>
            <a:pPr marL="0" lvl="0" indent="0" algn="ctr" rtl="0">
              <a:lnSpc>
                <a:spcPct val="100000"/>
              </a:lnSpc>
              <a:spcBef>
                <a:spcPts val="0"/>
              </a:spcBef>
              <a:spcAft>
                <a:spcPts val="0"/>
              </a:spcAft>
              <a:buClr>
                <a:schemeClr val="accent2"/>
              </a:buClr>
              <a:buSzPts val="4000"/>
              <a:buFont typeface="Quattrocento Sans"/>
              <a:buNone/>
            </a:pPr>
            <a:r>
              <a:rPr lang="en-US" sz="4900"/>
              <a:t>Native American Heritage Month!</a:t>
            </a:r>
            <a:endParaRPr sz="4900"/>
          </a:p>
        </p:txBody>
      </p:sp>
      <p:pic>
        <p:nvPicPr>
          <p:cNvPr id="115" name="Google Shape;115;p19"/>
          <p:cNvPicPr preferRelativeResize="0"/>
          <p:nvPr/>
        </p:nvPicPr>
        <p:blipFill>
          <a:blip r:embed="rId3">
            <a:alphaModFix/>
          </a:blip>
          <a:stretch>
            <a:fillRect/>
          </a:stretch>
        </p:blipFill>
        <p:spPr>
          <a:xfrm>
            <a:off x="253175" y="254200"/>
            <a:ext cx="6085568" cy="3392901"/>
          </a:xfrm>
          <a:prstGeom prst="rect">
            <a:avLst/>
          </a:prstGeom>
          <a:noFill/>
          <a:ln>
            <a:noFill/>
          </a:ln>
        </p:spPr>
      </p:pic>
      <p:pic>
        <p:nvPicPr>
          <p:cNvPr id="116" name="Google Shape;116;p19"/>
          <p:cNvPicPr preferRelativeResize="0"/>
          <p:nvPr/>
        </p:nvPicPr>
        <p:blipFill>
          <a:blip r:embed="rId4">
            <a:alphaModFix/>
          </a:blip>
          <a:stretch>
            <a:fillRect/>
          </a:stretch>
        </p:blipFill>
        <p:spPr>
          <a:xfrm>
            <a:off x="6649301" y="254200"/>
            <a:ext cx="5268127" cy="3392900"/>
          </a:xfrm>
          <a:prstGeom prst="rect">
            <a:avLst/>
          </a:prstGeom>
          <a:noFill/>
          <a:ln>
            <a:noFill/>
          </a:ln>
        </p:spPr>
      </p:pic>
      <p:sp>
        <p:nvSpPr>
          <p:cNvPr id="117" name="Google Shape;117;p19"/>
          <p:cNvSpPr txBox="1"/>
          <p:nvPr/>
        </p:nvSpPr>
        <p:spPr>
          <a:xfrm>
            <a:off x="7906325" y="3653725"/>
            <a:ext cx="3018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latin typeface="Quattrocento Sans"/>
                <a:ea typeface="Quattrocento Sans"/>
                <a:cs typeface="Quattrocento Sans"/>
                <a:sym typeface="Quattrocento Sans"/>
              </a:rPr>
              <a:t>First Peoples of California Exhibit</a:t>
            </a:r>
            <a:endParaRPr b="1">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Custom 58">
      <a:dk1>
        <a:srgbClr val="000000"/>
      </a:dk1>
      <a:lt1>
        <a:srgbClr val="FFFFFF"/>
      </a:lt1>
      <a:dk2>
        <a:srgbClr val="000000"/>
      </a:dk2>
      <a:lt2>
        <a:srgbClr val="E6E6E6"/>
      </a:lt2>
      <a:accent1>
        <a:srgbClr val="F0E6DC"/>
      </a:accent1>
      <a:accent2>
        <a:srgbClr val="BB674B"/>
      </a:accent2>
      <a:accent3>
        <a:srgbClr val="516673"/>
      </a:accent3>
      <a:accent4>
        <a:srgbClr val="CE9061"/>
      </a:accent4>
      <a:accent5>
        <a:srgbClr val="B6B9AE"/>
      </a:accent5>
      <a:accent6>
        <a:srgbClr val="AC7528"/>
      </a:accent6>
      <a:hlink>
        <a:srgbClr val="DDAE6D"/>
      </a:hlink>
      <a:folHlink>
        <a:srgbClr val="C888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58">
      <a:dk1>
        <a:srgbClr val="000000"/>
      </a:dk1>
      <a:lt1>
        <a:srgbClr val="FFFFFF"/>
      </a:lt1>
      <a:dk2>
        <a:srgbClr val="000000"/>
      </a:dk2>
      <a:lt2>
        <a:srgbClr val="E6E6E6"/>
      </a:lt2>
      <a:accent1>
        <a:srgbClr val="F0E6DC"/>
      </a:accent1>
      <a:accent2>
        <a:srgbClr val="BB674B"/>
      </a:accent2>
      <a:accent3>
        <a:srgbClr val="516673"/>
      </a:accent3>
      <a:accent4>
        <a:srgbClr val="CE9061"/>
      </a:accent4>
      <a:accent5>
        <a:srgbClr val="B6B9AE"/>
      </a:accent5>
      <a:accent6>
        <a:srgbClr val="AC7528"/>
      </a:accent6>
      <a:hlink>
        <a:srgbClr val="DDAE6D"/>
      </a:hlink>
      <a:folHlink>
        <a:srgbClr val="C888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380</Words>
  <Application>Microsoft Office PowerPoint</Application>
  <PresentationFormat>Widescreen</PresentationFormat>
  <Paragraphs>38</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Quattrocento Sans</vt:lpstr>
      <vt:lpstr>Montserrat</vt:lpstr>
      <vt:lpstr>Office Theme</vt:lpstr>
      <vt:lpstr>Office Theme</vt:lpstr>
      <vt:lpstr>Native American Heritage Month</vt:lpstr>
      <vt:lpstr>Land Acknowledgment </vt:lpstr>
      <vt:lpstr>History </vt:lpstr>
      <vt:lpstr>Native American Heritage Month Resources </vt:lpstr>
      <vt:lpstr>PowerPoint Presentation</vt:lpstr>
      <vt:lpstr>November is National Native American Heritage Month!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 Heritage Month</dc:title>
  <dc:creator>Fischer, Cindy [EC]</dc:creator>
  <cp:lastModifiedBy>Fischer, Cindy [EC]</cp:lastModifiedBy>
  <cp:revision>2</cp:revision>
  <dcterms:modified xsi:type="dcterms:W3CDTF">2021-11-08T17:56:47Z</dcterms:modified>
</cp:coreProperties>
</file>