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Bodoni" panose="020B0604020202020204" charset="0"/>
      <p:regular r:id="rId9"/>
      <p:bold r:id="rId10"/>
      <p:italic r:id="rId11"/>
      <p:boldItalic r:id="rId12"/>
    </p:embeddedFont>
    <p:embeddedFont>
      <p:font typeface="Ubuntu Light" panose="020B0604020202020204" charset="0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Red Ribbon Week is one of the programs supported by the Nat’l Family Partnership.</a:t>
            </a:r>
            <a:endParaRPr sz="1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Universal Campaigns such as: Red Ribbon Campaign, Red Ribbon Certified Schools, Lock Your Meds , and Safe Homes / Safe Parties.</a:t>
            </a: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7057740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7057740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80c0166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80c0166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80c01667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80c01667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2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111322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14727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 idx="2"/>
          </p:nvPr>
        </p:nvSpPr>
        <p:spPr>
          <a:xfrm>
            <a:off x="481837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485242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 idx="2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053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 idx="3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35152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5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59251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3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2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4"/>
          <p:cNvSpPr txBox="1">
            <a:spLocks noGrp="1"/>
          </p:cNvSpPr>
          <p:nvPr>
            <p:ph type="ctrTitle" idx="7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ctrTitle" idx="9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4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5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hasCustomPrompt="1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3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5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630100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1"/>
          </p:nvPr>
        </p:nvSpPr>
        <p:spPr>
          <a:xfrm>
            <a:off x="1915400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chemeClr val="accen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068750" y="46197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Red Ribbon Week 2021</a:t>
            </a:r>
            <a:endParaRPr i="1"/>
          </a:p>
        </p:txBody>
      </p:sp>
      <p:sp>
        <p:nvSpPr>
          <p:cNvPr id="185" name="Google Shape;185;p28"/>
          <p:cNvSpPr txBox="1"/>
          <p:nvPr/>
        </p:nvSpPr>
        <p:spPr>
          <a:xfrm>
            <a:off x="1610650" y="1220000"/>
            <a:ext cx="4004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rPr>
              <a:t>OCTOBER 23 - OCTOBER 31</a:t>
            </a:r>
            <a:endParaRPr sz="180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86" name="Google Shape;186;p28" descr="SRVUSD_logo_final 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National Family Partnership</a:t>
            </a:r>
            <a:endParaRPr sz="2400"/>
          </a:p>
        </p:txBody>
      </p:sp>
      <p:cxnSp>
        <p:nvCxnSpPr>
          <p:cNvPr id="192" name="Google Shape;192;p29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 idx="2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AWARENESS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1"/>
          </p:nvPr>
        </p:nvSpPr>
        <p:spPr>
          <a:xfrm>
            <a:off x="3436500" y="2667875"/>
            <a:ext cx="22710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18284"/>
                </a:solidFill>
              </a:rPr>
              <a:t>Since 1985, has been sponsoring awareness of the harmful effects of drugs in America through the Red Ribbon Campaign</a:t>
            </a:r>
            <a:endParaRPr>
              <a:solidFill>
                <a:srgbClr val="818284"/>
              </a:solidFill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ctrTitle" idx="3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ADVOCACY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4"/>
          </p:nvPr>
        </p:nvSpPr>
        <p:spPr>
          <a:xfrm>
            <a:off x="1105352" y="2667875"/>
            <a:ext cx="21135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18284"/>
                </a:solidFill>
              </a:rPr>
              <a:t>Active in bringing concerns to policy makers at the local, state, and national level</a:t>
            </a:r>
            <a:endParaRPr>
              <a:solidFill>
                <a:srgbClr val="818284"/>
              </a:solidFill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ctrTitle" idx="5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RESOURCES</a:t>
            </a: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ubTitle" idx="6"/>
          </p:nvPr>
        </p:nvSpPr>
        <p:spPr>
          <a:xfrm>
            <a:off x="5925151" y="2667875"/>
            <a:ext cx="21135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818284"/>
                </a:solidFill>
              </a:rPr>
              <a:t>Provides a large variety of prevention literature for various Universal Campaigns it supports</a:t>
            </a:r>
            <a:endParaRPr>
              <a:solidFill>
                <a:srgbClr val="818284"/>
              </a:solidFill>
            </a:endParaRPr>
          </a:p>
        </p:txBody>
      </p:sp>
      <p:pic>
        <p:nvPicPr>
          <p:cNvPr id="201" name="Google Shape;201;p29" descr="SRVUSD_logo_final 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570050" y="993900"/>
            <a:ext cx="38241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2021 Theme</a:t>
            </a:r>
            <a:endParaRPr sz="4800" b="1"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818284"/>
                </a:solidFill>
              </a:rPr>
              <a:t>Drug Free Looks Like Me!</a:t>
            </a:r>
            <a:endParaRPr sz="1800">
              <a:solidFill>
                <a:srgbClr val="818284"/>
              </a:solidFill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cxnSp>
        <p:nvCxnSpPr>
          <p:cNvPr id="209" name="Google Shape;209;p30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450" y="522225"/>
            <a:ext cx="3330402" cy="3886403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30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47513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Iron Horse Middle School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ubTitle" idx="1"/>
          </p:nvPr>
        </p:nvSpPr>
        <p:spPr>
          <a:xfrm>
            <a:off x="5718500" y="30237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818284"/>
                </a:solidFill>
              </a:rPr>
              <a:t>Spirit Week</a:t>
            </a:r>
            <a:endParaRPr>
              <a:solidFill>
                <a:srgbClr val="818284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>
                <a:solidFill>
                  <a:srgbClr val="818284"/>
                </a:solidFill>
              </a:rPr>
              <a:t>SRPD Officer to speak to 7th &amp; 8th grade students</a:t>
            </a:r>
            <a:endParaRPr>
              <a:solidFill>
                <a:srgbClr val="818284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l="4689" t="20547" r="2069" b="12567"/>
          <a:stretch/>
        </p:blipFill>
        <p:spPr>
          <a:xfrm>
            <a:off x="506600" y="2122900"/>
            <a:ext cx="4921477" cy="26476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31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Gale Ranch Middle School</a:t>
            </a:r>
            <a:endParaRPr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225" y="558425"/>
            <a:ext cx="1944349" cy="189967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225" y="2696150"/>
            <a:ext cx="1944351" cy="1909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32"/>
          <p:cNvPicPr preferRelativeResize="0"/>
          <p:nvPr/>
        </p:nvPicPr>
        <p:blipFill rotWithShape="1">
          <a:blip r:embed="rId5">
            <a:alphaModFix/>
          </a:blip>
          <a:srcRect t="6478" r="2629" b="17481"/>
          <a:stretch/>
        </p:blipFill>
        <p:spPr>
          <a:xfrm>
            <a:off x="2852963" y="558425"/>
            <a:ext cx="3438075" cy="1467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3125" y="2236225"/>
            <a:ext cx="2676101" cy="23219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p32" descr="SRVUSD_logo_final 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525675" y="3527425"/>
            <a:ext cx="2593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68899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Font typeface="Ubuntu Light"/>
              <a:buChar char="★"/>
            </a:pPr>
            <a:r>
              <a:rPr lang="es">
                <a:solidFill>
                  <a:srgbClr val="818284"/>
                </a:solidFill>
                <a:latin typeface="Ubuntu Light"/>
                <a:ea typeface="Ubuntu Light"/>
                <a:cs typeface="Ubuntu Light"/>
                <a:sym typeface="Ubuntu Light"/>
              </a:rPr>
              <a:t>Contests!</a:t>
            </a:r>
            <a:endParaRPr>
              <a:solidFill>
                <a:srgbClr val="818284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69999" lvl="0" indent="-268899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Font typeface="Ubuntu Light"/>
              <a:buChar char="★"/>
            </a:pPr>
            <a:r>
              <a:rPr lang="es">
                <a:solidFill>
                  <a:srgbClr val="818284"/>
                </a:solidFill>
                <a:latin typeface="Ubuntu Light"/>
                <a:ea typeface="Ubuntu Light"/>
                <a:cs typeface="Ubuntu Light"/>
                <a:sym typeface="Ubuntu Light"/>
              </a:rPr>
              <a:t>LTA: Stomp Out Drugs!</a:t>
            </a:r>
            <a:endParaRPr>
              <a:solidFill>
                <a:srgbClr val="818284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69999" lvl="0" indent="-268899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Font typeface="Ubuntu Light"/>
              <a:buChar char="★"/>
            </a:pPr>
            <a:r>
              <a:rPr lang="es">
                <a:solidFill>
                  <a:srgbClr val="818284"/>
                </a:solidFill>
                <a:latin typeface="Ubuntu Light"/>
                <a:ea typeface="Ubuntu Light"/>
                <a:cs typeface="Ubuntu Light"/>
                <a:sym typeface="Ubuntu Light"/>
              </a:rPr>
              <a:t>Spirit Day: RED OUT</a:t>
            </a:r>
            <a:endParaRPr>
              <a:solidFill>
                <a:srgbClr val="818284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69999" lvl="0" indent="-268899" algn="l" rtl="0">
              <a:spcBef>
                <a:spcPts val="0"/>
              </a:spcBef>
              <a:spcAft>
                <a:spcPts val="0"/>
              </a:spcAft>
              <a:buClr>
                <a:srgbClr val="818284"/>
              </a:buClr>
              <a:buSzPts val="1400"/>
              <a:buFont typeface="Ubuntu Light"/>
              <a:buChar char="★"/>
            </a:pPr>
            <a:r>
              <a:rPr lang="es">
                <a:solidFill>
                  <a:srgbClr val="818284"/>
                </a:solidFill>
                <a:latin typeface="Ubuntu Light"/>
                <a:ea typeface="Ubuntu Light"/>
                <a:cs typeface="Ubuntu Light"/>
                <a:sym typeface="Ubuntu Light"/>
              </a:rPr>
              <a:t>Informational Video on Gryphon News</a:t>
            </a:r>
            <a:endParaRPr>
              <a:solidFill>
                <a:srgbClr val="81828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576263"/>
            <a:ext cx="7620000" cy="399097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33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0800" y="43672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FF737D"/>
      </a:accent1>
      <a:accent2>
        <a:srgbClr val="FDA9AF"/>
      </a:accent2>
      <a:accent3>
        <a:srgbClr val="B8141F"/>
      </a:accent3>
      <a:accent4>
        <a:srgbClr val="8A1E26"/>
      </a:accent4>
      <a:accent5>
        <a:srgbClr val="DF1927"/>
      </a:accent5>
      <a:accent6>
        <a:srgbClr val="F1B5B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Bodoni</vt:lpstr>
      <vt:lpstr>Ubuntu Light</vt:lpstr>
      <vt:lpstr>Ubuntu</vt:lpstr>
      <vt:lpstr>Arial</vt:lpstr>
      <vt:lpstr>Arvo</vt:lpstr>
      <vt:lpstr>Roboto</vt:lpstr>
      <vt:lpstr>Minimal Charm</vt:lpstr>
      <vt:lpstr>Red Ribbon Week 2021</vt:lpstr>
      <vt:lpstr>National Family Partnership</vt:lpstr>
      <vt:lpstr>2021 Theme</vt:lpstr>
      <vt:lpstr>Iron Horse Middle School</vt:lpstr>
      <vt:lpstr>Gale Ranch Middle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Ribbon Week 2021</dc:title>
  <dc:creator>Fischer, Cindy [EC]</dc:creator>
  <cp:lastModifiedBy>Fischer, Cindy [EC]</cp:lastModifiedBy>
  <cp:revision>1</cp:revision>
  <dcterms:modified xsi:type="dcterms:W3CDTF">2021-11-08T17:55:54Z</dcterms:modified>
</cp:coreProperties>
</file>