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Playfair Display" panose="020B0604020202020204" charset="0"/>
      <p:regular r:id="rId23"/>
      <p:bold r:id="rId24"/>
      <p:italic r:id="rId25"/>
      <p:boldItalic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Roboto Medium" panose="020B0604020202020204" charset="0"/>
      <p:regular r:id="rId31"/>
      <p:bold r:id="rId32"/>
      <p:italic r:id="rId33"/>
      <p:boldItalic r:id="rId34"/>
    </p:embeddedFont>
    <p:embeddedFont>
      <p:font typeface="Maven Pro" panose="020B060402020202020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0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4486e3fb1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24486e3fb1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f99668e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11f99668e09_0_0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Leslie Williams Jones (DH) and Sami Tripasuri (CH)</a:t>
            </a:r>
            <a:endParaRPr/>
          </a:p>
        </p:txBody>
      </p:sp>
      <p:sp>
        <p:nvSpPr>
          <p:cNvPr id="161" name="Google Shape;161;g11f99668e09_0_0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0bdbdad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120bdbdadca_0_0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Hailey Godin (CH) and Yukta Chutturi (CH)</a:t>
            </a:r>
            <a:endParaRPr/>
          </a:p>
        </p:txBody>
      </p:sp>
      <p:sp>
        <p:nvSpPr>
          <p:cNvPr id="171" name="Google Shape;171;g120bdbdadca_0_0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203d0cb03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2203d0cb03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4eab98e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24eab98e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12073ded2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1112073ded2_0_153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1112073ded2_0_153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12073ded2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112073ded2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4486e3fb1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24486e3fb1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4486e3fb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24486e3fb1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2499b614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12499b614ec_0_0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12499b614ec_0_0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1e9123d8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1e9123d8d4_0_0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1e9123d8d4_0_0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203d0cb0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2203d0cb03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499b614e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12499b614ec_0_8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12499b614ec_0_8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2203d0cb03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2203d0cb03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2203d0cb0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2203d0cb0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2203d0cb0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2203d0cb03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112073ded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1112073ded2_0_175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Risha Jain</a:t>
            </a:r>
            <a:endParaRPr/>
          </a:p>
        </p:txBody>
      </p:sp>
      <p:sp>
        <p:nvSpPr>
          <p:cNvPr id="125" name="Google Shape;125;g1112073ded2_0_175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12073ded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1112073ded2_0_182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Alex Reyes (DH)</a:t>
            </a:r>
            <a:endParaRPr/>
          </a:p>
        </p:txBody>
      </p:sp>
      <p:sp>
        <p:nvSpPr>
          <p:cNvPr id="134" name="Google Shape;134;g1112073ded2_0_182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112073ded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112073ded2_0_168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M'Kai-Demi (Julia) Sayyid (DH)</a:t>
            </a:r>
            <a:endParaRPr/>
          </a:p>
        </p:txBody>
      </p:sp>
      <p:sp>
        <p:nvSpPr>
          <p:cNvPr id="144" name="Google Shape;144;g1112073ded2_0_168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e9123d8d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11e9123d8d4_0_22:notes"/>
          <p:cNvSpPr txBox="1">
            <a:spLocks noGrp="1"/>
          </p:cNvSpPr>
          <p:nvPr>
            <p:ph type="body" idx="1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Jacqueline Guerrero (SRV)</a:t>
            </a:r>
            <a:endParaRPr/>
          </a:p>
        </p:txBody>
      </p:sp>
      <p:sp>
        <p:nvSpPr>
          <p:cNvPr id="153" name="Google Shape;153;g11e9123d8d4_0_22:notes"/>
          <p:cNvSpPr txBox="1">
            <a:spLocks noGrp="1"/>
          </p:cNvSpPr>
          <p:nvPr>
            <p:ph type="sldNum" idx="12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wide">
  <p:cSld name="TITLE_ONLY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16671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515675" y="552375"/>
            <a:ext cx="8089575" cy="951725"/>
          </a:xfrm>
          <a:custGeom>
            <a:avLst/>
            <a:gdLst/>
            <a:ahLst/>
            <a:cxnLst/>
            <a:rect l="l" t="t" r="r" b="b"/>
            <a:pathLst>
              <a:path w="323583" h="38069" extrusionOk="0">
                <a:moveTo>
                  <a:pt x="13884" y="0"/>
                </a:moveTo>
                <a:lnTo>
                  <a:pt x="323583" y="212"/>
                </a:lnTo>
                <a:lnTo>
                  <a:pt x="323583" y="38069"/>
                </a:lnTo>
                <a:lnTo>
                  <a:pt x="13736" y="38069"/>
                </a:lnTo>
                <a:lnTo>
                  <a:pt x="13884" y="26275"/>
                </a:lnTo>
                <a:lnTo>
                  <a:pt x="0" y="12391"/>
                </a:lnTo>
                <a:lnTo>
                  <a:pt x="13884" y="12391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910025" y="594075"/>
            <a:ext cx="7695300" cy="8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25230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515675" y="780975"/>
            <a:ext cx="2616300" cy="2299050"/>
          </a:xfrm>
          <a:custGeom>
            <a:avLst/>
            <a:gdLst/>
            <a:ahLst/>
            <a:cxnLst/>
            <a:rect l="l" t="t" r="r" b="b"/>
            <a:pathLst>
              <a:path w="104652" h="91962" extrusionOk="0">
                <a:moveTo>
                  <a:pt x="13884" y="0"/>
                </a:moveTo>
                <a:lnTo>
                  <a:pt x="104652" y="0"/>
                </a:lnTo>
                <a:lnTo>
                  <a:pt x="104652" y="91962"/>
                </a:lnTo>
                <a:lnTo>
                  <a:pt x="13884" y="91962"/>
                </a:lnTo>
                <a:lnTo>
                  <a:pt x="13884" y="26275"/>
                </a:lnTo>
                <a:lnTo>
                  <a:pt x="0" y="12391"/>
                </a:lnTo>
                <a:lnTo>
                  <a:pt x="13884" y="12391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1101500" y="1048150"/>
            <a:ext cx="1836300" cy="1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3523150" y="1009350"/>
            <a:ext cx="1705500" cy="3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2"/>
          </p:nvPr>
        </p:nvSpPr>
        <p:spPr>
          <a:xfrm>
            <a:off x="5316438" y="1009350"/>
            <a:ext cx="1705500" cy="3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3"/>
          </p:nvPr>
        </p:nvSpPr>
        <p:spPr>
          <a:xfrm>
            <a:off x="7109725" y="1009350"/>
            <a:ext cx="1705500" cy="3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53644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0" y="0"/>
            <a:ext cx="76800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3"/>
              </a:gs>
              <a:gs pos="100000">
                <a:schemeClr val="accent5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5"/>
          <p:cNvSpPr/>
          <p:nvPr/>
        </p:nvSpPr>
        <p:spPr>
          <a:xfrm>
            <a:off x="367900" y="505425"/>
            <a:ext cx="8049125" cy="4132625"/>
          </a:xfrm>
          <a:custGeom>
            <a:avLst/>
            <a:gdLst/>
            <a:ahLst/>
            <a:cxnLst/>
            <a:rect l="l" t="t" r="r" b="b"/>
            <a:pathLst>
              <a:path w="321965" h="165305" extrusionOk="0">
                <a:moveTo>
                  <a:pt x="17881" y="0"/>
                </a:moveTo>
                <a:lnTo>
                  <a:pt x="321965" y="0"/>
                </a:lnTo>
                <a:lnTo>
                  <a:pt x="321965" y="165305"/>
                </a:lnTo>
                <a:lnTo>
                  <a:pt x="17881" y="165305"/>
                </a:lnTo>
                <a:lnTo>
                  <a:pt x="18032" y="39617"/>
                </a:lnTo>
                <a:lnTo>
                  <a:pt x="0" y="22299"/>
                </a:lnTo>
                <a:lnTo>
                  <a:pt x="17881" y="22272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>
            <a:off x="1339025" y="848825"/>
            <a:ext cx="58386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8900" y="4135400"/>
            <a:ext cx="1695826" cy="72702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798475" y="1302875"/>
            <a:ext cx="76506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rgbClr val="FFFFFF"/>
                </a:solidFill>
              </a:rPr>
              <a:t>LEADERSHIP DEVELOPMENT: STUDENT VOICE</a:t>
            </a:r>
            <a:endParaRPr sz="39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APRIL 19, 2022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73" name="Google Shape;73;p16"/>
          <p:cNvSpPr/>
          <p:nvPr/>
        </p:nvSpPr>
        <p:spPr>
          <a:xfrm>
            <a:off x="253975" y="401175"/>
            <a:ext cx="544500" cy="544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136" cy="107129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/>
          <p:nvPr/>
        </p:nvSpPr>
        <p:spPr>
          <a:xfrm>
            <a:off x="357100" y="226700"/>
            <a:ext cx="85986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r>
              <a:rPr lang="en" sz="3600" b="1">
                <a:solidFill>
                  <a:srgbClr val="004F98"/>
                </a:solidFill>
              </a:rPr>
              <a:t>ETHNIC STUDIES</a:t>
            </a:r>
            <a:endParaRPr sz="3600" b="1">
              <a:solidFill>
                <a:srgbClr val="004F98"/>
              </a:solidFill>
            </a:endParaRPr>
          </a:p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endParaRPr sz="100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75" y="892150"/>
            <a:ext cx="5293373" cy="397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 rotWithShape="1">
          <a:blip r:embed="rId5">
            <a:alphaModFix/>
          </a:blip>
          <a:srcRect t="19263" b="1169"/>
          <a:stretch/>
        </p:blipFill>
        <p:spPr>
          <a:xfrm>
            <a:off x="5719850" y="892150"/>
            <a:ext cx="3235825" cy="193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 rotWithShape="1">
          <a:blip r:embed="rId6">
            <a:alphaModFix/>
          </a:blip>
          <a:srcRect t="11721" b="8705"/>
          <a:stretch/>
        </p:blipFill>
        <p:spPr>
          <a:xfrm>
            <a:off x="5719850" y="2907725"/>
            <a:ext cx="3235825" cy="193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136" cy="107129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/>
          <p:nvPr/>
        </p:nvSpPr>
        <p:spPr>
          <a:xfrm>
            <a:off x="259900" y="226700"/>
            <a:ext cx="86958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r>
              <a:rPr lang="en" sz="3600" b="1">
                <a:solidFill>
                  <a:srgbClr val="004F98"/>
                </a:solidFill>
              </a:rPr>
              <a:t>RESTORATIVE JUSTICE </a:t>
            </a:r>
            <a:endParaRPr sz="3600" b="1">
              <a:solidFill>
                <a:srgbClr val="004F98"/>
              </a:solidFill>
            </a:endParaRPr>
          </a:p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endParaRPr sz="100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175" name="Google Shape;175;p26"/>
          <p:cNvPicPr preferRelativeResize="0"/>
          <p:nvPr/>
        </p:nvPicPr>
        <p:blipFill rotWithShape="1">
          <a:blip r:embed="rId4">
            <a:alphaModFix/>
          </a:blip>
          <a:srcRect t="8677" r="4625" b="30167"/>
          <a:stretch/>
        </p:blipFill>
        <p:spPr>
          <a:xfrm>
            <a:off x="934122" y="940500"/>
            <a:ext cx="7293179" cy="350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6"/>
          <p:cNvSpPr txBox="1"/>
          <p:nvPr/>
        </p:nvSpPr>
        <p:spPr>
          <a:xfrm>
            <a:off x="1486926" y="4524200"/>
            <a:ext cx="6170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</a:rPr>
              <a:t>CHS RESTORATIVE JUSTICE COALITION</a:t>
            </a:r>
            <a:endParaRPr sz="21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8900" y="4135400"/>
            <a:ext cx="1695826" cy="72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/>
          <p:nvPr/>
        </p:nvSpPr>
        <p:spPr>
          <a:xfrm>
            <a:off x="3211200" y="191475"/>
            <a:ext cx="33507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FFFFFF"/>
                </a:solidFill>
              </a:rPr>
              <a:t>Call to Action</a:t>
            </a:r>
            <a:endParaRPr sz="3700" b="1">
              <a:solidFill>
                <a:srgbClr val="FFFFFF"/>
              </a:solidFill>
            </a:endParaRPr>
          </a:p>
        </p:txBody>
      </p:sp>
      <p:sp>
        <p:nvSpPr>
          <p:cNvPr id="183" name="Google Shape;183;p27"/>
          <p:cNvSpPr/>
          <p:nvPr/>
        </p:nvSpPr>
        <p:spPr>
          <a:xfrm>
            <a:off x="253975" y="401175"/>
            <a:ext cx="544500" cy="544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7"/>
          <p:cNvSpPr txBox="1"/>
          <p:nvPr/>
        </p:nvSpPr>
        <p:spPr>
          <a:xfrm>
            <a:off x="375050" y="1459550"/>
            <a:ext cx="4876800" cy="34170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Elevate student voice in schools and the district</a:t>
            </a:r>
            <a:endParaRPr sz="28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Board presentations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Community engagement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Participation in steering committees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Student-led Instagram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85" name="Google Shape;185;p27"/>
          <p:cNvPicPr preferRelativeResize="0"/>
          <p:nvPr/>
        </p:nvPicPr>
        <p:blipFill rotWithShape="1">
          <a:blip r:embed="rId5">
            <a:alphaModFix/>
          </a:blip>
          <a:srcRect l="27335" r="21165" b="8617"/>
          <a:stretch/>
        </p:blipFill>
        <p:spPr>
          <a:xfrm>
            <a:off x="5403200" y="1459549"/>
            <a:ext cx="3350700" cy="2595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8900" y="4135400"/>
            <a:ext cx="1695826" cy="72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8"/>
          <p:cNvSpPr txBox="1"/>
          <p:nvPr/>
        </p:nvSpPr>
        <p:spPr>
          <a:xfrm>
            <a:off x="3211200" y="191475"/>
            <a:ext cx="33507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rgbClr val="FFFFFF"/>
                </a:solidFill>
              </a:rPr>
              <a:t>Call to Action</a:t>
            </a:r>
            <a:endParaRPr sz="3700" b="1">
              <a:solidFill>
                <a:srgbClr val="FFFFFF"/>
              </a:solidFill>
            </a:endParaRPr>
          </a:p>
        </p:txBody>
      </p:sp>
      <p:sp>
        <p:nvSpPr>
          <p:cNvPr id="192" name="Google Shape;192;p28"/>
          <p:cNvSpPr/>
          <p:nvPr/>
        </p:nvSpPr>
        <p:spPr>
          <a:xfrm>
            <a:off x="253975" y="401175"/>
            <a:ext cx="544500" cy="544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8"/>
          <p:cNvSpPr txBox="1"/>
          <p:nvPr/>
        </p:nvSpPr>
        <p:spPr>
          <a:xfrm>
            <a:off x="375050" y="1459550"/>
            <a:ext cx="5104500" cy="34170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>
                <a:solidFill>
                  <a:schemeClr val="dk1"/>
                </a:solidFill>
              </a:rPr>
              <a:t>Engage in student-centered approach</a:t>
            </a:r>
            <a:endParaRPr sz="28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Student Trustee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Student Senate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Student voice in decision making around SRVUSD Strategic Directions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194" name="Google Shape;194;p28"/>
          <p:cNvPicPr preferRelativeResize="0"/>
          <p:nvPr/>
        </p:nvPicPr>
        <p:blipFill rotWithShape="1">
          <a:blip r:embed="rId5">
            <a:alphaModFix/>
          </a:blip>
          <a:srcRect t="17999" r="5944"/>
          <a:stretch/>
        </p:blipFill>
        <p:spPr>
          <a:xfrm>
            <a:off x="5645075" y="1459550"/>
            <a:ext cx="3159926" cy="206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136" cy="107129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 txBox="1">
            <a:spLocks noGrp="1"/>
          </p:cNvSpPr>
          <p:nvPr>
            <p:ph type="body" idx="4294967295"/>
          </p:nvPr>
        </p:nvSpPr>
        <p:spPr>
          <a:xfrm>
            <a:off x="464100" y="907875"/>
            <a:ext cx="8430300" cy="38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Char char="●"/>
            </a:pP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Understand, engage, and improve in the continuous improvement process</a:t>
            </a: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Char char="●"/>
            </a:pP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Create opportunities for students to share their voice and experience</a:t>
            </a: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Char char="●"/>
            </a:pP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Enhance trust across the district</a:t>
            </a: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Char char="●"/>
            </a:pP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Implement leadership development programs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29"/>
          <p:cNvSpPr/>
          <p:nvPr/>
        </p:nvSpPr>
        <p:spPr>
          <a:xfrm>
            <a:off x="357100" y="226700"/>
            <a:ext cx="83598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r>
              <a:rPr lang="en" sz="3600" b="1">
                <a:solidFill>
                  <a:srgbClr val="004F98"/>
                </a:solidFill>
                <a:latin typeface="Roboto"/>
                <a:ea typeface="Roboto"/>
                <a:cs typeface="Roboto"/>
                <a:sym typeface="Roboto"/>
              </a:rPr>
              <a:t>SHARED LEADERSHIP</a:t>
            </a:r>
            <a:endParaRPr sz="90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8900" y="4135400"/>
            <a:ext cx="1695826" cy="72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/>
        </p:nvSpPr>
        <p:spPr>
          <a:xfrm>
            <a:off x="1948925" y="3060600"/>
            <a:ext cx="5178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4F98"/>
                </a:solidFill>
              </a:rPr>
              <a:t>—Nelson Mandela</a:t>
            </a:r>
            <a:endParaRPr sz="2800">
              <a:solidFill>
                <a:srgbClr val="004F98"/>
              </a:solidFill>
            </a:endParaRPr>
          </a:p>
        </p:txBody>
      </p:sp>
      <p:sp>
        <p:nvSpPr>
          <p:cNvPr id="209" name="Google Shape;209;p30"/>
          <p:cNvSpPr txBox="1"/>
          <p:nvPr/>
        </p:nvSpPr>
        <p:spPr>
          <a:xfrm>
            <a:off x="1762250" y="2154900"/>
            <a:ext cx="5246100" cy="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004F9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00" b="1">
                <a:solidFill>
                  <a:srgbClr val="004F98"/>
                </a:solidFill>
              </a:rPr>
              <a:t>“Education is the most powerful weapon which you can use to change the world.”</a:t>
            </a:r>
            <a:endParaRPr sz="3800" b="1">
              <a:solidFill>
                <a:srgbClr val="004F98"/>
              </a:solidFill>
            </a:endParaRPr>
          </a:p>
        </p:txBody>
      </p:sp>
      <p:grpSp>
        <p:nvGrpSpPr>
          <p:cNvPr id="210" name="Google Shape;210;p30"/>
          <p:cNvGrpSpPr/>
          <p:nvPr/>
        </p:nvGrpSpPr>
        <p:grpSpPr>
          <a:xfrm>
            <a:off x="168405" y="-150723"/>
            <a:ext cx="10302751" cy="5080837"/>
            <a:chOff x="772861" y="577965"/>
            <a:chExt cx="7644692" cy="3930711"/>
          </a:xfrm>
        </p:grpSpPr>
        <p:sp>
          <p:nvSpPr>
            <p:cNvPr id="211" name="Google Shape;211;p30"/>
            <p:cNvSpPr/>
            <p:nvPr/>
          </p:nvSpPr>
          <p:spPr>
            <a:xfrm rot="-6451415" flipH="1">
              <a:off x="3518403" y="3680573"/>
              <a:ext cx="520191" cy="659752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4F9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0"/>
            <p:cNvSpPr/>
            <p:nvPr/>
          </p:nvSpPr>
          <p:spPr>
            <a:xfrm rot="7038731">
              <a:off x="5126174" y="3633308"/>
              <a:ext cx="175506" cy="222631"/>
            </a:xfrm>
            <a:custGeom>
              <a:avLst/>
              <a:gdLst/>
              <a:ahLst/>
              <a:cxnLst/>
              <a:rect l="l" t="t" r="r" b="b"/>
              <a:pathLst>
                <a:path w="11005" h="13958" extrusionOk="0">
                  <a:moveTo>
                    <a:pt x="9068" y="9311"/>
                  </a:moveTo>
                  <a:cubicBezTo>
                    <a:pt x="8843" y="9123"/>
                    <a:pt x="8598" y="8957"/>
                    <a:pt x="8348" y="8798"/>
                  </a:cubicBezTo>
                  <a:cubicBezTo>
                    <a:pt x="7984" y="8565"/>
                    <a:pt x="7613" y="8348"/>
                    <a:pt x="7205" y="8098"/>
                  </a:cubicBezTo>
                  <a:cubicBezTo>
                    <a:pt x="7256" y="7998"/>
                    <a:pt x="7277" y="7935"/>
                    <a:pt x="7315" y="7879"/>
                  </a:cubicBezTo>
                  <a:cubicBezTo>
                    <a:pt x="7704" y="7291"/>
                    <a:pt x="7998" y="6660"/>
                    <a:pt x="8257" y="6013"/>
                  </a:cubicBezTo>
                  <a:cubicBezTo>
                    <a:pt x="8480" y="5458"/>
                    <a:pt x="8781" y="4942"/>
                    <a:pt x="9097" y="4433"/>
                  </a:cubicBezTo>
                  <a:cubicBezTo>
                    <a:pt x="9401" y="3940"/>
                    <a:pt x="9685" y="3435"/>
                    <a:pt x="9966" y="2928"/>
                  </a:cubicBezTo>
                  <a:cubicBezTo>
                    <a:pt x="10240" y="2437"/>
                    <a:pt x="10499" y="1938"/>
                    <a:pt x="10760" y="1439"/>
                  </a:cubicBezTo>
                  <a:cubicBezTo>
                    <a:pt x="10846" y="1273"/>
                    <a:pt x="10915" y="1099"/>
                    <a:pt x="10984" y="926"/>
                  </a:cubicBezTo>
                  <a:cubicBezTo>
                    <a:pt x="11005" y="870"/>
                    <a:pt x="10995" y="805"/>
                    <a:pt x="11005" y="701"/>
                  </a:cubicBezTo>
                  <a:cubicBezTo>
                    <a:pt x="10790" y="742"/>
                    <a:pt x="10597" y="829"/>
                    <a:pt x="10461" y="624"/>
                  </a:cubicBezTo>
                  <a:cubicBezTo>
                    <a:pt x="10444" y="597"/>
                    <a:pt x="10360" y="583"/>
                    <a:pt x="10319" y="597"/>
                  </a:cubicBezTo>
                  <a:cubicBezTo>
                    <a:pt x="10115" y="666"/>
                    <a:pt x="9941" y="579"/>
                    <a:pt x="9762" y="514"/>
                  </a:cubicBezTo>
                  <a:cubicBezTo>
                    <a:pt x="9415" y="392"/>
                    <a:pt x="9068" y="271"/>
                    <a:pt x="8726" y="143"/>
                  </a:cubicBezTo>
                  <a:cubicBezTo>
                    <a:pt x="8341" y="0"/>
                    <a:pt x="8198" y="21"/>
                    <a:pt x="7956" y="344"/>
                  </a:cubicBezTo>
                  <a:cubicBezTo>
                    <a:pt x="7616" y="795"/>
                    <a:pt x="7288" y="1255"/>
                    <a:pt x="6986" y="1730"/>
                  </a:cubicBezTo>
                  <a:cubicBezTo>
                    <a:pt x="6618" y="2305"/>
                    <a:pt x="6283" y="2901"/>
                    <a:pt x="5932" y="3486"/>
                  </a:cubicBezTo>
                  <a:cubicBezTo>
                    <a:pt x="5524" y="4179"/>
                    <a:pt x="5067" y="4841"/>
                    <a:pt x="4575" y="5479"/>
                  </a:cubicBezTo>
                  <a:cubicBezTo>
                    <a:pt x="4377" y="5732"/>
                    <a:pt x="4165" y="5978"/>
                    <a:pt x="3954" y="6237"/>
                  </a:cubicBezTo>
                  <a:cubicBezTo>
                    <a:pt x="3854" y="6203"/>
                    <a:pt x="3770" y="6182"/>
                    <a:pt x="3691" y="6151"/>
                  </a:cubicBezTo>
                  <a:cubicBezTo>
                    <a:pt x="2887" y="5801"/>
                    <a:pt x="2045" y="5565"/>
                    <a:pt x="1183" y="5399"/>
                  </a:cubicBezTo>
                  <a:cubicBezTo>
                    <a:pt x="909" y="5347"/>
                    <a:pt x="625" y="5330"/>
                    <a:pt x="344" y="5312"/>
                  </a:cubicBezTo>
                  <a:cubicBezTo>
                    <a:pt x="161" y="5298"/>
                    <a:pt x="25" y="5392"/>
                    <a:pt x="15" y="5569"/>
                  </a:cubicBezTo>
                  <a:cubicBezTo>
                    <a:pt x="1" y="5818"/>
                    <a:pt x="4" y="6075"/>
                    <a:pt x="43" y="6320"/>
                  </a:cubicBezTo>
                  <a:cubicBezTo>
                    <a:pt x="74" y="6518"/>
                    <a:pt x="150" y="6715"/>
                    <a:pt x="230" y="6902"/>
                  </a:cubicBezTo>
                  <a:cubicBezTo>
                    <a:pt x="517" y="7578"/>
                    <a:pt x="649" y="8295"/>
                    <a:pt x="798" y="9002"/>
                  </a:cubicBezTo>
                  <a:cubicBezTo>
                    <a:pt x="1051" y="10198"/>
                    <a:pt x="1165" y="11410"/>
                    <a:pt x="1172" y="12630"/>
                  </a:cubicBezTo>
                  <a:cubicBezTo>
                    <a:pt x="1176" y="12935"/>
                    <a:pt x="1207" y="13240"/>
                    <a:pt x="1252" y="13538"/>
                  </a:cubicBezTo>
                  <a:cubicBezTo>
                    <a:pt x="1297" y="13825"/>
                    <a:pt x="1488" y="13957"/>
                    <a:pt x="1779" y="13892"/>
                  </a:cubicBezTo>
                  <a:cubicBezTo>
                    <a:pt x="1941" y="13853"/>
                    <a:pt x="2097" y="13763"/>
                    <a:pt x="2240" y="13670"/>
                  </a:cubicBezTo>
                  <a:cubicBezTo>
                    <a:pt x="2694" y="13375"/>
                    <a:pt x="3126" y="13063"/>
                    <a:pt x="3580" y="12776"/>
                  </a:cubicBezTo>
                  <a:cubicBezTo>
                    <a:pt x="3888" y="12582"/>
                    <a:pt x="4224" y="12426"/>
                    <a:pt x="4540" y="12242"/>
                  </a:cubicBezTo>
                  <a:cubicBezTo>
                    <a:pt x="5305" y="11795"/>
                    <a:pt x="6089" y="11379"/>
                    <a:pt x="6903" y="11015"/>
                  </a:cubicBezTo>
                  <a:cubicBezTo>
                    <a:pt x="7336" y="10825"/>
                    <a:pt x="7759" y="10620"/>
                    <a:pt x="8178" y="10406"/>
                  </a:cubicBezTo>
                  <a:cubicBezTo>
                    <a:pt x="8473" y="10257"/>
                    <a:pt x="8760" y="10091"/>
                    <a:pt x="9030" y="9907"/>
                  </a:cubicBezTo>
                  <a:cubicBezTo>
                    <a:pt x="9284" y="9740"/>
                    <a:pt x="9297" y="9501"/>
                    <a:pt x="9068" y="9311"/>
                  </a:cubicBezTo>
                  <a:close/>
                  <a:moveTo>
                    <a:pt x="3033" y="12457"/>
                  </a:moveTo>
                  <a:cubicBezTo>
                    <a:pt x="3029" y="12464"/>
                    <a:pt x="3029" y="12470"/>
                    <a:pt x="3026" y="12478"/>
                  </a:cubicBezTo>
                  <a:cubicBezTo>
                    <a:pt x="3019" y="12474"/>
                    <a:pt x="3015" y="12470"/>
                    <a:pt x="3009" y="12467"/>
                  </a:cubicBezTo>
                  <a:cubicBezTo>
                    <a:pt x="2991" y="12495"/>
                    <a:pt x="2980" y="12526"/>
                    <a:pt x="2956" y="12547"/>
                  </a:cubicBezTo>
                  <a:cubicBezTo>
                    <a:pt x="2600" y="12869"/>
                    <a:pt x="2190" y="13126"/>
                    <a:pt x="1768" y="13434"/>
                  </a:cubicBezTo>
                  <a:cubicBezTo>
                    <a:pt x="1716" y="13316"/>
                    <a:pt x="1664" y="13250"/>
                    <a:pt x="1661" y="13177"/>
                  </a:cubicBezTo>
                  <a:cubicBezTo>
                    <a:pt x="1643" y="12776"/>
                    <a:pt x="1640" y="12370"/>
                    <a:pt x="1633" y="11965"/>
                  </a:cubicBezTo>
                  <a:cubicBezTo>
                    <a:pt x="1633" y="11944"/>
                    <a:pt x="1671" y="11920"/>
                    <a:pt x="1702" y="11885"/>
                  </a:cubicBezTo>
                  <a:cubicBezTo>
                    <a:pt x="1962" y="12162"/>
                    <a:pt x="1914" y="12637"/>
                    <a:pt x="2319" y="12827"/>
                  </a:cubicBezTo>
                  <a:cubicBezTo>
                    <a:pt x="2451" y="12686"/>
                    <a:pt x="2403" y="12550"/>
                    <a:pt x="2353" y="12432"/>
                  </a:cubicBezTo>
                  <a:cubicBezTo>
                    <a:pt x="2128" y="11885"/>
                    <a:pt x="1896" y="11341"/>
                    <a:pt x="1657" y="10801"/>
                  </a:cubicBezTo>
                  <a:cubicBezTo>
                    <a:pt x="1574" y="10617"/>
                    <a:pt x="1439" y="10454"/>
                    <a:pt x="1488" y="10177"/>
                  </a:cubicBezTo>
                  <a:cubicBezTo>
                    <a:pt x="1592" y="10308"/>
                    <a:pt x="1675" y="10388"/>
                    <a:pt x="1730" y="10486"/>
                  </a:cubicBezTo>
                  <a:cubicBezTo>
                    <a:pt x="1997" y="10943"/>
                    <a:pt x="2249" y="11404"/>
                    <a:pt x="2516" y="11858"/>
                  </a:cubicBezTo>
                  <a:cubicBezTo>
                    <a:pt x="2652" y="12083"/>
                    <a:pt x="2752" y="12336"/>
                    <a:pt x="3009" y="12467"/>
                  </a:cubicBezTo>
                  <a:lnTo>
                    <a:pt x="3009" y="12460"/>
                  </a:lnTo>
                  <a:cubicBezTo>
                    <a:pt x="3019" y="12460"/>
                    <a:pt x="3026" y="12457"/>
                    <a:pt x="3033" y="12457"/>
                  </a:cubicBezTo>
                  <a:cubicBezTo>
                    <a:pt x="3084" y="12266"/>
                    <a:pt x="2970" y="12110"/>
                    <a:pt x="2884" y="11958"/>
                  </a:cubicBezTo>
                  <a:cubicBezTo>
                    <a:pt x="2544" y="11348"/>
                    <a:pt x="2195" y="10745"/>
                    <a:pt x="1845" y="10142"/>
                  </a:cubicBezTo>
                  <a:cubicBezTo>
                    <a:pt x="1726" y="9938"/>
                    <a:pt x="1592" y="9740"/>
                    <a:pt x="1467" y="9536"/>
                  </a:cubicBezTo>
                  <a:cubicBezTo>
                    <a:pt x="1346" y="9331"/>
                    <a:pt x="1266" y="9113"/>
                    <a:pt x="1245" y="8767"/>
                  </a:cubicBezTo>
                  <a:cubicBezTo>
                    <a:pt x="1356" y="8930"/>
                    <a:pt x="1415" y="8999"/>
                    <a:pt x="1456" y="9079"/>
                  </a:cubicBezTo>
                  <a:cubicBezTo>
                    <a:pt x="1629" y="9390"/>
                    <a:pt x="1795" y="9706"/>
                    <a:pt x="1969" y="10021"/>
                  </a:cubicBezTo>
                  <a:cubicBezTo>
                    <a:pt x="2312" y="10652"/>
                    <a:pt x="2738" y="11223"/>
                    <a:pt x="3237" y="11746"/>
                  </a:cubicBezTo>
                  <a:cubicBezTo>
                    <a:pt x="3365" y="11882"/>
                    <a:pt x="3487" y="12027"/>
                    <a:pt x="3622" y="12179"/>
                  </a:cubicBezTo>
                  <a:cubicBezTo>
                    <a:pt x="3445" y="12357"/>
                    <a:pt x="3251" y="12429"/>
                    <a:pt x="3033" y="12457"/>
                  </a:cubicBezTo>
                  <a:close/>
                  <a:moveTo>
                    <a:pt x="3965" y="12024"/>
                  </a:moveTo>
                  <a:cubicBezTo>
                    <a:pt x="3223" y="11289"/>
                    <a:pt x="2593" y="10506"/>
                    <a:pt x="2083" y="9630"/>
                  </a:cubicBezTo>
                  <a:cubicBezTo>
                    <a:pt x="1733" y="9027"/>
                    <a:pt x="1366" y="8427"/>
                    <a:pt x="1065" y="7796"/>
                  </a:cubicBezTo>
                  <a:cubicBezTo>
                    <a:pt x="818" y="7277"/>
                    <a:pt x="656" y="6719"/>
                    <a:pt x="469" y="6175"/>
                  </a:cubicBezTo>
                  <a:cubicBezTo>
                    <a:pt x="434" y="6071"/>
                    <a:pt x="465" y="5950"/>
                    <a:pt x="465" y="5773"/>
                  </a:cubicBezTo>
                  <a:cubicBezTo>
                    <a:pt x="996" y="5805"/>
                    <a:pt x="1450" y="5912"/>
                    <a:pt x="1889" y="6013"/>
                  </a:cubicBezTo>
                  <a:cubicBezTo>
                    <a:pt x="1958" y="6262"/>
                    <a:pt x="2000" y="6494"/>
                    <a:pt x="2083" y="6712"/>
                  </a:cubicBezTo>
                  <a:cubicBezTo>
                    <a:pt x="2160" y="6917"/>
                    <a:pt x="2281" y="7107"/>
                    <a:pt x="2385" y="7302"/>
                  </a:cubicBezTo>
                  <a:cubicBezTo>
                    <a:pt x="2926" y="8337"/>
                    <a:pt x="3632" y="9262"/>
                    <a:pt x="4405" y="10142"/>
                  </a:cubicBezTo>
                  <a:cubicBezTo>
                    <a:pt x="4595" y="10361"/>
                    <a:pt x="4789" y="10582"/>
                    <a:pt x="4973" y="10807"/>
                  </a:cubicBezTo>
                  <a:cubicBezTo>
                    <a:pt x="5080" y="10940"/>
                    <a:pt x="5163" y="11081"/>
                    <a:pt x="5271" y="11237"/>
                  </a:cubicBezTo>
                  <a:cubicBezTo>
                    <a:pt x="4859" y="11580"/>
                    <a:pt x="4405" y="11788"/>
                    <a:pt x="3965" y="12024"/>
                  </a:cubicBezTo>
                  <a:close/>
                  <a:moveTo>
                    <a:pt x="6993" y="10420"/>
                  </a:moveTo>
                  <a:cubicBezTo>
                    <a:pt x="6938" y="10326"/>
                    <a:pt x="6868" y="10233"/>
                    <a:pt x="6823" y="10129"/>
                  </a:cubicBezTo>
                  <a:cubicBezTo>
                    <a:pt x="6674" y="9768"/>
                    <a:pt x="6539" y="9401"/>
                    <a:pt x="6390" y="9040"/>
                  </a:cubicBezTo>
                  <a:cubicBezTo>
                    <a:pt x="6085" y="8295"/>
                    <a:pt x="5638" y="7627"/>
                    <a:pt x="5136" y="6996"/>
                  </a:cubicBezTo>
                  <a:cubicBezTo>
                    <a:pt x="5035" y="6872"/>
                    <a:pt x="4949" y="6709"/>
                    <a:pt x="4738" y="6699"/>
                  </a:cubicBezTo>
                  <a:cubicBezTo>
                    <a:pt x="4668" y="6889"/>
                    <a:pt x="4765" y="7038"/>
                    <a:pt x="4851" y="7177"/>
                  </a:cubicBezTo>
                  <a:cubicBezTo>
                    <a:pt x="5008" y="7422"/>
                    <a:pt x="5167" y="7665"/>
                    <a:pt x="5330" y="7908"/>
                  </a:cubicBezTo>
                  <a:cubicBezTo>
                    <a:pt x="5694" y="8448"/>
                    <a:pt x="5978" y="9030"/>
                    <a:pt x="6203" y="9637"/>
                  </a:cubicBezTo>
                  <a:cubicBezTo>
                    <a:pt x="6317" y="9938"/>
                    <a:pt x="6449" y="10233"/>
                    <a:pt x="6564" y="10534"/>
                  </a:cubicBezTo>
                  <a:cubicBezTo>
                    <a:pt x="6577" y="10565"/>
                    <a:pt x="6546" y="10641"/>
                    <a:pt x="6515" y="10655"/>
                  </a:cubicBezTo>
                  <a:cubicBezTo>
                    <a:pt x="6484" y="10673"/>
                    <a:pt x="6401" y="10655"/>
                    <a:pt x="6380" y="10628"/>
                  </a:cubicBezTo>
                  <a:cubicBezTo>
                    <a:pt x="6210" y="10392"/>
                    <a:pt x="6041" y="10156"/>
                    <a:pt x="5891" y="9910"/>
                  </a:cubicBezTo>
                  <a:cubicBezTo>
                    <a:pt x="5676" y="9557"/>
                    <a:pt x="5483" y="9200"/>
                    <a:pt x="5285" y="8840"/>
                  </a:cubicBezTo>
                  <a:cubicBezTo>
                    <a:pt x="5029" y="8375"/>
                    <a:pt x="4713" y="7949"/>
                    <a:pt x="4343" y="7561"/>
                  </a:cubicBezTo>
                  <a:cubicBezTo>
                    <a:pt x="4214" y="7430"/>
                    <a:pt x="4100" y="7284"/>
                    <a:pt x="3975" y="7139"/>
                  </a:cubicBezTo>
                  <a:cubicBezTo>
                    <a:pt x="3850" y="7169"/>
                    <a:pt x="3871" y="7281"/>
                    <a:pt x="3895" y="7339"/>
                  </a:cubicBezTo>
                  <a:cubicBezTo>
                    <a:pt x="3962" y="7509"/>
                    <a:pt x="4027" y="7692"/>
                    <a:pt x="4141" y="7835"/>
                  </a:cubicBezTo>
                  <a:cubicBezTo>
                    <a:pt x="4578" y="8372"/>
                    <a:pt x="4914" y="8960"/>
                    <a:pt x="5240" y="9560"/>
                  </a:cubicBezTo>
                  <a:cubicBezTo>
                    <a:pt x="5427" y="9907"/>
                    <a:pt x="5646" y="10233"/>
                    <a:pt x="5846" y="10569"/>
                  </a:cubicBezTo>
                  <a:cubicBezTo>
                    <a:pt x="5905" y="10669"/>
                    <a:pt x="5957" y="10773"/>
                    <a:pt x="6016" y="10884"/>
                  </a:cubicBezTo>
                  <a:cubicBezTo>
                    <a:pt x="5943" y="10935"/>
                    <a:pt x="5888" y="10977"/>
                    <a:pt x="5825" y="11005"/>
                  </a:cubicBezTo>
                  <a:cubicBezTo>
                    <a:pt x="5784" y="11026"/>
                    <a:pt x="5729" y="11026"/>
                    <a:pt x="5680" y="11036"/>
                  </a:cubicBezTo>
                  <a:cubicBezTo>
                    <a:pt x="4502" y="9640"/>
                    <a:pt x="3262" y="8303"/>
                    <a:pt x="2454" y="6664"/>
                  </a:cubicBezTo>
                  <a:cubicBezTo>
                    <a:pt x="2395" y="6542"/>
                    <a:pt x="2329" y="6421"/>
                    <a:pt x="2270" y="6299"/>
                  </a:cubicBezTo>
                  <a:cubicBezTo>
                    <a:pt x="2257" y="6272"/>
                    <a:pt x="2257" y="6234"/>
                    <a:pt x="2246" y="6165"/>
                  </a:cubicBezTo>
                  <a:cubicBezTo>
                    <a:pt x="2333" y="6168"/>
                    <a:pt x="2416" y="6158"/>
                    <a:pt x="2486" y="6182"/>
                  </a:cubicBezTo>
                  <a:cubicBezTo>
                    <a:pt x="2835" y="6299"/>
                    <a:pt x="3178" y="6428"/>
                    <a:pt x="3525" y="6553"/>
                  </a:cubicBezTo>
                  <a:cubicBezTo>
                    <a:pt x="3622" y="6587"/>
                    <a:pt x="3719" y="6636"/>
                    <a:pt x="3819" y="6660"/>
                  </a:cubicBezTo>
                  <a:cubicBezTo>
                    <a:pt x="4041" y="6709"/>
                    <a:pt x="4232" y="6657"/>
                    <a:pt x="4373" y="6470"/>
                  </a:cubicBezTo>
                  <a:cubicBezTo>
                    <a:pt x="5126" y="5468"/>
                    <a:pt x="5884" y="4478"/>
                    <a:pt x="6505" y="3393"/>
                  </a:cubicBezTo>
                  <a:cubicBezTo>
                    <a:pt x="7004" y="2520"/>
                    <a:pt x="7520" y="1657"/>
                    <a:pt x="8126" y="843"/>
                  </a:cubicBezTo>
                  <a:cubicBezTo>
                    <a:pt x="8188" y="760"/>
                    <a:pt x="8248" y="676"/>
                    <a:pt x="8313" y="600"/>
                  </a:cubicBezTo>
                  <a:cubicBezTo>
                    <a:pt x="8348" y="562"/>
                    <a:pt x="8396" y="538"/>
                    <a:pt x="8438" y="507"/>
                  </a:cubicBezTo>
                  <a:cubicBezTo>
                    <a:pt x="8972" y="686"/>
                    <a:pt x="9498" y="864"/>
                    <a:pt x="10028" y="1037"/>
                  </a:cubicBezTo>
                  <a:cubicBezTo>
                    <a:pt x="10173" y="1086"/>
                    <a:pt x="10267" y="1179"/>
                    <a:pt x="10306" y="1318"/>
                  </a:cubicBezTo>
                  <a:cubicBezTo>
                    <a:pt x="10319" y="1366"/>
                    <a:pt x="10285" y="1428"/>
                    <a:pt x="10257" y="1535"/>
                  </a:cubicBezTo>
                  <a:cubicBezTo>
                    <a:pt x="10128" y="1387"/>
                    <a:pt x="10035" y="1283"/>
                    <a:pt x="9917" y="1148"/>
                  </a:cubicBezTo>
                  <a:cubicBezTo>
                    <a:pt x="9741" y="1460"/>
                    <a:pt x="9837" y="1698"/>
                    <a:pt x="10000" y="1948"/>
                  </a:cubicBezTo>
                  <a:cubicBezTo>
                    <a:pt x="9921" y="2104"/>
                    <a:pt x="9907" y="2298"/>
                    <a:pt x="9730" y="2409"/>
                  </a:cubicBezTo>
                  <a:lnTo>
                    <a:pt x="9727" y="2405"/>
                  </a:lnTo>
                  <a:lnTo>
                    <a:pt x="9724" y="2409"/>
                  </a:lnTo>
                  <a:lnTo>
                    <a:pt x="9724" y="2409"/>
                  </a:lnTo>
                  <a:cubicBezTo>
                    <a:pt x="9554" y="2946"/>
                    <a:pt x="9269" y="3427"/>
                    <a:pt x="8968" y="3902"/>
                  </a:cubicBezTo>
                  <a:cubicBezTo>
                    <a:pt x="8705" y="4321"/>
                    <a:pt x="8445" y="4740"/>
                    <a:pt x="8198" y="5170"/>
                  </a:cubicBezTo>
                  <a:cubicBezTo>
                    <a:pt x="8074" y="5392"/>
                    <a:pt x="7984" y="5631"/>
                    <a:pt x="7877" y="5863"/>
                  </a:cubicBezTo>
                  <a:cubicBezTo>
                    <a:pt x="7808" y="6016"/>
                    <a:pt x="7738" y="6168"/>
                    <a:pt x="7648" y="6359"/>
                  </a:cubicBezTo>
                  <a:cubicBezTo>
                    <a:pt x="7229" y="5984"/>
                    <a:pt x="7013" y="5503"/>
                    <a:pt x="6609" y="5056"/>
                  </a:cubicBezTo>
                  <a:cubicBezTo>
                    <a:pt x="6688" y="5776"/>
                    <a:pt x="6986" y="6286"/>
                    <a:pt x="7471" y="6699"/>
                  </a:cubicBezTo>
                  <a:cubicBezTo>
                    <a:pt x="7274" y="7252"/>
                    <a:pt x="6906" y="7825"/>
                    <a:pt x="6577" y="8077"/>
                  </a:cubicBezTo>
                  <a:cubicBezTo>
                    <a:pt x="6348" y="7894"/>
                    <a:pt x="6252" y="7613"/>
                    <a:pt x="6071" y="7395"/>
                  </a:cubicBezTo>
                  <a:cubicBezTo>
                    <a:pt x="5884" y="7173"/>
                    <a:pt x="5715" y="6941"/>
                    <a:pt x="5507" y="6674"/>
                  </a:cubicBezTo>
                  <a:cubicBezTo>
                    <a:pt x="5486" y="6768"/>
                    <a:pt x="5454" y="6816"/>
                    <a:pt x="5468" y="6844"/>
                  </a:cubicBezTo>
                  <a:cubicBezTo>
                    <a:pt x="5735" y="7454"/>
                    <a:pt x="6047" y="8039"/>
                    <a:pt x="6439" y="8583"/>
                  </a:cubicBezTo>
                  <a:cubicBezTo>
                    <a:pt x="6519" y="8690"/>
                    <a:pt x="6584" y="8822"/>
                    <a:pt x="6789" y="8826"/>
                  </a:cubicBezTo>
                  <a:cubicBezTo>
                    <a:pt x="6844" y="8749"/>
                    <a:pt x="6914" y="8659"/>
                    <a:pt x="6983" y="8570"/>
                  </a:cubicBezTo>
                  <a:cubicBezTo>
                    <a:pt x="7429" y="8718"/>
                    <a:pt x="8233" y="9214"/>
                    <a:pt x="8604" y="9563"/>
                  </a:cubicBezTo>
                  <a:cubicBezTo>
                    <a:pt x="8257" y="9879"/>
                    <a:pt x="7627" y="10219"/>
                    <a:pt x="6993" y="1042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4F9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0"/>
            <p:cNvSpPr/>
            <p:nvPr/>
          </p:nvSpPr>
          <p:spPr>
            <a:xfrm>
              <a:off x="772861" y="4148955"/>
              <a:ext cx="181121" cy="163338"/>
            </a:xfrm>
            <a:custGeom>
              <a:avLst/>
              <a:gdLst/>
              <a:ahLst/>
              <a:cxnLst/>
              <a:rect l="l" t="t" r="r" b="b"/>
              <a:pathLst>
                <a:path w="2291" h="2066" extrusionOk="0">
                  <a:moveTo>
                    <a:pt x="1466" y="136"/>
                  </a:moveTo>
                  <a:cubicBezTo>
                    <a:pt x="1578" y="136"/>
                    <a:pt x="1684" y="198"/>
                    <a:pt x="1774" y="319"/>
                  </a:cubicBezTo>
                  <a:cubicBezTo>
                    <a:pt x="2096" y="735"/>
                    <a:pt x="1885" y="1699"/>
                    <a:pt x="1826" y="1928"/>
                  </a:cubicBezTo>
                  <a:cubicBezTo>
                    <a:pt x="1590" y="1924"/>
                    <a:pt x="606" y="1882"/>
                    <a:pt x="284" y="1463"/>
                  </a:cubicBezTo>
                  <a:cubicBezTo>
                    <a:pt x="152" y="1290"/>
                    <a:pt x="146" y="1120"/>
                    <a:pt x="263" y="981"/>
                  </a:cubicBezTo>
                  <a:cubicBezTo>
                    <a:pt x="350" y="877"/>
                    <a:pt x="509" y="805"/>
                    <a:pt x="679" y="805"/>
                  </a:cubicBezTo>
                  <a:cubicBezTo>
                    <a:pt x="762" y="805"/>
                    <a:pt x="853" y="822"/>
                    <a:pt x="936" y="867"/>
                  </a:cubicBezTo>
                  <a:lnTo>
                    <a:pt x="1064" y="940"/>
                  </a:lnTo>
                  <a:lnTo>
                    <a:pt x="1032" y="794"/>
                  </a:lnTo>
                  <a:cubicBezTo>
                    <a:pt x="973" y="517"/>
                    <a:pt x="1136" y="257"/>
                    <a:pt x="1320" y="171"/>
                  </a:cubicBezTo>
                  <a:cubicBezTo>
                    <a:pt x="1369" y="148"/>
                    <a:pt x="1418" y="136"/>
                    <a:pt x="1466" y="136"/>
                  </a:cubicBezTo>
                  <a:close/>
                  <a:moveTo>
                    <a:pt x="1463" y="1"/>
                  </a:moveTo>
                  <a:cubicBezTo>
                    <a:pt x="1397" y="1"/>
                    <a:pt x="1330" y="16"/>
                    <a:pt x="1264" y="46"/>
                  </a:cubicBezTo>
                  <a:cubicBezTo>
                    <a:pt x="1053" y="143"/>
                    <a:pt x="873" y="403"/>
                    <a:pt x="883" y="701"/>
                  </a:cubicBezTo>
                  <a:cubicBezTo>
                    <a:pt x="813" y="678"/>
                    <a:pt x="742" y="668"/>
                    <a:pt x="672" y="668"/>
                  </a:cubicBezTo>
                  <a:cubicBezTo>
                    <a:pt x="465" y="668"/>
                    <a:pt x="270" y="759"/>
                    <a:pt x="159" y="892"/>
                  </a:cubicBezTo>
                  <a:cubicBezTo>
                    <a:pt x="0" y="1079"/>
                    <a:pt x="7" y="1325"/>
                    <a:pt x="177" y="1546"/>
                  </a:cubicBezTo>
                  <a:cubicBezTo>
                    <a:pt x="562" y="2045"/>
                    <a:pt x="1694" y="2066"/>
                    <a:pt x="1860" y="2066"/>
                  </a:cubicBezTo>
                  <a:lnTo>
                    <a:pt x="1878" y="2066"/>
                  </a:lnTo>
                  <a:lnTo>
                    <a:pt x="1930" y="2062"/>
                  </a:lnTo>
                  <a:lnTo>
                    <a:pt x="1944" y="2014"/>
                  </a:lnTo>
                  <a:cubicBezTo>
                    <a:pt x="1958" y="1962"/>
                    <a:pt x="2290" y="764"/>
                    <a:pt x="1885" y="236"/>
                  </a:cubicBezTo>
                  <a:cubicBezTo>
                    <a:pt x="1766" y="82"/>
                    <a:pt x="1617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 w="9525" cap="flat" cmpd="sng">
              <a:solidFill>
                <a:srgbClr val="004F9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0"/>
            <p:cNvSpPr/>
            <p:nvPr/>
          </p:nvSpPr>
          <p:spPr>
            <a:xfrm>
              <a:off x="7089297" y="3336604"/>
              <a:ext cx="181200" cy="163101"/>
            </a:xfrm>
            <a:custGeom>
              <a:avLst/>
              <a:gdLst/>
              <a:ahLst/>
              <a:cxnLst/>
              <a:rect l="l" t="t" r="r" b="b"/>
              <a:pathLst>
                <a:path w="2292" h="2063" extrusionOk="0">
                  <a:moveTo>
                    <a:pt x="1466" y="137"/>
                  </a:moveTo>
                  <a:cubicBezTo>
                    <a:pt x="1577" y="137"/>
                    <a:pt x="1683" y="198"/>
                    <a:pt x="1775" y="316"/>
                  </a:cubicBezTo>
                  <a:cubicBezTo>
                    <a:pt x="2097" y="736"/>
                    <a:pt x="1882" y="1695"/>
                    <a:pt x="1827" y="1927"/>
                  </a:cubicBezTo>
                  <a:cubicBezTo>
                    <a:pt x="1588" y="1924"/>
                    <a:pt x="607" y="1882"/>
                    <a:pt x="284" y="1463"/>
                  </a:cubicBezTo>
                  <a:cubicBezTo>
                    <a:pt x="153" y="1290"/>
                    <a:pt x="146" y="1120"/>
                    <a:pt x="264" y="982"/>
                  </a:cubicBezTo>
                  <a:cubicBezTo>
                    <a:pt x="351" y="878"/>
                    <a:pt x="510" y="805"/>
                    <a:pt x="676" y="805"/>
                  </a:cubicBezTo>
                  <a:cubicBezTo>
                    <a:pt x="763" y="805"/>
                    <a:pt x="853" y="822"/>
                    <a:pt x="936" y="867"/>
                  </a:cubicBezTo>
                  <a:lnTo>
                    <a:pt x="1064" y="937"/>
                  </a:lnTo>
                  <a:lnTo>
                    <a:pt x="1033" y="795"/>
                  </a:lnTo>
                  <a:cubicBezTo>
                    <a:pt x="975" y="517"/>
                    <a:pt x="1137" y="257"/>
                    <a:pt x="1321" y="171"/>
                  </a:cubicBezTo>
                  <a:cubicBezTo>
                    <a:pt x="1370" y="148"/>
                    <a:pt x="1418" y="137"/>
                    <a:pt x="1466" y="137"/>
                  </a:cubicBezTo>
                  <a:close/>
                  <a:moveTo>
                    <a:pt x="1463" y="1"/>
                  </a:moveTo>
                  <a:cubicBezTo>
                    <a:pt x="1397" y="1"/>
                    <a:pt x="1329" y="16"/>
                    <a:pt x="1262" y="46"/>
                  </a:cubicBezTo>
                  <a:cubicBezTo>
                    <a:pt x="1054" y="143"/>
                    <a:pt x="874" y="403"/>
                    <a:pt x="884" y="697"/>
                  </a:cubicBezTo>
                  <a:cubicBezTo>
                    <a:pt x="816" y="676"/>
                    <a:pt x="747" y="666"/>
                    <a:pt x="679" y="666"/>
                  </a:cubicBezTo>
                  <a:cubicBezTo>
                    <a:pt x="470" y="666"/>
                    <a:pt x="273" y="758"/>
                    <a:pt x="160" y="891"/>
                  </a:cubicBezTo>
                  <a:cubicBezTo>
                    <a:pt x="1" y="1078"/>
                    <a:pt x="8" y="1324"/>
                    <a:pt x="177" y="1546"/>
                  </a:cubicBezTo>
                  <a:cubicBezTo>
                    <a:pt x="562" y="2045"/>
                    <a:pt x="1695" y="2063"/>
                    <a:pt x="1861" y="2063"/>
                  </a:cubicBezTo>
                  <a:lnTo>
                    <a:pt x="1931" y="2063"/>
                  </a:lnTo>
                  <a:lnTo>
                    <a:pt x="1944" y="2014"/>
                  </a:lnTo>
                  <a:cubicBezTo>
                    <a:pt x="1958" y="1962"/>
                    <a:pt x="2291" y="763"/>
                    <a:pt x="1882" y="233"/>
                  </a:cubicBezTo>
                  <a:cubicBezTo>
                    <a:pt x="1766" y="81"/>
                    <a:pt x="1618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 w="9525" cap="flat" cmpd="sng">
              <a:solidFill>
                <a:srgbClr val="004F9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0"/>
            <p:cNvSpPr/>
            <p:nvPr/>
          </p:nvSpPr>
          <p:spPr>
            <a:xfrm>
              <a:off x="1995196" y="1767082"/>
              <a:ext cx="181121" cy="163180"/>
            </a:xfrm>
            <a:custGeom>
              <a:avLst/>
              <a:gdLst/>
              <a:ahLst/>
              <a:cxnLst/>
              <a:rect l="l" t="t" r="r" b="b"/>
              <a:pathLst>
                <a:path w="2291" h="2064" extrusionOk="0">
                  <a:moveTo>
                    <a:pt x="826" y="137"/>
                  </a:moveTo>
                  <a:cubicBezTo>
                    <a:pt x="874" y="137"/>
                    <a:pt x="923" y="148"/>
                    <a:pt x="971" y="172"/>
                  </a:cubicBezTo>
                  <a:cubicBezTo>
                    <a:pt x="1155" y="255"/>
                    <a:pt x="1318" y="519"/>
                    <a:pt x="1259" y="792"/>
                  </a:cubicBezTo>
                  <a:lnTo>
                    <a:pt x="1224" y="938"/>
                  </a:lnTo>
                  <a:lnTo>
                    <a:pt x="1355" y="868"/>
                  </a:lnTo>
                  <a:cubicBezTo>
                    <a:pt x="1439" y="823"/>
                    <a:pt x="1528" y="804"/>
                    <a:pt x="1614" y="804"/>
                  </a:cubicBezTo>
                  <a:cubicBezTo>
                    <a:pt x="1781" y="804"/>
                    <a:pt x="1939" y="877"/>
                    <a:pt x="2028" y="983"/>
                  </a:cubicBezTo>
                  <a:cubicBezTo>
                    <a:pt x="2145" y="1121"/>
                    <a:pt x="2139" y="1291"/>
                    <a:pt x="2007" y="1461"/>
                  </a:cubicBezTo>
                  <a:cubicBezTo>
                    <a:pt x="1685" y="1880"/>
                    <a:pt x="701" y="1921"/>
                    <a:pt x="466" y="1928"/>
                  </a:cubicBezTo>
                  <a:cubicBezTo>
                    <a:pt x="407" y="1696"/>
                    <a:pt x="195" y="736"/>
                    <a:pt x="514" y="317"/>
                  </a:cubicBezTo>
                  <a:cubicBezTo>
                    <a:pt x="607" y="199"/>
                    <a:pt x="715" y="137"/>
                    <a:pt x="826" y="137"/>
                  </a:cubicBezTo>
                  <a:close/>
                  <a:moveTo>
                    <a:pt x="827" y="0"/>
                  </a:moveTo>
                  <a:cubicBezTo>
                    <a:pt x="673" y="0"/>
                    <a:pt x="525" y="82"/>
                    <a:pt x="407" y="234"/>
                  </a:cubicBezTo>
                  <a:cubicBezTo>
                    <a:pt x="1" y="764"/>
                    <a:pt x="333" y="1963"/>
                    <a:pt x="347" y="2015"/>
                  </a:cubicBezTo>
                  <a:lnTo>
                    <a:pt x="362" y="2064"/>
                  </a:lnTo>
                  <a:lnTo>
                    <a:pt x="431" y="2064"/>
                  </a:lnTo>
                  <a:cubicBezTo>
                    <a:pt x="597" y="2064"/>
                    <a:pt x="1730" y="2046"/>
                    <a:pt x="2115" y="1544"/>
                  </a:cubicBezTo>
                  <a:cubicBezTo>
                    <a:pt x="2284" y="1322"/>
                    <a:pt x="2291" y="1080"/>
                    <a:pt x="2132" y="893"/>
                  </a:cubicBezTo>
                  <a:cubicBezTo>
                    <a:pt x="2020" y="759"/>
                    <a:pt x="1822" y="667"/>
                    <a:pt x="1613" y="667"/>
                  </a:cubicBezTo>
                  <a:cubicBezTo>
                    <a:pt x="1545" y="667"/>
                    <a:pt x="1476" y="677"/>
                    <a:pt x="1408" y="698"/>
                  </a:cubicBezTo>
                  <a:cubicBezTo>
                    <a:pt x="1418" y="404"/>
                    <a:pt x="1238" y="144"/>
                    <a:pt x="1027" y="47"/>
                  </a:cubicBezTo>
                  <a:cubicBezTo>
                    <a:pt x="961" y="16"/>
                    <a:pt x="893" y="0"/>
                    <a:pt x="827" y="0"/>
                  </a:cubicBezTo>
                  <a:close/>
                </a:path>
              </a:pathLst>
            </a:custGeom>
            <a:solidFill>
              <a:srgbClr val="F3F3F3"/>
            </a:solidFill>
            <a:ln w="9525" cap="flat" cmpd="sng">
              <a:solidFill>
                <a:srgbClr val="004F9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0"/>
            <p:cNvSpPr/>
            <p:nvPr/>
          </p:nvSpPr>
          <p:spPr>
            <a:xfrm>
              <a:off x="1814001" y="1497892"/>
              <a:ext cx="133767" cy="78291"/>
            </a:xfrm>
            <a:custGeom>
              <a:avLst/>
              <a:gdLst/>
              <a:ahLst/>
              <a:cxnLst/>
              <a:rect l="l" t="t" r="r" b="b"/>
              <a:pathLst>
                <a:path w="2292" h="2063" extrusionOk="0">
                  <a:moveTo>
                    <a:pt x="1466" y="137"/>
                  </a:moveTo>
                  <a:cubicBezTo>
                    <a:pt x="1577" y="137"/>
                    <a:pt x="1683" y="198"/>
                    <a:pt x="1775" y="316"/>
                  </a:cubicBezTo>
                  <a:cubicBezTo>
                    <a:pt x="2097" y="736"/>
                    <a:pt x="1882" y="1695"/>
                    <a:pt x="1827" y="1927"/>
                  </a:cubicBezTo>
                  <a:cubicBezTo>
                    <a:pt x="1588" y="1924"/>
                    <a:pt x="607" y="1882"/>
                    <a:pt x="284" y="1463"/>
                  </a:cubicBezTo>
                  <a:cubicBezTo>
                    <a:pt x="153" y="1290"/>
                    <a:pt x="146" y="1120"/>
                    <a:pt x="264" y="982"/>
                  </a:cubicBezTo>
                  <a:cubicBezTo>
                    <a:pt x="351" y="878"/>
                    <a:pt x="510" y="805"/>
                    <a:pt x="676" y="805"/>
                  </a:cubicBezTo>
                  <a:cubicBezTo>
                    <a:pt x="763" y="805"/>
                    <a:pt x="853" y="822"/>
                    <a:pt x="936" y="867"/>
                  </a:cubicBezTo>
                  <a:lnTo>
                    <a:pt x="1064" y="937"/>
                  </a:lnTo>
                  <a:lnTo>
                    <a:pt x="1033" y="795"/>
                  </a:lnTo>
                  <a:cubicBezTo>
                    <a:pt x="975" y="517"/>
                    <a:pt x="1137" y="257"/>
                    <a:pt x="1321" y="171"/>
                  </a:cubicBezTo>
                  <a:cubicBezTo>
                    <a:pt x="1370" y="148"/>
                    <a:pt x="1418" y="137"/>
                    <a:pt x="1466" y="137"/>
                  </a:cubicBezTo>
                  <a:close/>
                  <a:moveTo>
                    <a:pt x="1463" y="1"/>
                  </a:moveTo>
                  <a:cubicBezTo>
                    <a:pt x="1397" y="1"/>
                    <a:pt x="1329" y="16"/>
                    <a:pt x="1262" y="46"/>
                  </a:cubicBezTo>
                  <a:cubicBezTo>
                    <a:pt x="1054" y="143"/>
                    <a:pt x="874" y="403"/>
                    <a:pt x="884" y="697"/>
                  </a:cubicBezTo>
                  <a:cubicBezTo>
                    <a:pt x="816" y="676"/>
                    <a:pt x="747" y="666"/>
                    <a:pt x="679" y="666"/>
                  </a:cubicBezTo>
                  <a:cubicBezTo>
                    <a:pt x="470" y="666"/>
                    <a:pt x="273" y="758"/>
                    <a:pt x="160" y="891"/>
                  </a:cubicBezTo>
                  <a:cubicBezTo>
                    <a:pt x="1" y="1078"/>
                    <a:pt x="8" y="1324"/>
                    <a:pt x="177" y="1546"/>
                  </a:cubicBezTo>
                  <a:cubicBezTo>
                    <a:pt x="562" y="2045"/>
                    <a:pt x="1695" y="2063"/>
                    <a:pt x="1861" y="2063"/>
                  </a:cubicBezTo>
                  <a:lnTo>
                    <a:pt x="1931" y="2063"/>
                  </a:lnTo>
                  <a:lnTo>
                    <a:pt x="1944" y="2014"/>
                  </a:lnTo>
                  <a:cubicBezTo>
                    <a:pt x="1958" y="1962"/>
                    <a:pt x="2291" y="763"/>
                    <a:pt x="1882" y="233"/>
                  </a:cubicBezTo>
                  <a:cubicBezTo>
                    <a:pt x="1766" y="81"/>
                    <a:pt x="1618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 w="9525" cap="flat" cmpd="sng">
              <a:solidFill>
                <a:srgbClr val="004F9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0"/>
            <p:cNvSpPr/>
            <p:nvPr/>
          </p:nvSpPr>
          <p:spPr>
            <a:xfrm rot="4036159">
              <a:off x="8122572" y="602713"/>
              <a:ext cx="133774" cy="120413"/>
            </a:xfrm>
            <a:custGeom>
              <a:avLst/>
              <a:gdLst/>
              <a:ahLst/>
              <a:cxnLst/>
              <a:rect l="l" t="t" r="r" b="b"/>
              <a:pathLst>
                <a:path w="2292" h="2063" extrusionOk="0">
                  <a:moveTo>
                    <a:pt x="1466" y="137"/>
                  </a:moveTo>
                  <a:cubicBezTo>
                    <a:pt x="1577" y="137"/>
                    <a:pt x="1683" y="198"/>
                    <a:pt x="1775" y="316"/>
                  </a:cubicBezTo>
                  <a:cubicBezTo>
                    <a:pt x="2097" y="736"/>
                    <a:pt x="1882" y="1695"/>
                    <a:pt x="1827" y="1927"/>
                  </a:cubicBezTo>
                  <a:cubicBezTo>
                    <a:pt x="1588" y="1924"/>
                    <a:pt x="607" y="1882"/>
                    <a:pt x="284" y="1463"/>
                  </a:cubicBezTo>
                  <a:cubicBezTo>
                    <a:pt x="153" y="1290"/>
                    <a:pt x="146" y="1120"/>
                    <a:pt x="264" y="982"/>
                  </a:cubicBezTo>
                  <a:cubicBezTo>
                    <a:pt x="351" y="878"/>
                    <a:pt x="510" y="805"/>
                    <a:pt x="676" y="805"/>
                  </a:cubicBezTo>
                  <a:cubicBezTo>
                    <a:pt x="763" y="805"/>
                    <a:pt x="853" y="822"/>
                    <a:pt x="936" y="867"/>
                  </a:cubicBezTo>
                  <a:lnTo>
                    <a:pt x="1064" y="937"/>
                  </a:lnTo>
                  <a:lnTo>
                    <a:pt x="1033" y="795"/>
                  </a:lnTo>
                  <a:cubicBezTo>
                    <a:pt x="975" y="517"/>
                    <a:pt x="1137" y="257"/>
                    <a:pt x="1321" y="171"/>
                  </a:cubicBezTo>
                  <a:cubicBezTo>
                    <a:pt x="1370" y="148"/>
                    <a:pt x="1418" y="137"/>
                    <a:pt x="1466" y="137"/>
                  </a:cubicBezTo>
                  <a:close/>
                  <a:moveTo>
                    <a:pt x="1463" y="1"/>
                  </a:moveTo>
                  <a:cubicBezTo>
                    <a:pt x="1397" y="1"/>
                    <a:pt x="1329" y="16"/>
                    <a:pt x="1262" y="46"/>
                  </a:cubicBezTo>
                  <a:cubicBezTo>
                    <a:pt x="1054" y="143"/>
                    <a:pt x="874" y="403"/>
                    <a:pt x="884" y="697"/>
                  </a:cubicBezTo>
                  <a:cubicBezTo>
                    <a:pt x="816" y="676"/>
                    <a:pt x="747" y="666"/>
                    <a:pt x="679" y="666"/>
                  </a:cubicBezTo>
                  <a:cubicBezTo>
                    <a:pt x="470" y="666"/>
                    <a:pt x="273" y="758"/>
                    <a:pt x="160" y="891"/>
                  </a:cubicBezTo>
                  <a:cubicBezTo>
                    <a:pt x="1" y="1078"/>
                    <a:pt x="8" y="1324"/>
                    <a:pt x="177" y="1546"/>
                  </a:cubicBezTo>
                  <a:cubicBezTo>
                    <a:pt x="562" y="2045"/>
                    <a:pt x="1695" y="2063"/>
                    <a:pt x="1861" y="2063"/>
                  </a:cubicBezTo>
                  <a:lnTo>
                    <a:pt x="1931" y="2063"/>
                  </a:lnTo>
                  <a:lnTo>
                    <a:pt x="1944" y="2014"/>
                  </a:lnTo>
                  <a:cubicBezTo>
                    <a:pt x="1958" y="1962"/>
                    <a:pt x="2291" y="763"/>
                    <a:pt x="1882" y="233"/>
                  </a:cubicBezTo>
                  <a:cubicBezTo>
                    <a:pt x="1766" y="81"/>
                    <a:pt x="1618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 w="9525" cap="flat" cmpd="sng">
              <a:solidFill>
                <a:srgbClr val="004F9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0"/>
            <p:cNvSpPr/>
            <p:nvPr/>
          </p:nvSpPr>
          <p:spPr>
            <a:xfrm>
              <a:off x="8330600" y="4430400"/>
              <a:ext cx="86953" cy="78275"/>
            </a:xfrm>
            <a:custGeom>
              <a:avLst/>
              <a:gdLst/>
              <a:ahLst/>
              <a:cxnLst/>
              <a:rect l="l" t="t" r="r" b="b"/>
              <a:pathLst>
                <a:path w="2292" h="2063" extrusionOk="0">
                  <a:moveTo>
                    <a:pt x="1466" y="137"/>
                  </a:moveTo>
                  <a:cubicBezTo>
                    <a:pt x="1577" y="137"/>
                    <a:pt x="1683" y="198"/>
                    <a:pt x="1775" y="316"/>
                  </a:cubicBezTo>
                  <a:cubicBezTo>
                    <a:pt x="2097" y="736"/>
                    <a:pt x="1882" y="1695"/>
                    <a:pt x="1827" y="1927"/>
                  </a:cubicBezTo>
                  <a:cubicBezTo>
                    <a:pt x="1588" y="1924"/>
                    <a:pt x="607" y="1882"/>
                    <a:pt x="284" y="1463"/>
                  </a:cubicBezTo>
                  <a:cubicBezTo>
                    <a:pt x="153" y="1290"/>
                    <a:pt x="146" y="1120"/>
                    <a:pt x="264" y="982"/>
                  </a:cubicBezTo>
                  <a:cubicBezTo>
                    <a:pt x="351" y="878"/>
                    <a:pt x="510" y="805"/>
                    <a:pt x="676" y="805"/>
                  </a:cubicBezTo>
                  <a:cubicBezTo>
                    <a:pt x="763" y="805"/>
                    <a:pt x="853" y="822"/>
                    <a:pt x="936" y="867"/>
                  </a:cubicBezTo>
                  <a:lnTo>
                    <a:pt x="1064" y="937"/>
                  </a:lnTo>
                  <a:lnTo>
                    <a:pt x="1033" y="795"/>
                  </a:lnTo>
                  <a:cubicBezTo>
                    <a:pt x="975" y="517"/>
                    <a:pt x="1137" y="257"/>
                    <a:pt x="1321" y="171"/>
                  </a:cubicBezTo>
                  <a:cubicBezTo>
                    <a:pt x="1370" y="148"/>
                    <a:pt x="1418" y="137"/>
                    <a:pt x="1466" y="137"/>
                  </a:cubicBezTo>
                  <a:close/>
                  <a:moveTo>
                    <a:pt x="1463" y="1"/>
                  </a:moveTo>
                  <a:cubicBezTo>
                    <a:pt x="1397" y="1"/>
                    <a:pt x="1329" y="16"/>
                    <a:pt x="1262" y="46"/>
                  </a:cubicBezTo>
                  <a:cubicBezTo>
                    <a:pt x="1054" y="143"/>
                    <a:pt x="874" y="403"/>
                    <a:pt x="884" y="697"/>
                  </a:cubicBezTo>
                  <a:cubicBezTo>
                    <a:pt x="816" y="676"/>
                    <a:pt x="747" y="666"/>
                    <a:pt x="679" y="666"/>
                  </a:cubicBezTo>
                  <a:cubicBezTo>
                    <a:pt x="470" y="666"/>
                    <a:pt x="273" y="758"/>
                    <a:pt x="160" y="891"/>
                  </a:cubicBezTo>
                  <a:cubicBezTo>
                    <a:pt x="1" y="1078"/>
                    <a:pt x="8" y="1324"/>
                    <a:pt x="177" y="1546"/>
                  </a:cubicBezTo>
                  <a:cubicBezTo>
                    <a:pt x="562" y="2045"/>
                    <a:pt x="1695" y="2063"/>
                    <a:pt x="1861" y="2063"/>
                  </a:cubicBezTo>
                  <a:lnTo>
                    <a:pt x="1931" y="2063"/>
                  </a:lnTo>
                  <a:lnTo>
                    <a:pt x="1944" y="2014"/>
                  </a:lnTo>
                  <a:cubicBezTo>
                    <a:pt x="1958" y="1962"/>
                    <a:pt x="2291" y="763"/>
                    <a:pt x="1882" y="233"/>
                  </a:cubicBezTo>
                  <a:cubicBezTo>
                    <a:pt x="1766" y="81"/>
                    <a:pt x="1618" y="1"/>
                    <a:pt x="1463" y="1"/>
                  </a:cubicBezTo>
                  <a:close/>
                </a:path>
              </a:pathLst>
            </a:custGeom>
            <a:solidFill>
              <a:srgbClr val="F3F3F3"/>
            </a:solidFill>
            <a:ln w="9525" cap="flat" cmpd="sng">
              <a:solidFill>
                <a:srgbClr val="004F9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30"/>
            <p:cNvGrpSpPr/>
            <p:nvPr/>
          </p:nvGrpSpPr>
          <p:grpSpPr>
            <a:xfrm>
              <a:off x="5894417" y="862786"/>
              <a:ext cx="886120" cy="1054561"/>
              <a:chOff x="5894417" y="862786"/>
              <a:chExt cx="886120" cy="1054561"/>
            </a:xfrm>
          </p:grpSpPr>
          <p:grpSp>
            <p:nvGrpSpPr>
              <p:cNvPr id="220" name="Google Shape;220;p30"/>
              <p:cNvGrpSpPr/>
              <p:nvPr/>
            </p:nvGrpSpPr>
            <p:grpSpPr>
              <a:xfrm>
                <a:off x="6249200" y="1110450"/>
                <a:ext cx="223800" cy="298700"/>
                <a:chOff x="6249200" y="1110450"/>
                <a:chExt cx="223800" cy="298700"/>
              </a:xfrm>
            </p:grpSpPr>
            <p:sp>
              <p:nvSpPr>
                <p:cNvPr id="221" name="Google Shape;221;p30"/>
                <p:cNvSpPr/>
                <p:nvPr/>
              </p:nvSpPr>
              <p:spPr>
                <a:xfrm>
                  <a:off x="6249200" y="1110450"/>
                  <a:ext cx="5595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1176" extrusionOk="0">
                      <a:moveTo>
                        <a:pt x="0" y="1176"/>
                      </a:moveTo>
                      <a:cubicBezTo>
                        <a:pt x="725" y="747"/>
                        <a:pt x="1484" y="376"/>
                        <a:pt x="223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2" name="Google Shape;222;p30"/>
                <p:cNvSpPr/>
                <p:nvPr/>
              </p:nvSpPr>
              <p:spPr>
                <a:xfrm>
                  <a:off x="6256775" y="1158800"/>
                  <a:ext cx="82525" cy="3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1" h="1366" extrusionOk="0">
                      <a:moveTo>
                        <a:pt x="0" y="1366"/>
                      </a:moveTo>
                      <a:cubicBezTo>
                        <a:pt x="1105" y="923"/>
                        <a:pt x="2226" y="512"/>
                        <a:pt x="330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3" name="Google Shape;223;p30"/>
                <p:cNvSpPr/>
                <p:nvPr/>
              </p:nvSpPr>
              <p:spPr>
                <a:xfrm>
                  <a:off x="6253000" y="1137000"/>
                  <a:ext cx="83450" cy="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910" extrusionOk="0">
                      <a:moveTo>
                        <a:pt x="0" y="910"/>
                      </a:moveTo>
                      <a:cubicBezTo>
                        <a:pt x="1144" y="761"/>
                        <a:pt x="2254" y="393"/>
                        <a:pt x="3338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4" name="Google Shape;224;p30"/>
                <p:cNvSpPr/>
                <p:nvPr/>
              </p:nvSpPr>
              <p:spPr>
                <a:xfrm>
                  <a:off x="6265325" y="1191050"/>
                  <a:ext cx="75850" cy="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4" h="1365" extrusionOk="0">
                      <a:moveTo>
                        <a:pt x="0" y="1365"/>
                      </a:moveTo>
                      <a:cubicBezTo>
                        <a:pt x="970" y="827"/>
                        <a:pt x="1987" y="366"/>
                        <a:pt x="3034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5" name="Google Shape;225;p30"/>
                <p:cNvSpPr/>
                <p:nvPr/>
              </p:nvSpPr>
              <p:spPr>
                <a:xfrm>
                  <a:off x="6272913" y="1199825"/>
                  <a:ext cx="188725" cy="4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9" h="1896" extrusionOk="0">
                      <a:moveTo>
                        <a:pt x="0" y="1896"/>
                      </a:moveTo>
                      <a:cubicBezTo>
                        <a:pt x="2584" y="1661"/>
                        <a:pt x="4978" y="348"/>
                        <a:pt x="7549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6" name="Google Shape;226;p30"/>
                <p:cNvSpPr/>
                <p:nvPr/>
              </p:nvSpPr>
              <p:spPr>
                <a:xfrm>
                  <a:off x="6280969" y="1247500"/>
                  <a:ext cx="165000" cy="3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" h="1214" extrusionOk="0">
                      <a:moveTo>
                        <a:pt x="0" y="1214"/>
                      </a:moveTo>
                      <a:cubicBezTo>
                        <a:pt x="2207" y="847"/>
                        <a:pt x="4388" y="332"/>
                        <a:pt x="660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7" name="Google Shape;227;p30"/>
                <p:cNvSpPr/>
                <p:nvPr/>
              </p:nvSpPr>
              <p:spPr>
                <a:xfrm>
                  <a:off x="6285228" y="1287300"/>
                  <a:ext cx="125178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" h="493" extrusionOk="0">
                      <a:moveTo>
                        <a:pt x="0" y="493"/>
                      </a:moveTo>
                      <a:cubicBezTo>
                        <a:pt x="1463" y="493"/>
                        <a:pt x="2904" y="127"/>
                        <a:pt x="4362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8" name="Google Shape;228;p30"/>
                <p:cNvSpPr/>
                <p:nvPr/>
              </p:nvSpPr>
              <p:spPr>
                <a:xfrm>
                  <a:off x="6282475" y="1317663"/>
                  <a:ext cx="109997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1" h="568" extrusionOk="0">
                      <a:moveTo>
                        <a:pt x="0" y="568"/>
                      </a:moveTo>
                      <a:cubicBezTo>
                        <a:pt x="979" y="177"/>
                        <a:pt x="2061" y="99"/>
                        <a:pt x="311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9" name="Google Shape;229;p30"/>
                <p:cNvSpPr/>
                <p:nvPr/>
              </p:nvSpPr>
              <p:spPr>
                <a:xfrm>
                  <a:off x="6363000" y="1175875"/>
                  <a:ext cx="110000" cy="1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0" h="607" extrusionOk="0">
                      <a:moveTo>
                        <a:pt x="0" y="607"/>
                      </a:moveTo>
                      <a:cubicBezTo>
                        <a:pt x="1440" y="261"/>
                        <a:pt x="2919" y="0"/>
                        <a:pt x="440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0" name="Google Shape;230;p30"/>
                <p:cNvSpPr/>
                <p:nvPr/>
              </p:nvSpPr>
              <p:spPr>
                <a:xfrm>
                  <a:off x="6389550" y="1145525"/>
                  <a:ext cx="82500" cy="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0" h="266" extrusionOk="0">
                      <a:moveTo>
                        <a:pt x="0" y="266"/>
                      </a:moveTo>
                      <a:cubicBezTo>
                        <a:pt x="1100" y="178"/>
                        <a:pt x="2198" y="53"/>
                        <a:pt x="3300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1" name="Google Shape;231;p30"/>
                <p:cNvSpPr/>
                <p:nvPr/>
              </p:nvSpPr>
              <p:spPr>
                <a:xfrm>
                  <a:off x="6287125" y="1394950"/>
                  <a:ext cx="77775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1" h="568" extrusionOk="0">
                      <a:moveTo>
                        <a:pt x="0" y="568"/>
                      </a:moveTo>
                      <a:cubicBezTo>
                        <a:pt x="979" y="177"/>
                        <a:pt x="2061" y="99"/>
                        <a:pt x="311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2" name="Google Shape;232;p30"/>
                <p:cNvSpPr/>
                <p:nvPr/>
              </p:nvSpPr>
              <p:spPr>
                <a:xfrm>
                  <a:off x="6271013" y="1371700"/>
                  <a:ext cx="109997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1" h="568" extrusionOk="0">
                      <a:moveTo>
                        <a:pt x="0" y="568"/>
                      </a:moveTo>
                      <a:cubicBezTo>
                        <a:pt x="979" y="177"/>
                        <a:pt x="2061" y="99"/>
                        <a:pt x="3111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33" name="Google Shape;233;p30"/>
                <p:cNvSpPr/>
                <p:nvPr/>
              </p:nvSpPr>
              <p:spPr>
                <a:xfrm>
                  <a:off x="6271028" y="1345613"/>
                  <a:ext cx="125178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2" h="493" extrusionOk="0">
                      <a:moveTo>
                        <a:pt x="0" y="493"/>
                      </a:moveTo>
                      <a:cubicBezTo>
                        <a:pt x="1463" y="493"/>
                        <a:pt x="2904" y="127"/>
                        <a:pt x="4362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234" name="Google Shape;234;p30"/>
              <p:cNvGrpSpPr/>
              <p:nvPr/>
            </p:nvGrpSpPr>
            <p:grpSpPr>
              <a:xfrm flipH="1">
                <a:off x="5894417" y="862786"/>
                <a:ext cx="886120" cy="1054561"/>
                <a:chOff x="2507488" y="622952"/>
                <a:chExt cx="623545" cy="742178"/>
              </a:xfrm>
            </p:grpSpPr>
            <p:sp>
              <p:nvSpPr>
                <p:cNvPr id="235" name="Google Shape;235;p30"/>
                <p:cNvSpPr/>
                <p:nvPr/>
              </p:nvSpPr>
              <p:spPr>
                <a:xfrm>
                  <a:off x="2507488" y="622952"/>
                  <a:ext cx="623545" cy="742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48" h="31956" extrusionOk="0">
                      <a:moveTo>
                        <a:pt x="12642" y="1019"/>
                      </a:moveTo>
                      <a:cubicBezTo>
                        <a:pt x="13474" y="1019"/>
                        <a:pt x="14304" y="1107"/>
                        <a:pt x="15109" y="1283"/>
                      </a:cubicBezTo>
                      <a:cubicBezTo>
                        <a:pt x="19010" y="2145"/>
                        <a:pt x="21142" y="5653"/>
                        <a:pt x="22226" y="9217"/>
                      </a:cubicBezTo>
                      <a:cubicBezTo>
                        <a:pt x="23247" y="12561"/>
                        <a:pt x="23365" y="16155"/>
                        <a:pt x="23420" y="19623"/>
                      </a:cubicBezTo>
                      <a:cubicBezTo>
                        <a:pt x="23466" y="22767"/>
                        <a:pt x="23680" y="25537"/>
                        <a:pt x="24486" y="28412"/>
                      </a:cubicBezTo>
                      <a:cubicBezTo>
                        <a:pt x="23161" y="27014"/>
                        <a:pt x="21580" y="25910"/>
                        <a:pt x="19729" y="25022"/>
                      </a:cubicBezTo>
                      <a:cubicBezTo>
                        <a:pt x="16421" y="23437"/>
                        <a:pt x="12876" y="22958"/>
                        <a:pt x="9669" y="21035"/>
                      </a:cubicBezTo>
                      <a:cubicBezTo>
                        <a:pt x="6384" y="19063"/>
                        <a:pt x="3423" y="16115"/>
                        <a:pt x="2252" y="12397"/>
                      </a:cubicBezTo>
                      <a:cubicBezTo>
                        <a:pt x="1094" y="8725"/>
                        <a:pt x="3104" y="5106"/>
                        <a:pt x="6075" y="3029"/>
                      </a:cubicBezTo>
                      <a:cubicBezTo>
                        <a:pt x="7976" y="1700"/>
                        <a:pt x="10319" y="1019"/>
                        <a:pt x="12642" y="1019"/>
                      </a:cubicBezTo>
                      <a:close/>
                      <a:moveTo>
                        <a:pt x="12448" y="1"/>
                      </a:moveTo>
                      <a:cubicBezTo>
                        <a:pt x="10237" y="1"/>
                        <a:pt x="7963" y="589"/>
                        <a:pt x="5915" y="1721"/>
                      </a:cubicBezTo>
                      <a:cubicBezTo>
                        <a:pt x="3331" y="3148"/>
                        <a:pt x="1463" y="5608"/>
                        <a:pt x="803" y="8473"/>
                      </a:cubicBezTo>
                      <a:cubicBezTo>
                        <a:pt x="0" y="11951"/>
                        <a:pt x="1650" y="15258"/>
                        <a:pt x="3800" y="17877"/>
                      </a:cubicBezTo>
                      <a:cubicBezTo>
                        <a:pt x="6329" y="20949"/>
                        <a:pt x="10006" y="23141"/>
                        <a:pt x="13706" y="24489"/>
                      </a:cubicBezTo>
                      <a:cubicBezTo>
                        <a:pt x="15916" y="25291"/>
                        <a:pt x="18153" y="25637"/>
                        <a:pt x="20290" y="26713"/>
                      </a:cubicBezTo>
                      <a:cubicBezTo>
                        <a:pt x="22295" y="27719"/>
                        <a:pt x="23990" y="29296"/>
                        <a:pt x="25403" y="31037"/>
                      </a:cubicBezTo>
                      <a:cubicBezTo>
                        <a:pt x="25403" y="31041"/>
                        <a:pt x="25407" y="31041"/>
                        <a:pt x="25407" y="31041"/>
                      </a:cubicBezTo>
                      <a:cubicBezTo>
                        <a:pt x="25603" y="31287"/>
                        <a:pt x="25794" y="31529"/>
                        <a:pt x="25981" y="31779"/>
                      </a:cubicBezTo>
                      <a:cubicBezTo>
                        <a:pt x="26074" y="31903"/>
                        <a:pt x="26200" y="31956"/>
                        <a:pt x="26322" y="31956"/>
                      </a:cubicBezTo>
                      <a:cubicBezTo>
                        <a:pt x="26595" y="31956"/>
                        <a:pt x="26848" y="31693"/>
                        <a:pt x="26669" y="31378"/>
                      </a:cubicBezTo>
                      <a:cubicBezTo>
                        <a:pt x="26381" y="30868"/>
                        <a:pt x="26067" y="30394"/>
                        <a:pt x="25739" y="29939"/>
                      </a:cubicBezTo>
                      <a:cubicBezTo>
                        <a:pt x="25315" y="27615"/>
                        <a:pt x="24528" y="25405"/>
                        <a:pt x="24454" y="22995"/>
                      </a:cubicBezTo>
                      <a:cubicBezTo>
                        <a:pt x="24395" y="21058"/>
                        <a:pt x="24459" y="19117"/>
                        <a:pt x="24386" y="17176"/>
                      </a:cubicBezTo>
                      <a:cubicBezTo>
                        <a:pt x="24244" y="13358"/>
                        <a:pt x="23735" y="9499"/>
                        <a:pt x="22112" y="6004"/>
                      </a:cubicBezTo>
                      <a:cubicBezTo>
                        <a:pt x="20216" y="1913"/>
                        <a:pt x="16433" y="1"/>
                        <a:pt x="12448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6;p30"/>
                <p:cNvSpPr/>
                <p:nvPr/>
              </p:nvSpPr>
              <p:spPr>
                <a:xfrm>
                  <a:off x="2700836" y="762093"/>
                  <a:ext cx="199921" cy="287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12398" extrusionOk="0">
                      <a:moveTo>
                        <a:pt x="6907" y="1310"/>
                      </a:moveTo>
                      <a:cubicBezTo>
                        <a:pt x="7340" y="1310"/>
                        <a:pt x="7488" y="1694"/>
                        <a:pt x="7350" y="2460"/>
                      </a:cubicBezTo>
                      <a:cubicBezTo>
                        <a:pt x="7394" y="3485"/>
                        <a:pt x="7117" y="4515"/>
                        <a:pt x="6917" y="5508"/>
                      </a:cubicBezTo>
                      <a:cubicBezTo>
                        <a:pt x="6534" y="7408"/>
                        <a:pt x="6506" y="9399"/>
                        <a:pt x="5918" y="11245"/>
                      </a:cubicBezTo>
                      <a:cubicBezTo>
                        <a:pt x="4711" y="9863"/>
                        <a:pt x="4169" y="8141"/>
                        <a:pt x="3016" y="6715"/>
                      </a:cubicBezTo>
                      <a:cubicBezTo>
                        <a:pt x="1914" y="5358"/>
                        <a:pt x="720" y="4050"/>
                        <a:pt x="1586" y="2181"/>
                      </a:cubicBezTo>
                      <a:cubicBezTo>
                        <a:pt x="1736" y="1858"/>
                        <a:pt x="1923" y="1725"/>
                        <a:pt x="2127" y="1725"/>
                      </a:cubicBezTo>
                      <a:cubicBezTo>
                        <a:pt x="2980" y="1725"/>
                        <a:pt x="4137" y="4046"/>
                        <a:pt x="4192" y="4429"/>
                      </a:cubicBezTo>
                      <a:cubicBezTo>
                        <a:pt x="4209" y="4543"/>
                        <a:pt x="4299" y="4591"/>
                        <a:pt x="4393" y="4591"/>
                      </a:cubicBezTo>
                      <a:cubicBezTo>
                        <a:pt x="4422" y="4591"/>
                        <a:pt x="4451" y="4587"/>
                        <a:pt x="4479" y="4578"/>
                      </a:cubicBezTo>
                      <a:cubicBezTo>
                        <a:pt x="4483" y="4665"/>
                        <a:pt x="4483" y="4751"/>
                        <a:pt x="4488" y="4847"/>
                      </a:cubicBezTo>
                      <a:cubicBezTo>
                        <a:pt x="4509" y="5104"/>
                        <a:pt x="4697" y="5232"/>
                        <a:pt x="4886" y="5232"/>
                      </a:cubicBezTo>
                      <a:cubicBezTo>
                        <a:pt x="5075" y="5232"/>
                        <a:pt x="5265" y="5103"/>
                        <a:pt x="5285" y="4847"/>
                      </a:cubicBezTo>
                      <a:cubicBezTo>
                        <a:pt x="5381" y="3750"/>
                        <a:pt x="5381" y="2724"/>
                        <a:pt x="5864" y="1699"/>
                      </a:cubicBezTo>
                      <a:cubicBezTo>
                        <a:pt x="6308" y="1440"/>
                        <a:pt x="6656" y="1310"/>
                        <a:pt x="6907" y="1310"/>
                      </a:cubicBezTo>
                      <a:close/>
                      <a:moveTo>
                        <a:pt x="6803" y="1"/>
                      </a:moveTo>
                      <a:cubicBezTo>
                        <a:pt x="6498" y="1"/>
                        <a:pt x="6185" y="118"/>
                        <a:pt x="5973" y="318"/>
                      </a:cubicBezTo>
                      <a:cubicBezTo>
                        <a:pt x="5053" y="1193"/>
                        <a:pt x="4639" y="2187"/>
                        <a:pt x="4511" y="3312"/>
                      </a:cubicBezTo>
                      <a:cubicBezTo>
                        <a:pt x="4315" y="2482"/>
                        <a:pt x="3873" y="1790"/>
                        <a:pt x="3117" y="1216"/>
                      </a:cubicBezTo>
                      <a:cubicBezTo>
                        <a:pt x="2844" y="1012"/>
                        <a:pt x="2510" y="913"/>
                        <a:pt x="2177" y="913"/>
                      </a:cubicBezTo>
                      <a:cubicBezTo>
                        <a:pt x="1616" y="913"/>
                        <a:pt x="1059" y="1193"/>
                        <a:pt x="802" y="1727"/>
                      </a:cubicBezTo>
                      <a:cubicBezTo>
                        <a:pt x="0" y="3412"/>
                        <a:pt x="597" y="4875"/>
                        <a:pt x="1672" y="6288"/>
                      </a:cubicBezTo>
                      <a:cubicBezTo>
                        <a:pt x="3135" y="8210"/>
                        <a:pt x="4032" y="10597"/>
                        <a:pt x="5796" y="12283"/>
                      </a:cubicBezTo>
                      <a:cubicBezTo>
                        <a:pt x="5872" y="12356"/>
                        <a:pt x="5988" y="12397"/>
                        <a:pt x="6102" y="12397"/>
                      </a:cubicBezTo>
                      <a:cubicBezTo>
                        <a:pt x="6239" y="12397"/>
                        <a:pt x="6372" y="12338"/>
                        <a:pt x="6429" y="12201"/>
                      </a:cubicBezTo>
                      <a:cubicBezTo>
                        <a:pt x="7295" y="10151"/>
                        <a:pt x="7304" y="7901"/>
                        <a:pt x="7732" y="5735"/>
                      </a:cubicBezTo>
                      <a:cubicBezTo>
                        <a:pt x="8069" y="4055"/>
                        <a:pt x="8607" y="1927"/>
                        <a:pt x="7581" y="387"/>
                      </a:cubicBezTo>
                      <a:cubicBezTo>
                        <a:pt x="7404" y="118"/>
                        <a:pt x="7108" y="1"/>
                        <a:pt x="6803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9525" cap="flat" cmpd="sng">
                  <a:solidFill>
                    <a:srgbClr val="004F9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8900" y="4135400"/>
            <a:ext cx="1695826" cy="72702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/>
          <p:nvPr/>
        </p:nvSpPr>
        <p:spPr>
          <a:xfrm>
            <a:off x="897000" y="1158326"/>
            <a:ext cx="735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THANK YOU!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1050125" y="2829125"/>
            <a:ext cx="740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0"/>
              </a:spcAft>
              <a:buNone/>
            </a:pPr>
            <a:endParaRPr sz="16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44" name="Google Shape;244;p31"/>
          <p:cNvSpPr/>
          <p:nvPr/>
        </p:nvSpPr>
        <p:spPr>
          <a:xfrm>
            <a:off x="253975" y="401175"/>
            <a:ext cx="544500" cy="544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1"/>
          <p:cNvSpPr txBox="1"/>
          <p:nvPr/>
        </p:nvSpPr>
        <p:spPr>
          <a:xfrm>
            <a:off x="1078775" y="2459826"/>
            <a:ext cx="735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Questions/Comments?</a:t>
            </a:r>
            <a:endParaRPr sz="4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8900" y="4135400"/>
            <a:ext cx="1695826" cy="72702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 txBox="1"/>
          <p:nvPr/>
        </p:nvSpPr>
        <p:spPr>
          <a:xfrm>
            <a:off x="967600" y="1841326"/>
            <a:ext cx="735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ACTIONS</a:t>
            </a:r>
            <a:endParaRPr sz="40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1050125" y="2829125"/>
            <a:ext cx="740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0"/>
              </a:spcAft>
              <a:buNone/>
            </a:pPr>
            <a:endParaRPr sz="16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53" name="Google Shape;253;p32"/>
          <p:cNvSpPr/>
          <p:nvPr/>
        </p:nvSpPr>
        <p:spPr>
          <a:xfrm>
            <a:off x="253975" y="401175"/>
            <a:ext cx="544500" cy="544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136" cy="10712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33"/>
          <p:cNvGrpSpPr/>
          <p:nvPr/>
        </p:nvGrpSpPr>
        <p:grpSpPr>
          <a:xfrm>
            <a:off x="146050" y="356025"/>
            <a:ext cx="3363026" cy="4431439"/>
            <a:chOff x="3309900" y="363500"/>
            <a:chExt cx="3363026" cy="4431439"/>
          </a:xfrm>
        </p:grpSpPr>
        <p:cxnSp>
          <p:nvCxnSpPr>
            <p:cNvPr id="261" name="Google Shape;261;p33"/>
            <p:cNvCxnSpPr/>
            <p:nvPr/>
          </p:nvCxnSpPr>
          <p:spPr>
            <a:xfrm rot="10800000" flipH="1">
              <a:off x="3513775" y="1685575"/>
              <a:ext cx="2436000" cy="1780500"/>
            </a:xfrm>
            <a:prstGeom prst="straightConnector1">
              <a:avLst/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62" name="Google Shape;262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09900" y="363500"/>
              <a:ext cx="3363026" cy="4080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33"/>
            <p:cNvPicPr preferRelativeResize="0"/>
            <p:nvPr/>
          </p:nvPicPr>
          <p:blipFill rotWithShape="1">
            <a:blip r:embed="rId5">
              <a:alphaModFix/>
            </a:blip>
            <a:srcRect t="34430"/>
            <a:stretch/>
          </p:blipFill>
          <p:spPr>
            <a:xfrm>
              <a:off x="3309900" y="4443650"/>
              <a:ext cx="3363026" cy="3512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4" name="Google Shape;26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2650" y="977925"/>
            <a:ext cx="6373775" cy="7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 rotWithShape="1">
          <a:blip r:embed="rId7">
            <a:alphaModFix/>
          </a:blip>
          <a:srcRect r="39143"/>
          <a:stretch/>
        </p:blipFill>
        <p:spPr>
          <a:xfrm>
            <a:off x="4794300" y="2436025"/>
            <a:ext cx="4095258" cy="22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3"/>
          <p:cNvSpPr/>
          <p:nvPr/>
        </p:nvSpPr>
        <p:spPr>
          <a:xfrm>
            <a:off x="176525" y="3604300"/>
            <a:ext cx="2148300" cy="1128600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3"/>
          <p:cNvSpPr/>
          <p:nvPr/>
        </p:nvSpPr>
        <p:spPr>
          <a:xfrm>
            <a:off x="176513" y="3233800"/>
            <a:ext cx="3302100" cy="370500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8" name="Google Shape;268;p33"/>
          <p:cNvCxnSpPr>
            <a:stCxn id="267" idx="3"/>
            <a:endCxn id="264" idx="2"/>
          </p:cNvCxnSpPr>
          <p:nvPr/>
        </p:nvCxnSpPr>
        <p:spPr>
          <a:xfrm rot="10800000" flipH="1">
            <a:off x="3478613" y="1704850"/>
            <a:ext cx="2410800" cy="17142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33"/>
          <p:cNvCxnSpPr>
            <a:stCxn id="266" idx="3"/>
            <a:endCxn id="265" idx="1"/>
          </p:cNvCxnSpPr>
          <p:nvPr/>
        </p:nvCxnSpPr>
        <p:spPr>
          <a:xfrm rot="10800000" flipH="1">
            <a:off x="2324825" y="3584500"/>
            <a:ext cx="2469600" cy="5841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136" cy="107129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4"/>
          <p:cNvSpPr txBox="1">
            <a:spLocks noGrp="1"/>
          </p:cNvSpPr>
          <p:nvPr>
            <p:ph type="body" idx="4294967295"/>
          </p:nvPr>
        </p:nvSpPr>
        <p:spPr>
          <a:xfrm>
            <a:off x="445650" y="981450"/>
            <a:ext cx="82527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Char char="●"/>
            </a:pP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Effective, expedient and responsive service to all stakeholders</a:t>
            </a: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Char char="●"/>
            </a:pP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Enhance all processes and procedures by gaining insights and making necessary changes</a:t>
            </a: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Char char="●"/>
            </a:pPr>
            <a:r>
              <a:rPr lang="en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Strengthen communication, enhance our website, and provide support to our staff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34"/>
          <p:cNvSpPr/>
          <p:nvPr/>
        </p:nvSpPr>
        <p:spPr>
          <a:xfrm>
            <a:off x="357100" y="226700"/>
            <a:ext cx="83598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r>
              <a:rPr lang="en" sz="3600" b="1">
                <a:solidFill>
                  <a:srgbClr val="004F98"/>
                </a:solidFill>
                <a:latin typeface="Roboto"/>
                <a:ea typeface="Roboto"/>
                <a:cs typeface="Roboto"/>
                <a:sym typeface="Roboto"/>
              </a:rPr>
              <a:t>CULTURE OF RESPONSIVENESS</a:t>
            </a:r>
            <a:r>
              <a:rPr lang="en" sz="2800" b="1">
                <a:solidFill>
                  <a:srgbClr val="004F98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8900" y="4135400"/>
            <a:ext cx="1695826" cy="72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8900" y="4135400"/>
            <a:ext cx="1695826" cy="7270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695998" y="1839775"/>
            <a:ext cx="7745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FFFFFF"/>
                </a:solidFill>
              </a:rPr>
              <a:t>SRVUSD Strategic Directions</a:t>
            </a:r>
            <a:endParaRPr sz="4000" b="1">
              <a:solidFill>
                <a:srgbClr val="FFFFFF"/>
              </a:solidFill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1745225" y="2529000"/>
            <a:ext cx="5644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Built on a foundation of academic excellence, we are broadening our definition of success.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81" name="Google Shape;81;p17"/>
          <p:cNvSpPr/>
          <p:nvPr/>
        </p:nvSpPr>
        <p:spPr>
          <a:xfrm>
            <a:off x="253975" y="401175"/>
            <a:ext cx="544500" cy="544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3018" y="886075"/>
            <a:ext cx="728885" cy="72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 rotWithShape="1">
          <a:blip r:embed="rId6">
            <a:alphaModFix/>
          </a:blip>
          <a:srcRect l="129" r="129"/>
          <a:stretch/>
        </p:blipFill>
        <p:spPr>
          <a:xfrm>
            <a:off x="2652851" y="886075"/>
            <a:ext cx="728885" cy="7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2683" y="886075"/>
            <a:ext cx="728885" cy="7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8">
            <a:alphaModFix/>
          </a:blip>
          <a:srcRect t="258" b="248"/>
          <a:stretch/>
        </p:blipFill>
        <p:spPr>
          <a:xfrm>
            <a:off x="4712515" y="886075"/>
            <a:ext cx="728884" cy="72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9">
            <a:alphaModFix/>
          </a:blip>
          <a:srcRect t="258" b="258"/>
          <a:stretch/>
        </p:blipFill>
        <p:spPr>
          <a:xfrm>
            <a:off x="5742346" y="886075"/>
            <a:ext cx="728884" cy="7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 rotWithShape="1">
          <a:blip r:embed="rId10">
            <a:alphaModFix/>
          </a:blip>
          <a:srcRect t="258" b="258"/>
          <a:stretch/>
        </p:blipFill>
        <p:spPr>
          <a:xfrm>
            <a:off x="6772178" y="886075"/>
            <a:ext cx="728884" cy="72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136" cy="107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275" y="300713"/>
            <a:ext cx="2794225" cy="30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425" y="324938"/>
            <a:ext cx="4112675" cy="4493625"/>
          </a:xfrm>
          <a:prstGeom prst="rect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7" name="Google Shape;287;p35"/>
          <p:cNvSpPr/>
          <p:nvPr/>
        </p:nvSpPr>
        <p:spPr>
          <a:xfrm>
            <a:off x="4796375" y="973675"/>
            <a:ext cx="4112700" cy="793800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5"/>
          <p:cNvSpPr/>
          <p:nvPr/>
        </p:nvSpPr>
        <p:spPr>
          <a:xfrm>
            <a:off x="5054600" y="1619250"/>
            <a:ext cx="1100700" cy="148200"/>
          </a:xfrm>
          <a:prstGeom prst="ellipse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5920" y="2170082"/>
            <a:ext cx="2298975" cy="2648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35"/>
          <p:cNvCxnSpPr>
            <a:stCxn id="288" idx="2"/>
            <a:endCxn id="285" idx="3"/>
          </p:cNvCxnSpPr>
          <p:nvPr/>
        </p:nvCxnSpPr>
        <p:spPr>
          <a:xfrm flipH="1">
            <a:off x="2984600" y="1693350"/>
            <a:ext cx="2070000" cy="1524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" name="Google Shape;291;p35"/>
          <p:cNvCxnSpPr>
            <a:stCxn id="288" idx="2"/>
            <a:endCxn id="289" idx="0"/>
          </p:cNvCxnSpPr>
          <p:nvPr/>
        </p:nvCxnSpPr>
        <p:spPr>
          <a:xfrm flipH="1">
            <a:off x="3515300" y="1693350"/>
            <a:ext cx="1539300" cy="4767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8900" y="4135400"/>
            <a:ext cx="1695826" cy="7270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/>
          <p:nvPr/>
        </p:nvSpPr>
        <p:spPr>
          <a:xfrm>
            <a:off x="253975" y="401175"/>
            <a:ext cx="544500" cy="544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3018" y="886075"/>
            <a:ext cx="728885" cy="72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6">
            <a:alphaModFix/>
          </a:blip>
          <a:srcRect l="129" r="129"/>
          <a:stretch/>
        </p:blipFill>
        <p:spPr>
          <a:xfrm>
            <a:off x="2652851" y="886075"/>
            <a:ext cx="728885" cy="7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2683" y="886075"/>
            <a:ext cx="728885" cy="7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8">
            <a:alphaModFix/>
          </a:blip>
          <a:srcRect t="258" b="248"/>
          <a:stretch/>
        </p:blipFill>
        <p:spPr>
          <a:xfrm>
            <a:off x="4712515" y="886075"/>
            <a:ext cx="728884" cy="72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9">
            <a:alphaModFix/>
          </a:blip>
          <a:srcRect t="258" b="258"/>
          <a:stretch/>
        </p:blipFill>
        <p:spPr>
          <a:xfrm>
            <a:off x="5742346" y="886075"/>
            <a:ext cx="728884" cy="7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10">
            <a:alphaModFix/>
          </a:blip>
          <a:srcRect t="258" b="258"/>
          <a:stretch/>
        </p:blipFill>
        <p:spPr>
          <a:xfrm>
            <a:off x="6772178" y="886075"/>
            <a:ext cx="728884" cy="72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908250" y="1981825"/>
            <a:ext cx="7852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We are dedicated to academic excellence where all students </a:t>
            </a:r>
            <a:r>
              <a:rPr lang="en" sz="3000" b="1">
                <a:solidFill>
                  <a:srgbClr val="FFFFFF"/>
                </a:solidFill>
              </a:rPr>
              <a:t>thrive</a:t>
            </a:r>
            <a:r>
              <a:rPr lang="en" sz="3000">
                <a:solidFill>
                  <a:srgbClr val="FFFFFF"/>
                </a:solidFill>
              </a:rPr>
              <a:t> and </a:t>
            </a:r>
            <a:r>
              <a:rPr lang="en" sz="3000" b="1">
                <a:solidFill>
                  <a:srgbClr val="FFFFFF"/>
                </a:solidFill>
              </a:rPr>
              <a:t>succeed</a:t>
            </a:r>
            <a:r>
              <a:rPr lang="en" sz="3000">
                <a:solidFill>
                  <a:srgbClr val="FFFFFF"/>
                </a:solidFill>
              </a:rPr>
              <a:t> in innovative and inclusive environments.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806938" y="4147225"/>
            <a:ext cx="714750" cy="7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5">
            <a:alphaModFix amt="40000"/>
          </a:blip>
          <a:srcRect l="129" r="129"/>
          <a:stretch/>
        </p:blipFill>
        <p:spPr>
          <a:xfrm>
            <a:off x="2170012" y="4147228"/>
            <a:ext cx="714750" cy="71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6">
            <a:alphaModFix amt="40000"/>
          </a:blip>
          <a:srcRect/>
          <a:stretch/>
        </p:blipFill>
        <p:spPr>
          <a:xfrm>
            <a:off x="3533086" y="4147228"/>
            <a:ext cx="714753" cy="71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7">
            <a:alphaModFix amt="40000"/>
          </a:blip>
          <a:srcRect t="258" b="248"/>
          <a:stretch/>
        </p:blipFill>
        <p:spPr>
          <a:xfrm>
            <a:off x="4896161" y="4147228"/>
            <a:ext cx="714751" cy="71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8">
            <a:alphaModFix amt="40000"/>
          </a:blip>
          <a:srcRect t="258" b="258"/>
          <a:stretch/>
        </p:blipFill>
        <p:spPr>
          <a:xfrm>
            <a:off x="6259236" y="4147228"/>
            <a:ext cx="714751" cy="71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9">
            <a:alphaModFix amt="40000"/>
          </a:blip>
          <a:srcRect t="258" b="258"/>
          <a:stretch/>
        </p:blipFill>
        <p:spPr>
          <a:xfrm>
            <a:off x="7622311" y="4147228"/>
            <a:ext cx="714751" cy="7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/>
          <p:nvPr/>
        </p:nvSpPr>
        <p:spPr>
          <a:xfrm>
            <a:off x="7800600" y="228525"/>
            <a:ext cx="1343400" cy="482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9"/>
          <p:cNvSpPr/>
          <p:nvPr/>
        </p:nvSpPr>
        <p:spPr>
          <a:xfrm>
            <a:off x="0" y="217125"/>
            <a:ext cx="1402200" cy="482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45075" y="213107"/>
            <a:ext cx="6448824" cy="483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8900" y="4135400"/>
            <a:ext cx="1695826" cy="72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343800" y="1713000"/>
            <a:ext cx="84564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FFFF"/>
                </a:solidFill>
              </a:rPr>
              <a:t>Through an intersection of the Strategic Directions of </a:t>
            </a:r>
            <a:r>
              <a:rPr lang="en" sz="2900" b="1" i="1">
                <a:solidFill>
                  <a:srgbClr val="FFFFFF"/>
                </a:solidFill>
              </a:rPr>
              <a:t>Culture of Responsiveness</a:t>
            </a:r>
            <a:r>
              <a:rPr lang="en" sz="2900" i="1">
                <a:solidFill>
                  <a:srgbClr val="FFFFFF"/>
                </a:solidFill>
              </a:rPr>
              <a:t> </a:t>
            </a:r>
            <a:endParaRPr sz="2900" i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FFFF"/>
                </a:solidFill>
              </a:rPr>
              <a:t>and </a:t>
            </a:r>
            <a:r>
              <a:rPr lang="en" sz="2900" b="1" i="1">
                <a:solidFill>
                  <a:srgbClr val="FFFFFF"/>
                </a:solidFill>
              </a:rPr>
              <a:t>Shared Leadership, </a:t>
            </a:r>
            <a:endParaRPr sz="2900" b="1" i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FFFF"/>
                </a:solidFill>
              </a:rPr>
              <a:t>we </a:t>
            </a:r>
            <a:r>
              <a:rPr lang="en" sz="2900" b="1">
                <a:solidFill>
                  <a:srgbClr val="FFFFFF"/>
                </a:solidFill>
              </a:rPr>
              <a:t>learn from student voice.</a:t>
            </a:r>
            <a:r>
              <a:rPr lang="en" sz="2900">
                <a:solidFill>
                  <a:srgbClr val="FFFFFF"/>
                </a:solidFill>
              </a:rPr>
              <a:t> </a:t>
            </a:r>
            <a:endParaRPr sz="2900">
              <a:solidFill>
                <a:srgbClr val="FFFFFF"/>
              </a:solidFill>
            </a:endParaRPr>
          </a:p>
        </p:txBody>
      </p:sp>
      <p:sp>
        <p:nvSpPr>
          <p:cNvPr id="120" name="Google Shape;120;p20"/>
          <p:cNvSpPr/>
          <p:nvPr/>
        </p:nvSpPr>
        <p:spPr>
          <a:xfrm>
            <a:off x="253975" y="401175"/>
            <a:ext cx="544500" cy="544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1727675" y="280875"/>
            <a:ext cx="6627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chemeClr val="lt1"/>
                </a:solidFill>
              </a:rPr>
              <a:t>Successes and Next Steps</a:t>
            </a:r>
            <a:endParaRPr sz="39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136" cy="107129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>
            <a:spLocks noGrp="1"/>
          </p:cNvSpPr>
          <p:nvPr>
            <p:ph type="body" idx="4294967295"/>
          </p:nvPr>
        </p:nvSpPr>
        <p:spPr>
          <a:xfrm>
            <a:off x="400850" y="1076275"/>
            <a:ext cx="8270700" cy="38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21"/>
          <p:cNvSpPr/>
          <p:nvPr/>
        </p:nvSpPr>
        <p:spPr>
          <a:xfrm>
            <a:off x="357100" y="226700"/>
            <a:ext cx="84426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r>
              <a:rPr lang="en" sz="3600" b="1">
                <a:solidFill>
                  <a:srgbClr val="004F98"/>
                </a:solidFill>
                <a:latin typeface="Roboto"/>
                <a:ea typeface="Roboto"/>
                <a:cs typeface="Roboto"/>
                <a:sym typeface="Roboto"/>
              </a:rPr>
              <a:t>STUDENT SENATE</a:t>
            </a:r>
            <a:endParaRPr sz="3600" b="1">
              <a:solidFill>
                <a:srgbClr val="004F9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endParaRPr sz="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4">
            <a:alphaModFix/>
          </a:blip>
          <a:srcRect t="23867"/>
          <a:stretch/>
        </p:blipFill>
        <p:spPr>
          <a:xfrm>
            <a:off x="1042900" y="856500"/>
            <a:ext cx="7018848" cy="401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136" cy="107129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/>
          <p:nvPr/>
        </p:nvSpPr>
        <p:spPr>
          <a:xfrm>
            <a:off x="280900" y="226700"/>
            <a:ext cx="85929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r>
              <a:rPr lang="en" sz="3600" b="1">
                <a:solidFill>
                  <a:srgbClr val="004F98"/>
                </a:solidFill>
              </a:rPr>
              <a:t>GSA</a:t>
            </a:r>
            <a:endParaRPr sz="3600" b="1">
              <a:solidFill>
                <a:srgbClr val="004F98"/>
              </a:solidFill>
            </a:endParaRPr>
          </a:p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endParaRPr sz="100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 rotWithShape="1">
          <a:blip r:embed="rId4">
            <a:alphaModFix/>
          </a:blip>
          <a:srcRect t="10225"/>
          <a:stretch/>
        </p:blipFill>
        <p:spPr>
          <a:xfrm>
            <a:off x="3534825" y="872451"/>
            <a:ext cx="5339080" cy="412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 rotWithShape="1">
          <a:blip r:embed="rId5">
            <a:alphaModFix/>
          </a:blip>
          <a:srcRect l="1375" t="9748" r="2433" b="19304"/>
          <a:stretch/>
        </p:blipFill>
        <p:spPr>
          <a:xfrm>
            <a:off x="382075" y="899900"/>
            <a:ext cx="2956375" cy="158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 rotWithShape="1">
          <a:blip r:embed="rId6">
            <a:alphaModFix/>
          </a:blip>
          <a:srcRect t="3716"/>
          <a:stretch/>
        </p:blipFill>
        <p:spPr>
          <a:xfrm>
            <a:off x="382075" y="2661750"/>
            <a:ext cx="2956375" cy="233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136" cy="107129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/>
          <p:nvPr/>
        </p:nvSpPr>
        <p:spPr>
          <a:xfrm>
            <a:off x="357100" y="226700"/>
            <a:ext cx="83598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r>
              <a:rPr lang="en" sz="3600" b="1">
                <a:solidFill>
                  <a:srgbClr val="004F98"/>
                </a:solidFill>
                <a:latin typeface="Roboto"/>
                <a:ea typeface="Roboto"/>
                <a:cs typeface="Roboto"/>
                <a:sym typeface="Roboto"/>
              </a:rPr>
              <a:t>BSU</a:t>
            </a:r>
            <a:endParaRPr sz="3600" b="1">
              <a:solidFill>
                <a:srgbClr val="004F9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endParaRPr sz="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3"/>
          <p:cNvPicPr preferRelativeResize="0"/>
          <p:nvPr/>
        </p:nvPicPr>
        <p:blipFill rotWithShape="1">
          <a:blip r:embed="rId4">
            <a:alphaModFix/>
          </a:blip>
          <a:srcRect l="14927" t="40046" r="27148" b="7592"/>
          <a:stretch/>
        </p:blipFill>
        <p:spPr>
          <a:xfrm>
            <a:off x="1605900" y="885800"/>
            <a:ext cx="5932201" cy="402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 descr="Black Student Union (BSU) | American River Colleg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8425" y="3264700"/>
            <a:ext cx="3129674" cy="16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7136" cy="107129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/>
          <p:nvPr/>
        </p:nvSpPr>
        <p:spPr>
          <a:xfrm>
            <a:off x="357100" y="226700"/>
            <a:ext cx="83598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r>
              <a:rPr lang="en" sz="3600" b="1">
                <a:solidFill>
                  <a:srgbClr val="004F98"/>
                </a:solidFill>
              </a:rPr>
              <a:t>STUDENT LEADERSHIP</a:t>
            </a:r>
            <a:endParaRPr sz="3600" b="1">
              <a:solidFill>
                <a:srgbClr val="004F98"/>
              </a:solidFill>
            </a:endParaRPr>
          </a:p>
          <a:p>
            <a:pPr marL="0" marR="0" lvl="0" indent="0" algn="ctr" rtl="0">
              <a:lnSpc>
                <a:spcPct val="104815"/>
              </a:lnSpc>
              <a:spcBef>
                <a:spcPts val="0"/>
              </a:spcBef>
              <a:spcAft>
                <a:spcPts val="0"/>
              </a:spcAft>
              <a:buClr>
                <a:srgbClr val="004F98"/>
              </a:buClr>
              <a:buSzPts val="2900"/>
              <a:buFont typeface="Playfair Display"/>
              <a:buNone/>
            </a:pPr>
            <a:endParaRPr sz="100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748" y="832175"/>
            <a:ext cx="7446506" cy="41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On-screen Show (16:9)</PresentationFormat>
  <Paragraphs>63</Paragraphs>
  <Slides>20</Slides>
  <Notes>20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Playfair Display</vt:lpstr>
      <vt:lpstr>Arial</vt:lpstr>
      <vt:lpstr>Roboto</vt:lpstr>
      <vt:lpstr>Roboto Medium</vt:lpstr>
      <vt:lpstr>Maven Pro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Fischer, Cindy [EC]</dc:creator>
  <cp:lastModifiedBy>Fischer, Cindy [EC]</cp:lastModifiedBy>
  <cp:revision>1</cp:revision>
  <dcterms:modified xsi:type="dcterms:W3CDTF">2022-04-19T22:06:48Z</dcterms:modified>
</cp:coreProperties>
</file>