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"/>
  </p:notesMasterIdLst>
  <p:handoutMasterIdLst>
    <p:handoutMasterId r:id="rId7"/>
  </p:handoutMasterIdLst>
  <p:sldIdLst>
    <p:sldId id="256" r:id="rId2"/>
    <p:sldId id="286" r:id="rId3"/>
    <p:sldId id="330" r:id="rId4"/>
    <p:sldId id="332" r:id="rId5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28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3" rIns="93268" bIns="4663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069" y="1"/>
            <a:ext cx="304228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3" rIns="93268" bIns="466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8894"/>
            <a:ext cx="304228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3" rIns="93268" bIns="4663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069" y="8838894"/>
            <a:ext cx="304228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3" rIns="93268" bIns="4663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E7D61329-BF62-4C2B-BC1E-8E170F6DC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794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28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3" rIns="93268" bIns="4663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069" y="1"/>
            <a:ext cx="304228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3" rIns="93268" bIns="466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33" y="4419448"/>
            <a:ext cx="5618459" cy="418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3" rIns="93268" bIns="46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8894"/>
            <a:ext cx="304228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3" rIns="93268" bIns="4663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069" y="8838894"/>
            <a:ext cx="304228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3" rIns="93268" bIns="4663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C461CD6-3F6C-4996-A840-198DA6945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0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61CD6-3F6C-4996-A840-198DA694516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20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627" indent="-283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4809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8733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2658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6582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0506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4430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58354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C6235E7-63FF-4E2E-A6D1-76C6639B9F8A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87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61CD6-3F6C-4996-A840-198DA694516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94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627" indent="-283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4809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8733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2658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6582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0506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4430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58354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C6235E7-63FF-4E2E-A6D1-76C6639B9F8A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65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9334DC-BA30-44C8-9940-3CB96594B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46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A7757-AAB2-4705-BB05-6B5348200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4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FF382-4C0B-43DC-B6E6-7AF7D3E9F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845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147B2-8E2C-49B1-94A2-C4C3C1739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60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076A6-830F-473F-A73E-76CD767D2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53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48E2-A7DD-4305-9B4B-2B8B1B88A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17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9E05-02B7-4345-BA8A-9B7D785B4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75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F4C6D-F513-4C3F-B0FB-DCA99D35B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8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74F0-E9FF-4000-BA13-E2CDF07D3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59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79C3F-C3F7-4AB7-93E4-09DDDAFD3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2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FAFF1-1C6F-4BF3-8C41-B4E915408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1D3C-758E-468F-9A24-57D8D8D36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6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Garamond" pitchFamily="18" charset="0"/>
              </a:defRPr>
            </a:lvl1pPr>
          </a:lstStyle>
          <a:p>
            <a:pPr>
              <a:defRPr/>
            </a:pPr>
            <a:fld id="{3FA3C743-6CB2-4019-BCDC-CA134D04D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7C2223B-E2A2-4CE7-81E1-5DAAEC1FA820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dirty="0" smtClean="0">
                <a:ea typeface="ＭＳ Ｐゴシック" pitchFamily="34" charset="-128"/>
              </a:rPr>
              <a:t>Classified School Employee Week</a:t>
            </a:r>
            <a:br>
              <a:rPr lang="en-US" altLang="en-US" sz="3600" b="1" dirty="0" smtClean="0">
                <a:ea typeface="ＭＳ Ｐゴシック" pitchFamily="34" charset="-128"/>
              </a:rPr>
            </a:br>
            <a:r>
              <a:rPr lang="en-US" altLang="en-US" sz="3200" b="1" dirty="0" smtClean="0">
                <a:ea typeface="ＭＳ Ｐゴシック" pitchFamily="34" charset="-128"/>
              </a:rPr>
              <a:t>May 15-21, 2022</a:t>
            </a:r>
          </a:p>
        </p:txBody>
      </p:sp>
      <p:pic>
        <p:nvPicPr>
          <p:cNvPr id="3077" name="Picture 4" descr="NEW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6" y="4343400"/>
            <a:ext cx="1782369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seiu logo"/>
          <p:cNvSpPr>
            <a:spLocks noChangeAspect="1" noChangeArrowheads="1"/>
          </p:cNvSpPr>
          <p:nvPr/>
        </p:nvSpPr>
        <p:spPr bwMode="auto">
          <a:xfrm>
            <a:off x="155575" y="-381000"/>
            <a:ext cx="914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1021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72668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06" y="4297680"/>
            <a:ext cx="1339700" cy="17373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EC81E74-F443-4C93-86C9-AB98EA25E477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ea typeface="ＭＳ Ｐゴシック" pitchFamily="34" charset="-128"/>
              </a:rPr>
              <a:t>Celebrating a Tradition of Pride</a:t>
            </a:r>
            <a:endParaRPr lang="en-US" altLang="en-US" sz="3800" b="1" dirty="0" smtClean="0">
              <a:ea typeface="ＭＳ Ｐゴシック" pitchFamily="34" charset="-12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0392"/>
            <a:ext cx="8184131" cy="420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7C2223B-E2A2-4CE7-81E1-5DAAEC1FA820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dirty="0" smtClean="0">
                <a:ea typeface="ＭＳ Ｐゴシック" pitchFamily="34" charset="-128"/>
              </a:rPr>
              <a:t>Day of the Teacher</a:t>
            </a:r>
            <a:br>
              <a:rPr lang="en-US" altLang="en-US" sz="3600" b="1" dirty="0" smtClean="0">
                <a:ea typeface="ＭＳ Ｐゴシック" pitchFamily="34" charset="-128"/>
              </a:rPr>
            </a:br>
            <a:r>
              <a:rPr lang="en-US" altLang="en-US" sz="3200" b="1" dirty="0" smtClean="0">
                <a:ea typeface="ＭＳ Ｐゴシック" pitchFamily="34" charset="-128"/>
              </a:rPr>
              <a:t>May 11, 2022</a:t>
            </a:r>
          </a:p>
        </p:txBody>
      </p:sp>
      <p:pic>
        <p:nvPicPr>
          <p:cNvPr id="3077" name="Picture 4" descr="NEW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6" y="4343400"/>
            <a:ext cx="1782369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seiu logo"/>
          <p:cNvSpPr>
            <a:spLocks noChangeAspect="1" noChangeArrowheads="1"/>
          </p:cNvSpPr>
          <p:nvPr/>
        </p:nvSpPr>
        <p:spPr bwMode="auto">
          <a:xfrm>
            <a:off x="155575" y="-381000"/>
            <a:ext cx="914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9" y="4526280"/>
            <a:ext cx="1920240" cy="128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12" y="4297680"/>
            <a:ext cx="191292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2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EC81E74-F443-4C93-86C9-AB98EA25E477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algn="ctr"/>
            <a:r>
              <a:rPr lang="en-US" sz="4000" b="1" dirty="0" smtClean="0"/>
              <a:t>Leaders </a:t>
            </a:r>
            <a:r>
              <a:rPr lang="en-US" sz="4000" b="1" dirty="0"/>
              <a:t>of Learning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5364480" cy="402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30" y="2121218"/>
            <a:ext cx="2948940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1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2371</TotalTime>
  <Words>34</Words>
  <Application>Microsoft Office PowerPoint</Application>
  <PresentationFormat>On-screen Show (4:3)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Garamond</vt:lpstr>
      <vt:lpstr>Wingdings</vt:lpstr>
      <vt:lpstr>Edge</vt:lpstr>
      <vt:lpstr>Classified School Employee Week May 15-21, 2022</vt:lpstr>
      <vt:lpstr>Celebrating a Tradition of Pride</vt:lpstr>
      <vt:lpstr>Day of the Teacher May 11, 2022</vt:lpstr>
      <vt:lpstr>Leaders of Learning </vt:lpstr>
    </vt:vector>
  </TitlesOfParts>
  <Company>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Prospective Board Member Workshop</dc:title>
  <dc:creator>Ginny Haddad</dc:creator>
  <cp:lastModifiedBy>Fischer, Cindy [EC]</cp:lastModifiedBy>
  <cp:revision>170</cp:revision>
  <cp:lastPrinted>2016-04-21T16:53:21Z</cp:lastPrinted>
  <dcterms:created xsi:type="dcterms:W3CDTF">2008-12-29T16:03:22Z</dcterms:created>
  <dcterms:modified xsi:type="dcterms:W3CDTF">2022-05-03T18:50:45Z</dcterms:modified>
</cp:coreProperties>
</file>