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8"/>
  </p:notesMasterIdLst>
  <p:sldIdLst>
    <p:sldId id="256" r:id="rId2"/>
    <p:sldId id="257" r:id="rId3"/>
    <p:sldId id="258" r:id="rId4"/>
    <p:sldId id="259" r:id="rId5"/>
    <p:sldId id="260" r:id="rId6"/>
    <p:sldId id="261" r:id="rId7"/>
  </p:sldIdLst>
  <p:sldSz cx="9144000" cy="5143500" type="screen16x9"/>
  <p:notesSz cx="6858000" cy="9144000"/>
  <p:embeddedFontLst>
    <p:embeddedFont>
      <p:font typeface="Titillium Web Light" panose="020B0604020202020204" charset="0"/>
      <p:regular r:id="rId9"/>
      <p:bold r:id="rId10"/>
      <p:italic r:id="rId11"/>
      <p:boldItalic r:id="rId12"/>
    </p:embeddedFont>
    <p:embeddedFont>
      <p:font typeface="Dosis Light" panose="020B0604020202020204" charset="0"/>
      <p:regular r:id="rId13"/>
      <p:bold r:id="rId14"/>
    </p:embeddedFont>
    <p:embeddedFont>
      <p:font typeface="Verdana" panose="020B0604030504040204" pitchFamily="34" charset="0"/>
      <p:regular r:id="rId15"/>
      <p:bold r:id="rId16"/>
      <p:italic r:id="rId17"/>
      <p:boldItalic r:id="rId18"/>
    </p:embeddedFont>
    <p:embeddedFont>
      <p:font typeface="Dosis" panose="020B0604020202020204" charset="0"/>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heme" Target="theme/theme1.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11194eb3b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11194eb3b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8"/>
        <p:cNvGrpSpPr/>
        <p:nvPr/>
      </p:nvGrpSpPr>
      <p:grpSpPr>
        <a:xfrm>
          <a:off x="0" y="0"/>
          <a:ext cx="0" cy="0"/>
          <a:chOff x="0" y="0"/>
          <a:chExt cx="0" cy="0"/>
        </a:xfrm>
      </p:grpSpPr>
      <p:sp>
        <p:nvSpPr>
          <p:cNvPr id="3839" name="Google Shape;3839;g11194eb3bc0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0" name="Google Shape;3840;g11194eb3bc0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5"/>
        <p:cNvGrpSpPr/>
        <p:nvPr/>
      </p:nvGrpSpPr>
      <p:grpSpPr>
        <a:xfrm>
          <a:off x="0" y="0"/>
          <a:ext cx="0" cy="0"/>
          <a:chOff x="0" y="0"/>
          <a:chExt cx="0" cy="0"/>
        </a:xfrm>
      </p:grpSpPr>
      <p:sp>
        <p:nvSpPr>
          <p:cNvPr id="3846" name="Google Shape;3846;g11194eb3bc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7" name="Google Shape;3847;g11194eb3bc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2"/>
        <p:cNvGrpSpPr/>
        <p:nvPr/>
      </p:nvGrpSpPr>
      <p:grpSpPr>
        <a:xfrm>
          <a:off x="0" y="0"/>
          <a:ext cx="0" cy="0"/>
          <a:chOff x="0" y="0"/>
          <a:chExt cx="0" cy="0"/>
        </a:xfrm>
      </p:grpSpPr>
      <p:sp>
        <p:nvSpPr>
          <p:cNvPr id="3853" name="Google Shape;3853;g11194eb3bc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4" name="Google Shape;3854;g11194eb3bc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spirit of this year’s theme, we have some women who have been working to heal and provide hope in the midst of the ongoing pandemic.  These women have worked to understand and develop vaccines, get them into human trials and get them approved.  Dr. Kat has worked to provide accurate information to the public regarding the pandemic.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4"/>
        <p:cNvGrpSpPr/>
        <p:nvPr/>
      </p:nvGrpSpPr>
      <p:grpSpPr>
        <a:xfrm>
          <a:off x="0" y="0"/>
          <a:ext cx="0" cy="0"/>
          <a:chOff x="0" y="0"/>
          <a:chExt cx="0" cy="0"/>
        </a:xfrm>
      </p:grpSpPr>
      <p:sp>
        <p:nvSpPr>
          <p:cNvPr id="3865" name="Google Shape;3865;g11194eb3bc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6" name="Google Shape;3866;g11194eb3bc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On this slide we have just some of the many resources schools use to promote women and their contributions on their campuses.  Our librarians promote books, curate and create lessons, and challenge students to engage in reading contests.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3"/>
        <p:cNvGrpSpPr/>
        <p:nvPr/>
      </p:nvGrpSpPr>
      <p:grpSpPr>
        <a:xfrm>
          <a:off x="0" y="0"/>
          <a:ext cx="0" cy="0"/>
          <a:chOff x="0" y="0"/>
          <a:chExt cx="0" cy="0"/>
        </a:xfrm>
      </p:grpSpPr>
      <p:sp>
        <p:nvSpPr>
          <p:cNvPr id="3874" name="Google Shape;3874;g11194eb3bc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5" name="Google Shape;3875;g11194eb3bc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addition to the many books that students and  teachers read, we also have bulletin boards, lesson plans, and shared slide decks.  One of our middle school computer classes built a women’s history app to teach their peers about famous and influential women.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6000"/>
              <a:buFont typeface="Verdana"/>
              <a:buNone/>
              <a:defRPr sz="6000">
                <a:solidFill>
                  <a:schemeClr val="accent2"/>
                </a:solidFill>
                <a:latin typeface="Verdana"/>
                <a:ea typeface="Verdana"/>
                <a:cs typeface="Verdana"/>
                <a:sym typeface="Verdana"/>
              </a:defRPr>
            </a:lvl1pPr>
            <a:lvl2pPr lvl="1">
              <a:spcBef>
                <a:spcPts val="0"/>
              </a:spcBef>
              <a:spcAft>
                <a:spcPts val="0"/>
              </a:spcAft>
              <a:buClr>
                <a:schemeClr val="accent2"/>
              </a:buClr>
              <a:buSzPts val="6000"/>
              <a:buNone/>
              <a:defRPr sz="6000">
                <a:solidFill>
                  <a:schemeClr val="accent2"/>
                </a:solidFill>
              </a:defRPr>
            </a:lvl2pPr>
            <a:lvl3pPr lvl="2">
              <a:spcBef>
                <a:spcPts val="0"/>
              </a:spcBef>
              <a:spcAft>
                <a:spcPts val="0"/>
              </a:spcAft>
              <a:buClr>
                <a:schemeClr val="accent2"/>
              </a:buClr>
              <a:buSzPts val="6000"/>
              <a:buNone/>
              <a:defRPr sz="6000">
                <a:solidFill>
                  <a:schemeClr val="accent2"/>
                </a:solidFill>
              </a:defRPr>
            </a:lvl3pPr>
            <a:lvl4pPr lvl="3">
              <a:spcBef>
                <a:spcPts val="0"/>
              </a:spcBef>
              <a:spcAft>
                <a:spcPts val="0"/>
              </a:spcAft>
              <a:buClr>
                <a:schemeClr val="accent2"/>
              </a:buClr>
              <a:buSzPts val="6000"/>
              <a:buNone/>
              <a:defRPr sz="6000">
                <a:solidFill>
                  <a:schemeClr val="accent2"/>
                </a:solidFill>
              </a:defRPr>
            </a:lvl4pPr>
            <a:lvl5pPr lvl="4">
              <a:spcBef>
                <a:spcPts val="0"/>
              </a:spcBef>
              <a:spcAft>
                <a:spcPts val="0"/>
              </a:spcAft>
              <a:buClr>
                <a:schemeClr val="accent2"/>
              </a:buClr>
              <a:buSzPts val="6000"/>
              <a:buNone/>
              <a:defRPr sz="6000">
                <a:solidFill>
                  <a:schemeClr val="accent2"/>
                </a:solidFill>
              </a:defRPr>
            </a:lvl5pPr>
            <a:lvl6pPr lvl="5">
              <a:spcBef>
                <a:spcPts val="0"/>
              </a:spcBef>
              <a:spcAft>
                <a:spcPts val="0"/>
              </a:spcAft>
              <a:buClr>
                <a:schemeClr val="accent2"/>
              </a:buClr>
              <a:buSzPts val="6000"/>
              <a:buNone/>
              <a:defRPr sz="6000">
                <a:solidFill>
                  <a:schemeClr val="accent2"/>
                </a:solidFill>
              </a:defRPr>
            </a:lvl6pPr>
            <a:lvl7pPr lvl="6">
              <a:spcBef>
                <a:spcPts val="0"/>
              </a:spcBef>
              <a:spcAft>
                <a:spcPts val="0"/>
              </a:spcAft>
              <a:buClr>
                <a:schemeClr val="accent2"/>
              </a:buClr>
              <a:buSzPts val="6000"/>
              <a:buNone/>
              <a:defRPr sz="6000">
                <a:solidFill>
                  <a:schemeClr val="accent2"/>
                </a:solidFill>
              </a:defRPr>
            </a:lvl7pPr>
            <a:lvl8pPr lvl="7">
              <a:spcBef>
                <a:spcPts val="0"/>
              </a:spcBef>
              <a:spcAft>
                <a:spcPts val="0"/>
              </a:spcAft>
              <a:buClr>
                <a:schemeClr val="accent2"/>
              </a:buClr>
              <a:buSzPts val="6000"/>
              <a:buNone/>
              <a:defRPr sz="6000">
                <a:solidFill>
                  <a:schemeClr val="accent2"/>
                </a:solidFill>
              </a:defRPr>
            </a:lvl8pPr>
            <a:lvl9pPr lvl="8">
              <a:spcBef>
                <a:spcPts val="0"/>
              </a:spcBef>
              <a:spcAft>
                <a:spcPts val="0"/>
              </a:spcAft>
              <a:buClr>
                <a:schemeClr val="accent2"/>
              </a:buClr>
              <a:buSzPts val="6000"/>
              <a:buNone/>
              <a:defRPr sz="6000">
                <a:solidFill>
                  <a:schemeClr val="accent2"/>
                </a:solidFill>
              </a:defRPr>
            </a:lvl9pPr>
          </a:lstStyle>
          <a:p>
            <a:endParaRPr/>
          </a:p>
        </p:txBody>
      </p:sp>
      <p:grpSp>
        <p:nvGrpSpPr>
          <p:cNvPr id="11" name="Google Shape;11;p2"/>
          <p:cNvGrpSpPr/>
          <p:nvPr/>
        </p:nvGrpSpPr>
        <p:grpSpPr>
          <a:xfrm rot="10800000">
            <a:off x="8705367" y="28698"/>
            <a:ext cx="410132" cy="5086302"/>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rot="10800000">
            <a:off x="6659535" y="28698"/>
            <a:ext cx="2309844" cy="5086302"/>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10800000">
            <a:off x="6367294" y="28698"/>
            <a:ext cx="2017554" cy="5086302"/>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
          <p:cNvGrpSpPr/>
          <p:nvPr/>
        </p:nvGrpSpPr>
        <p:grpSpPr>
          <a:xfrm rot="10800000">
            <a:off x="6367294" y="28698"/>
            <a:ext cx="2309820" cy="5086302"/>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chemeClr val="accent5"/>
        </a:solidFill>
        <a:effectLst/>
      </p:bgPr>
    </p:bg>
    <p:spTree>
      <p:nvGrpSpPr>
        <p:cNvPr id="1" name="Shape 3230"/>
        <p:cNvGrpSpPr/>
        <p:nvPr/>
      </p:nvGrpSpPr>
      <p:grpSpPr>
        <a:xfrm>
          <a:off x="0" y="0"/>
          <a:ext cx="0" cy="0"/>
          <a:chOff x="0" y="0"/>
          <a:chExt cx="0" cy="0"/>
        </a:xfrm>
      </p:grpSpPr>
      <p:grpSp>
        <p:nvGrpSpPr>
          <p:cNvPr id="3231" name="Google Shape;3231;p11"/>
          <p:cNvGrpSpPr/>
          <p:nvPr/>
        </p:nvGrpSpPr>
        <p:grpSpPr>
          <a:xfrm rot="10800000">
            <a:off x="8851487" y="28707"/>
            <a:ext cx="264012" cy="5086302"/>
            <a:chOff x="5307800" y="238125"/>
            <a:chExt cx="271925" cy="5238750"/>
          </a:xfrm>
        </p:grpSpPr>
        <p:sp>
          <p:nvSpPr>
            <p:cNvPr id="3232" name="Google Shape;3232;p11"/>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1"/>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1"/>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9" name="Google Shape;3289;p11"/>
          <p:cNvGrpSpPr/>
          <p:nvPr/>
        </p:nvGrpSpPr>
        <p:grpSpPr>
          <a:xfrm rot="10800000">
            <a:off x="7828571" y="28707"/>
            <a:ext cx="1140783" cy="5086302"/>
            <a:chOff x="5458325" y="238125"/>
            <a:chExt cx="1174975" cy="5238750"/>
          </a:xfrm>
        </p:grpSpPr>
        <p:sp>
          <p:nvSpPr>
            <p:cNvPr id="3290" name="Google Shape;3290;p11"/>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1"/>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1"/>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1"/>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1"/>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1"/>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1"/>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1"/>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1"/>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1"/>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1"/>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1"/>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1"/>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1"/>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1"/>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1"/>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1"/>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1"/>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1"/>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1"/>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1"/>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1"/>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1"/>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1"/>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1"/>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1"/>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1"/>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1"/>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1"/>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1"/>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1"/>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1"/>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1"/>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1"/>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2" name="Google Shape;3352;p11"/>
          <p:cNvGrpSpPr/>
          <p:nvPr/>
        </p:nvGrpSpPr>
        <p:grpSpPr>
          <a:xfrm rot="10800000">
            <a:off x="7682451" y="28707"/>
            <a:ext cx="994639" cy="4940182"/>
            <a:chOff x="5759350" y="388625"/>
            <a:chExt cx="1024450" cy="5088250"/>
          </a:xfrm>
        </p:grpSpPr>
        <p:sp>
          <p:nvSpPr>
            <p:cNvPr id="3353" name="Google Shape;3353;p11"/>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1"/>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1"/>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1"/>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1"/>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1"/>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1"/>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1"/>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1"/>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1"/>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1"/>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1"/>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1"/>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1"/>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1"/>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1"/>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1"/>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1"/>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1"/>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1"/>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1"/>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1"/>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1"/>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1"/>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1"/>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1"/>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1"/>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1"/>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1"/>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1"/>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1"/>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1"/>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1"/>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1"/>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1"/>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1"/>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1"/>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1"/>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1"/>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1"/>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1"/>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1"/>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1"/>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1"/>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1"/>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1"/>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1"/>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1"/>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1"/>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1"/>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1"/>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1"/>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1"/>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1"/>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1"/>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1"/>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1"/>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1"/>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1"/>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1"/>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1"/>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1"/>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1"/>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1"/>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1"/>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1"/>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1"/>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1"/>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1"/>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1"/>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1"/>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1"/>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1"/>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1"/>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1"/>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1"/>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1"/>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1"/>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1"/>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1"/>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1"/>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1"/>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1"/>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1"/>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1"/>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1"/>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1"/>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1"/>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1"/>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1"/>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1"/>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1"/>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1"/>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1"/>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1"/>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1"/>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1"/>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1"/>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1"/>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1"/>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1"/>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4" name="Google Shape;3454;p11"/>
          <p:cNvGrpSpPr/>
          <p:nvPr/>
        </p:nvGrpSpPr>
        <p:grpSpPr>
          <a:xfrm rot="10800000">
            <a:off x="7682451" y="28707"/>
            <a:ext cx="1140783" cy="5086302"/>
            <a:chOff x="5608825" y="238125"/>
            <a:chExt cx="1174975" cy="5238750"/>
          </a:xfrm>
        </p:grpSpPr>
        <p:sp>
          <p:nvSpPr>
            <p:cNvPr id="3455" name="Google Shape;3455;p11"/>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1"/>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1"/>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1"/>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1"/>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1"/>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1"/>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1"/>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1"/>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1"/>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1"/>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1"/>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1"/>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1"/>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1"/>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1"/>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1"/>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1"/>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1"/>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1"/>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1"/>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1"/>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1"/>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1"/>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1"/>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1"/>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1"/>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1"/>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1"/>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1"/>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1"/>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1"/>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1"/>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1"/>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1"/>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1"/>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1"/>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1"/>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1"/>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1"/>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1"/>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1"/>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1"/>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1"/>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1"/>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1"/>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1"/>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1"/>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1"/>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1"/>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5" name="Google Shape;3505;p11"/>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background">
  <p:cSld name="BLANK_1_1">
    <p:bg>
      <p:bgPr>
        <a:solidFill>
          <a:schemeClr val="accent6"/>
        </a:solidFill>
        <a:effectLst/>
      </p:bgPr>
    </p:bg>
    <p:spTree>
      <p:nvGrpSpPr>
        <p:cNvPr id="1" name="Shape 3506"/>
        <p:cNvGrpSpPr/>
        <p:nvPr/>
      </p:nvGrpSpPr>
      <p:grpSpPr>
        <a:xfrm>
          <a:off x="0" y="0"/>
          <a:ext cx="0" cy="0"/>
          <a:chOff x="0" y="0"/>
          <a:chExt cx="0" cy="0"/>
        </a:xfrm>
      </p:grpSpPr>
      <p:grpSp>
        <p:nvGrpSpPr>
          <p:cNvPr id="3507" name="Google Shape;3507;p12"/>
          <p:cNvGrpSpPr/>
          <p:nvPr/>
        </p:nvGrpSpPr>
        <p:grpSpPr>
          <a:xfrm>
            <a:off x="7828607" y="28698"/>
            <a:ext cx="1286904" cy="5086302"/>
            <a:chOff x="6367294" y="28698"/>
            <a:chExt cx="1286904" cy="5086302"/>
          </a:xfrm>
        </p:grpSpPr>
        <p:sp>
          <p:nvSpPr>
            <p:cNvPr id="3508" name="Google Shape;3508;p12"/>
            <p:cNvSpPr/>
            <p:nvPr/>
          </p:nvSpPr>
          <p:spPr>
            <a:xfrm rot="10800000">
              <a:off x="7536331" y="613204"/>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2"/>
            <p:cNvSpPr/>
            <p:nvPr/>
          </p:nvSpPr>
          <p:spPr>
            <a:xfrm rot="10800000">
              <a:off x="7244066"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2"/>
            <p:cNvSpPr/>
            <p:nvPr/>
          </p:nvSpPr>
          <p:spPr>
            <a:xfrm rot="10800000">
              <a:off x="7244066"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2"/>
            <p:cNvSpPr/>
            <p:nvPr/>
          </p:nvSpPr>
          <p:spPr>
            <a:xfrm rot="10800000">
              <a:off x="6659535"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2"/>
            <p:cNvSpPr/>
            <p:nvPr/>
          </p:nvSpPr>
          <p:spPr>
            <a:xfrm rot="10800000">
              <a:off x="7536331"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2"/>
            <p:cNvSpPr/>
            <p:nvPr/>
          </p:nvSpPr>
          <p:spPr>
            <a:xfrm rot="10800000">
              <a:off x="7536331"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2"/>
            <p:cNvSpPr/>
            <p:nvPr/>
          </p:nvSpPr>
          <p:spPr>
            <a:xfrm rot="10800000">
              <a:off x="7536331"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2"/>
            <p:cNvSpPr/>
            <p:nvPr/>
          </p:nvSpPr>
          <p:spPr>
            <a:xfrm rot="10800000">
              <a:off x="7536331"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2"/>
            <p:cNvSpPr/>
            <p:nvPr/>
          </p:nvSpPr>
          <p:spPr>
            <a:xfrm rot="10800000">
              <a:off x="7536331" y="3828096"/>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2"/>
            <p:cNvSpPr/>
            <p:nvPr/>
          </p:nvSpPr>
          <p:spPr>
            <a:xfrm rot="10800000">
              <a:off x="7536331"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2"/>
            <p:cNvSpPr/>
            <p:nvPr/>
          </p:nvSpPr>
          <p:spPr>
            <a:xfrm rot="10800000">
              <a:off x="7536331" y="3535831"/>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2"/>
            <p:cNvSpPr/>
            <p:nvPr/>
          </p:nvSpPr>
          <p:spPr>
            <a:xfrm rot="10800000">
              <a:off x="7536331"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2"/>
            <p:cNvSpPr/>
            <p:nvPr/>
          </p:nvSpPr>
          <p:spPr>
            <a:xfrm rot="10800000">
              <a:off x="7536331"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2"/>
            <p:cNvSpPr/>
            <p:nvPr/>
          </p:nvSpPr>
          <p:spPr>
            <a:xfrm rot="10800000">
              <a:off x="7536331"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2"/>
            <p:cNvSpPr/>
            <p:nvPr/>
          </p:nvSpPr>
          <p:spPr>
            <a:xfrm rot="10800000">
              <a:off x="7536331"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2"/>
            <p:cNvSpPr/>
            <p:nvPr/>
          </p:nvSpPr>
          <p:spPr>
            <a:xfrm rot="10800000">
              <a:off x="7536331"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2"/>
            <p:cNvSpPr/>
            <p:nvPr/>
          </p:nvSpPr>
          <p:spPr>
            <a:xfrm rot="10800000">
              <a:off x="7536331" y="2366770"/>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2"/>
            <p:cNvSpPr/>
            <p:nvPr/>
          </p:nvSpPr>
          <p:spPr>
            <a:xfrm rot="10800000">
              <a:off x="7536331"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2"/>
            <p:cNvSpPr/>
            <p:nvPr/>
          </p:nvSpPr>
          <p:spPr>
            <a:xfrm rot="10800000">
              <a:off x="7536331"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2"/>
            <p:cNvSpPr/>
            <p:nvPr/>
          </p:nvSpPr>
          <p:spPr>
            <a:xfrm rot="10800000">
              <a:off x="7536331"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2"/>
            <p:cNvSpPr/>
            <p:nvPr/>
          </p:nvSpPr>
          <p:spPr>
            <a:xfrm rot="10800000">
              <a:off x="7536331"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2"/>
            <p:cNvSpPr/>
            <p:nvPr/>
          </p:nvSpPr>
          <p:spPr>
            <a:xfrm rot="10800000">
              <a:off x="7536331"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2"/>
            <p:cNvSpPr/>
            <p:nvPr/>
          </p:nvSpPr>
          <p:spPr>
            <a:xfrm rot="10800000">
              <a:off x="7536331"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2"/>
            <p:cNvSpPr/>
            <p:nvPr/>
          </p:nvSpPr>
          <p:spPr>
            <a:xfrm rot="10800000">
              <a:off x="7536331"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2"/>
            <p:cNvSpPr/>
            <p:nvPr/>
          </p:nvSpPr>
          <p:spPr>
            <a:xfrm rot="10800000">
              <a:off x="7536331"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2"/>
            <p:cNvSpPr/>
            <p:nvPr/>
          </p:nvSpPr>
          <p:spPr>
            <a:xfrm rot="10800000">
              <a:off x="7536331"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2"/>
            <p:cNvSpPr/>
            <p:nvPr/>
          </p:nvSpPr>
          <p:spPr>
            <a:xfrm rot="10800000">
              <a:off x="7536331"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2"/>
            <p:cNvSpPr/>
            <p:nvPr/>
          </p:nvSpPr>
          <p:spPr>
            <a:xfrm rot="10800000">
              <a:off x="7536331"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2"/>
            <p:cNvSpPr/>
            <p:nvPr/>
          </p:nvSpPr>
          <p:spPr>
            <a:xfrm rot="10800000">
              <a:off x="7536331"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2"/>
            <p:cNvSpPr/>
            <p:nvPr/>
          </p:nvSpPr>
          <p:spPr>
            <a:xfrm rot="10800000">
              <a:off x="7536331" y="2869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2"/>
            <p:cNvSpPr/>
            <p:nvPr/>
          </p:nvSpPr>
          <p:spPr>
            <a:xfrm rot="10800000">
              <a:off x="7390210" y="4851012"/>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2"/>
            <p:cNvSpPr/>
            <p:nvPr/>
          </p:nvSpPr>
          <p:spPr>
            <a:xfrm rot="10800000">
              <a:off x="7390210"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2"/>
            <p:cNvSpPr/>
            <p:nvPr/>
          </p:nvSpPr>
          <p:spPr>
            <a:xfrm rot="10800000">
              <a:off x="7390210" y="4412627"/>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2"/>
            <p:cNvSpPr/>
            <p:nvPr/>
          </p:nvSpPr>
          <p:spPr>
            <a:xfrm rot="10800000">
              <a:off x="7390210"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2"/>
            <p:cNvSpPr/>
            <p:nvPr/>
          </p:nvSpPr>
          <p:spPr>
            <a:xfrm rot="10800000">
              <a:off x="7390210" y="4120361"/>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2"/>
            <p:cNvSpPr/>
            <p:nvPr/>
          </p:nvSpPr>
          <p:spPr>
            <a:xfrm rot="10800000">
              <a:off x="7390210"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2"/>
            <p:cNvSpPr/>
            <p:nvPr/>
          </p:nvSpPr>
          <p:spPr>
            <a:xfrm rot="10800000">
              <a:off x="7390210" y="3535831"/>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2"/>
            <p:cNvSpPr/>
            <p:nvPr/>
          </p:nvSpPr>
          <p:spPr>
            <a:xfrm rot="10800000">
              <a:off x="7390210" y="3389711"/>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2"/>
            <p:cNvSpPr/>
            <p:nvPr/>
          </p:nvSpPr>
          <p:spPr>
            <a:xfrm rot="10800000">
              <a:off x="7390210" y="3243566"/>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2"/>
            <p:cNvSpPr/>
            <p:nvPr/>
          </p:nvSpPr>
          <p:spPr>
            <a:xfrm rot="10800000">
              <a:off x="7390210"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2"/>
            <p:cNvSpPr/>
            <p:nvPr/>
          </p:nvSpPr>
          <p:spPr>
            <a:xfrm rot="10800000">
              <a:off x="7390210" y="2805180"/>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2"/>
            <p:cNvSpPr/>
            <p:nvPr/>
          </p:nvSpPr>
          <p:spPr>
            <a:xfrm rot="10800000">
              <a:off x="7390210"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2"/>
            <p:cNvSpPr/>
            <p:nvPr/>
          </p:nvSpPr>
          <p:spPr>
            <a:xfrm rot="10800000">
              <a:off x="7390210"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2"/>
            <p:cNvSpPr/>
            <p:nvPr/>
          </p:nvSpPr>
          <p:spPr>
            <a:xfrm rot="10800000">
              <a:off x="7390210"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2"/>
            <p:cNvSpPr/>
            <p:nvPr/>
          </p:nvSpPr>
          <p:spPr>
            <a:xfrm rot="10800000">
              <a:off x="7390210"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2"/>
            <p:cNvSpPr/>
            <p:nvPr/>
          </p:nvSpPr>
          <p:spPr>
            <a:xfrm rot="10800000">
              <a:off x="7390210" y="2074529"/>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2"/>
            <p:cNvSpPr/>
            <p:nvPr/>
          </p:nvSpPr>
          <p:spPr>
            <a:xfrm rot="10800000">
              <a:off x="7390210"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2"/>
            <p:cNvSpPr/>
            <p:nvPr/>
          </p:nvSpPr>
          <p:spPr>
            <a:xfrm rot="10800000">
              <a:off x="7390210"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2"/>
            <p:cNvSpPr/>
            <p:nvPr/>
          </p:nvSpPr>
          <p:spPr>
            <a:xfrm rot="10800000">
              <a:off x="7390210" y="1343854"/>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2"/>
            <p:cNvSpPr/>
            <p:nvPr/>
          </p:nvSpPr>
          <p:spPr>
            <a:xfrm rot="10800000">
              <a:off x="7390210"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2"/>
            <p:cNvSpPr/>
            <p:nvPr/>
          </p:nvSpPr>
          <p:spPr>
            <a:xfrm rot="10800000">
              <a:off x="7390210"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2"/>
            <p:cNvSpPr/>
            <p:nvPr/>
          </p:nvSpPr>
          <p:spPr>
            <a:xfrm rot="10800000">
              <a:off x="7390210" y="75934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2"/>
            <p:cNvSpPr/>
            <p:nvPr/>
          </p:nvSpPr>
          <p:spPr>
            <a:xfrm rot="10800000">
              <a:off x="7390210" y="613204"/>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2"/>
            <p:cNvSpPr/>
            <p:nvPr/>
          </p:nvSpPr>
          <p:spPr>
            <a:xfrm rot="10800000">
              <a:off x="7390210" y="320938"/>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2"/>
            <p:cNvSpPr/>
            <p:nvPr/>
          </p:nvSpPr>
          <p:spPr>
            <a:xfrm rot="10800000">
              <a:off x="7390210"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2"/>
            <p:cNvSpPr/>
            <p:nvPr/>
          </p:nvSpPr>
          <p:spPr>
            <a:xfrm rot="10800000">
              <a:off x="7244066"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2"/>
            <p:cNvSpPr/>
            <p:nvPr/>
          </p:nvSpPr>
          <p:spPr>
            <a:xfrm rot="10800000">
              <a:off x="7244066"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2"/>
            <p:cNvSpPr/>
            <p:nvPr/>
          </p:nvSpPr>
          <p:spPr>
            <a:xfrm rot="10800000">
              <a:off x="7244066"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2"/>
            <p:cNvSpPr/>
            <p:nvPr/>
          </p:nvSpPr>
          <p:spPr>
            <a:xfrm rot="10800000">
              <a:off x="7244066"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2"/>
            <p:cNvSpPr/>
            <p:nvPr/>
          </p:nvSpPr>
          <p:spPr>
            <a:xfrm rot="10800000">
              <a:off x="7244066"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2"/>
            <p:cNvSpPr/>
            <p:nvPr/>
          </p:nvSpPr>
          <p:spPr>
            <a:xfrm rot="10800000">
              <a:off x="7244066"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2"/>
            <p:cNvSpPr/>
            <p:nvPr/>
          </p:nvSpPr>
          <p:spPr>
            <a:xfrm rot="10800000">
              <a:off x="7244066"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2"/>
            <p:cNvSpPr/>
            <p:nvPr/>
          </p:nvSpPr>
          <p:spPr>
            <a:xfrm rot="10800000">
              <a:off x="7244066"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2"/>
            <p:cNvSpPr/>
            <p:nvPr/>
          </p:nvSpPr>
          <p:spPr>
            <a:xfrm rot="10800000">
              <a:off x="7244066"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2"/>
            <p:cNvSpPr/>
            <p:nvPr/>
          </p:nvSpPr>
          <p:spPr>
            <a:xfrm rot="10800000">
              <a:off x="7244066"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2"/>
            <p:cNvSpPr/>
            <p:nvPr/>
          </p:nvSpPr>
          <p:spPr>
            <a:xfrm rot="10800000">
              <a:off x="7244066"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2"/>
            <p:cNvSpPr/>
            <p:nvPr/>
          </p:nvSpPr>
          <p:spPr>
            <a:xfrm rot="10800000">
              <a:off x="7244066"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2"/>
            <p:cNvSpPr/>
            <p:nvPr/>
          </p:nvSpPr>
          <p:spPr>
            <a:xfrm rot="10800000">
              <a:off x="7244066"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2"/>
            <p:cNvSpPr/>
            <p:nvPr/>
          </p:nvSpPr>
          <p:spPr>
            <a:xfrm rot="10800000">
              <a:off x="7244066"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2"/>
            <p:cNvSpPr/>
            <p:nvPr/>
          </p:nvSpPr>
          <p:spPr>
            <a:xfrm rot="10800000">
              <a:off x="7244066"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2"/>
            <p:cNvSpPr/>
            <p:nvPr/>
          </p:nvSpPr>
          <p:spPr>
            <a:xfrm rot="10800000">
              <a:off x="7244066"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2"/>
            <p:cNvSpPr/>
            <p:nvPr/>
          </p:nvSpPr>
          <p:spPr>
            <a:xfrm rot="10800000">
              <a:off x="7244066"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2"/>
            <p:cNvSpPr/>
            <p:nvPr/>
          </p:nvSpPr>
          <p:spPr>
            <a:xfrm rot="10800000">
              <a:off x="7244066"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2"/>
            <p:cNvSpPr/>
            <p:nvPr/>
          </p:nvSpPr>
          <p:spPr>
            <a:xfrm rot="10800000">
              <a:off x="7244066"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2"/>
            <p:cNvSpPr/>
            <p:nvPr/>
          </p:nvSpPr>
          <p:spPr>
            <a:xfrm rot="10800000">
              <a:off x="7244066"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2"/>
            <p:cNvSpPr/>
            <p:nvPr/>
          </p:nvSpPr>
          <p:spPr>
            <a:xfrm rot="10800000">
              <a:off x="7097945"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2"/>
            <p:cNvSpPr/>
            <p:nvPr/>
          </p:nvSpPr>
          <p:spPr>
            <a:xfrm rot="10800000">
              <a:off x="7097945"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2"/>
            <p:cNvSpPr/>
            <p:nvPr/>
          </p:nvSpPr>
          <p:spPr>
            <a:xfrm rot="10800000">
              <a:off x="7097945"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2"/>
            <p:cNvSpPr/>
            <p:nvPr/>
          </p:nvSpPr>
          <p:spPr>
            <a:xfrm rot="10800000">
              <a:off x="7097945"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2"/>
            <p:cNvSpPr/>
            <p:nvPr/>
          </p:nvSpPr>
          <p:spPr>
            <a:xfrm rot="10800000">
              <a:off x="7097945"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2"/>
            <p:cNvSpPr/>
            <p:nvPr/>
          </p:nvSpPr>
          <p:spPr>
            <a:xfrm rot="10800000">
              <a:off x="7097945"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2"/>
            <p:cNvSpPr/>
            <p:nvPr/>
          </p:nvSpPr>
          <p:spPr>
            <a:xfrm rot="10800000">
              <a:off x="7097945"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2"/>
            <p:cNvSpPr/>
            <p:nvPr/>
          </p:nvSpPr>
          <p:spPr>
            <a:xfrm rot="10800000">
              <a:off x="7097945"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2"/>
            <p:cNvSpPr/>
            <p:nvPr/>
          </p:nvSpPr>
          <p:spPr>
            <a:xfrm rot="10800000">
              <a:off x="7097945"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2"/>
            <p:cNvSpPr/>
            <p:nvPr/>
          </p:nvSpPr>
          <p:spPr>
            <a:xfrm rot="10800000">
              <a:off x="7097945"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2"/>
            <p:cNvSpPr/>
            <p:nvPr/>
          </p:nvSpPr>
          <p:spPr>
            <a:xfrm rot="10800000">
              <a:off x="7097945"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2"/>
            <p:cNvSpPr/>
            <p:nvPr/>
          </p:nvSpPr>
          <p:spPr>
            <a:xfrm rot="10800000">
              <a:off x="7097945"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2"/>
            <p:cNvSpPr/>
            <p:nvPr/>
          </p:nvSpPr>
          <p:spPr>
            <a:xfrm rot="10800000">
              <a:off x="7097945"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2"/>
            <p:cNvSpPr/>
            <p:nvPr/>
          </p:nvSpPr>
          <p:spPr>
            <a:xfrm rot="10800000">
              <a:off x="7097945"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2"/>
            <p:cNvSpPr/>
            <p:nvPr/>
          </p:nvSpPr>
          <p:spPr>
            <a:xfrm rot="10800000">
              <a:off x="7097945"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2"/>
            <p:cNvSpPr/>
            <p:nvPr/>
          </p:nvSpPr>
          <p:spPr>
            <a:xfrm rot="10800000">
              <a:off x="7097945"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2"/>
            <p:cNvSpPr/>
            <p:nvPr/>
          </p:nvSpPr>
          <p:spPr>
            <a:xfrm rot="10800000">
              <a:off x="7097945" y="174818"/>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2"/>
            <p:cNvSpPr/>
            <p:nvPr/>
          </p:nvSpPr>
          <p:spPr>
            <a:xfrm rot="10800000">
              <a:off x="7097945"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2"/>
            <p:cNvSpPr/>
            <p:nvPr/>
          </p:nvSpPr>
          <p:spPr>
            <a:xfrm rot="10800000">
              <a:off x="6951800"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2"/>
            <p:cNvSpPr/>
            <p:nvPr/>
          </p:nvSpPr>
          <p:spPr>
            <a:xfrm rot="10800000">
              <a:off x="6951800" y="4704867"/>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2"/>
            <p:cNvSpPr/>
            <p:nvPr/>
          </p:nvSpPr>
          <p:spPr>
            <a:xfrm rot="10800000">
              <a:off x="6951800"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2"/>
            <p:cNvSpPr/>
            <p:nvPr/>
          </p:nvSpPr>
          <p:spPr>
            <a:xfrm rot="10800000">
              <a:off x="6951800"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2"/>
            <p:cNvSpPr/>
            <p:nvPr/>
          </p:nvSpPr>
          <p:spPr>
            <a:xfrm rot="10800000">
              <a:off x="6951800" y="3681951"/>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2"/>
            <p:cNvSpPr/>
            <p:nvPr/>
          </p:nvSpPr>
          <p:spPr>
            <a:xfrm rot="10800000">
              <a:off x="6951800"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2"/>
            <p:cNvSpPr/>
            <p:nvPr/>
          </p:nvSpPr>
          <p:spPr>
            <a:xfrm rot="10800000">
              <a:off x="6951800" y="2951301"/>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2"/>
            <p:cNvSpPr/>
            <p:nvPr/>
          </p:nvSpPr>
          <p:spPr>
            <a:xfrm rot="10800000">
              <a:off x="6951800"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2"/>
            <p:cNvSpPr/>
            <p:nvPr/>
          </p:nvSpPr>
          <p:spPr>
            <a:xfrm rot="10800000">
              <a:off x="6951800" y="222065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2"/>
            <p:cNvSpPr/>
            <p:nvPr/>
          </p:nvSpPr>
          <p:spPr>
            <a:xfrm rot="10800000">
              <a:off x="6951800" y="2074529"/>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2"/>
            <p:cNvSpPr/>
            <p:nvPr/>
          </p:nvSpPr>
          <p:spPr>
            <a:xfrm rot="10800000">
              <a:off x="6951800" y="1782264"/>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2"/>
            <p:cNvSpPr/>
            <p:nvPr/>
          </p:nvSpPr>
          <p:spPr>
            <a:xfrm rot="10800000">
              <a:off x="6951800"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2"/>
            <p:cNvSpPr/>
            <p:nvPr/>
          </p:nvSpPr>
          <p:spPr>
            <a:xfrm rot="10800000">
              <a:off x="6951800" y="1489999"/>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2"/>
            <p:cNvSpPr/>
            <p:nvPr/>
          </p:nvSpPr>
          <p:spPr>
            <a:xfrm rot="10800000">
              <a:off x="6951800" y="1197734"/>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2"/>
            <p:cNvSpPr/>
            <p:nvPr/>
          </p:nvSpPr>
          <p:spPr>
            <a:xfrm rot="10800000">
              <a:off x="6951800" y="1051613"/>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2"/>
            <p:cNvSpPr/>
            <p:nvPr/>
          </p:nvSpPr>
          <p:spPr>
            <a:xfrm rot="10800000">
              <a:off x="6951800" y="613204"/>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2"/>
            <p:cNvSpPr/>
            <p:nvPr/>
          </p:nvSpPr>
          <p:spPr>
            <a:xfrm rot="10800000">
              <a:off x="6951800" y="320938"/>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2"/>
            <p:cNvSpPr/>
            <p:nvPr/>
          </p:nvSpPr>
          <p:spPr>
            <a:xfrm rot="10800000">
              <a:off x="6951800"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2"/>
            <p:cNvSpPr/>
            <p:nvPr/>
          </p:nvSpPr>
          <p:spPr>
            <a:xfrm rot="10800000">
              <a:off x="6805680" y="4997133"/>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2"/>
            <p:cNvSpPr/>
            <p:nvPr/>
          </p:nvSpPr>
          <p:spPr>
            <a:xfrm rot="10800000">
              <a:off x="6805680" y="4558747"/>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2"/>
            <p:cNvSpPr/>
            <p:nvPr/>
          </p:nvSpPr>
          <p:spPr>
            <a:xfrm rot="10800000">
              <a:off x="6805680" y="4120361"/>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2"/>
            <p:cNvSpPr/>
            <p:nvPr/>
          </p:nvSpPr>
          <p:spPr>
            <a:xfrm rot="10800000">
              <a:off x="6805680" y="3535831"/>
              <a:ext cx="117867" cy="117867"/>
            </a:xfrm>
            <a:custGeom>
              <a:avLst/>
              <a:gdLst/>
              <a:ahLst/>
              <a:cxnLst/>
              <a:rect l="l" t="t" r="r" b="b"/>
              <a:pathLst>
                <a:path w="4856" h="4856" extrusionOk="0">
                  <a:moveTo>
                    <a:pt x="0" y="0"/>
                  </a:moveTo>
                  <a:lnTo>
                    <a:pt x="0"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2"/>
            <p:cNvSpPr/>
            <p:nvPr/>
          </p:nvSpPr>
          <p:spPr>
            <a:xfrm rot="10800000">
              <a:off x="6805680" y="2951301"/>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2"/>
            <p:cNvSpPr/>
            <p:nvPr/>
          </p:nvSpPr>
          <p:spPr>
            <a:xfrm rot="10800000">
              <a:off x="6805680" y="2220650"/>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2"/>
            <p:cNvSpPr/>
            <p:nvPr/>
          </p:nvSpPr>
          <p:spPr>
            <a:xfrm rot="10800000">
              <a:off x="6805680" y="1051613"/>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2"/>
            <p:cNvSpPr/>
            <p:nvPr/>
          </p:nvSpPr>
          <p:spPr>
            <a:xfrm rot="10800000">
              <a:off x="6805680" y="905469"/>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2"/>
            <p:cNvSpPr/>
            <p:nvPr/>
          </p:nvSpPr>
          <p:spPr>
            <a:xfrm rot="10800000">
              <a:off x="6805680" y="28698"/>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2"/>
            <p:cNvSpPr/>
            <p:nvPr/>
          </p:nvSpPr>
          <p:spPr>
            <a:xfrm rot="10800000">
              <a:off x="6659535"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2"/>
            <p:cNvSpPr/>
            <p:nvPr/>
          </p:nvSpPr>
          <p:spPr>
            <a:xfrm rot="10800000">
              <a:off x="6659535"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2"/>
            <p:cNvSpPr/>
            <p:nvPr/>
          </p:nvSpPr>
          <p:spPr>
            <a:xfrm rot="10800000">
              <a:off x="6659535"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2"/>
            <p:cNvSpPr/>
            <p:nvPr/>
          </p:nvSpPr>
          <p:spPr>
            <a:xfrm rot="10800000">
              <a:off x="6659535"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2"/>
            <p:cNvSpPr/>
            <p:nvPr/>
          </p:nvSpPr>
          <p:spPr>
            <a:xfrm rot="10800000">
              <a:off x="6659535"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2"/>
            <p:cNvSpPr/>
            <p:nvPr/>
          </p:nvSpPr>
          <p:spPr>
            <a:xfrm rot="10800000">
              <a:off x="6659535" y="905469"/>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2"/>
            <p:cNvSpPr/>
            <p:nvPr/>
          </p:nvSpPr>
          <p:spPr>
            <a:xfrm rot="10800000">
              <a:off x="6659535" y="759348"/>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2"/>
            <p:cNvSpPr/>
            <p:nvPr/>
          </p:nvSpPr>
          <p:spPr>
            <a:xfrm rot="10800000">
              <a:off x="6659535"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2"/>
            <p:cNvSpPr/>
            <p:nvPr/>
          </p:nvSpPr>
          <p:spPr>
            <a:xfrm rot="10800000">
              <a:off x="6513415"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2"/>
            <p:cNvSpPr/>
            <p:nvPr/>
          </p:nvSpPr>
          <p:spPr>
            <a:xfrm rot="10800000">
              <a:off x="6513415"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2"/>
            <p:cNvSpPr/>
            <p:nvPr/>
          </p:nvSpPr>
          <p:spPr>
            <a:xfrm rot="10800000">
              <a:off x="6513415"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2"/>
            <p:cNvSpPr/>
            <p:nvPr/>
          </p:nvSpPr>
          <p:spPr>
            <a:xfrm rot="10800000">
              <a:off x="6513415"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2"/>
            <p:cNvSpPr/>
            <p:nvPr/>
          </p:nvSpPr>
          <p:spPr>
            <a:xfrm rot="10800000">
              <a:off x="6513415"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2"/>
            <p:cNvSpPr/>
            <p:nvPr/>
          </p:nvSpPr>
          <p:spPr>
            <a:xfrm rot="10800000">
              <a:off x="6513415"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2"/>
            <p:cNvSpPr/>
            <p:nvPr/>
          </p:nvSpPr>
          <p:spPr>
            <a:xfrm rot="10800000">
              <a:off x="6367294"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2"/>
            <p:cNvSpPr/>
            <p:nvPr/>
          </p:nvSpPr>
          <p:spPr>
            <a:xfrm rot="10800000">
              <a:off x="6367294"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2"/>
            <p:cNvSpPr/>
            <p:nvPr/>
          </p:nvSpPr>
          <p:spPr>
            <a:xfrm rot="10800000">
              <a:off x="6367294"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2"/>
            <p:cNvSpPr/>
            <p:nvPr/>
          </p:nvSpPr>
          <p:spPr>
            <a:xfrm rot="10800000">
              <a:off x="7536331"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2"/>
            <p:cNvSpPr/>
            <p:nvPr/>
          </p:nvSpPr>
          <p:spPr>
            <a:xfrm rot="10800000">
              <a:off x="7536331" y="4851012"/>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2"/>
            <p:cNvSpPr/>
            <p:nvPr/>
          </p:nvSpPr>
          <p:spPr>
            <a:xfrm rot="10800000">
              <a:off x="7536331" y="4412627"/>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2"/>
            <p:cNvSpPr/>
            <p:nvPr/>
          </p:nvSpPr>
          <p:spPr>
            <a:xfrm rot="10800000">
              <a:off x="7536331"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2"/>
            <p:cNvSpPr/>
            <p:nvPr/>
          </p:nvSpPr>
          <p:spPr>
            <a:xfrm rot="10800000">
              <a:off x="7536331"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2"/>
            <p:cNvSpPr/>
            <p:nvPr/>
          </p:nvSpPr>
          <p:spPr>
            <a:xfrm rot="10800000">
              <a:off x="7536331"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2"/>
            <p:cNvSpPr/>
            <p:nvPr/>
          </p:nvSpPr>
          <p:spPr>
            <a:xfrm rot="10800000">
              <a:off x="7536331"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2"/>
            <p:cNvSpPr/>
            <p:nvPr/>
          </p:nvSpPr>
          <p:spPr>
            <a:xfrm rot="10800000">
              <a:off x="7536331"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2"/>
            <p:cNvSpPr/>
            <p:nvPr/>
          </p:nvSpPr>
          <p:spPr>
            <a:xfrm rot="10800000">
              <a:off x="7390210"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2"/>
            <p:cNvSpPr/>
            <p:nvPr/>
          </p:nvSpPr>
          <p:spPr>
            <a:xfrm rot="10800000">
              <a:off x="7390210" y="397421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2"/>
            <p:cNvSpPr/>
            <p:nvPr/>
          </p:nvSpPr>
          <p:spPr>
            <a:xfrm rot="10800000">
              <a:off x="7390210"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2"/>
            <p:cNvSpPr/>
            <p:nvPr/>
          </p:nvSpPr>
          <p:spPr>
            <a:xfrm rot="10800000">
              <a:off x="7390210"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2"/>
            <p:cNvSpPr/>
            <p:nvPr/>
          </p:nvSpPr>
          <p:spPr>
            <a:xfrm rot="10800000">
              <a:off x="7390210"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2"/>
            <p:cNvSpPr/>
            <p:nvPr/>
          </p:nvSpPr>
          <p:spPr>
            <a:xfrm rot="10800000">
              <a:off x="7244066"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2"/>
            <p:cNvSpPr/>
            <p:nvPr/>
          </p:nvSpPr>
          <p:spPr>
            <a:xfrm rot="10800000">
              <a:off x="7244066"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2"/>
            <p:cNvSpPr/>
            <p:nvPr/>
          </p:nvSpPr>
          <p:spPr>
            <a:xfrm rot="10800000">
              <a:off x="7244066"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2"/>
            <p:cNvSpPr/>
            <p:nvPr/>
          </p:nvSpPr>
          <p:spPr>
            <a:xfrm rot="10800000">
              <a:off x="7244066"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2"/>
            <p:cNvSpPr/>
            <p:nvPr/>
          </p:nvSpPr>
          <p:spPr>
            <a:xfrm rot="10800000">
              <a:off x="7244066"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2"/>
            <p:cNvSpPr/>
            <p:nvPr/>
          </p:nvSpPr>
          <p:spPr>
            <a:xfrm rot="10800000">
              <a:off x="7097945"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2"/>
            <p:cNvSpPr/>
            <p:nvPr/>
          </p:nvSpPr>
          <p:spPr>
            <a:xfrm rot="10800000">
              <a:off x="6951800" y="3828096"/>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2"/>
            <p:cNvSpPr/>
            <p:nvPr/>
          </p:nvSpPr>
          <p:spPr>
            <a:xfrm rot="10800000">
              <a:off x="6951800" y="2659036"/>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2"/>
            <p:cNvSpPr/>
            <p:nvPr/>
          </p:nvSpPr>
          <p:spPr>
            <a:xfrm rot="10800000">
              <a:off x="6805680" y="320938"/>
              <a:ext cx="117867" cy="117892"/>
            </a:xfrm>
            <a:custGeom>
              <a:avLst/>
              <a:gdLst/>
              <a:ahLst/>
              <a:cxnLst/>
              <a:rect l="l" t="t" r="r" b="b"/>
              <a:pathLst>
                <a:path w="4856" h="4857"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2"/>
            <p:cNvSpPr/>
            <p:nvPr/>
          </p:nvSpPr>
          <p:spPr>
            <a:xfrm rot="10800000">
              <a:off x="6513415"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2"/>
            <p:cNvSpPr/>
            <p:nvPr/>
          </p:nvSpPr>
          <p:spPr>
            <a:xfrm rot="10800000">
              <a:off x="6367294"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9" name="Google Shape;3669;p12"/>
          <p:cNvGrpSpPr/>
          <p:nvPr/>
        </p:nvGrpSpPr>
        <p:grpSpPr>
          <a:xfrm rot="10800000">
            <a:off x="28739" y="28698"/>
            <a:ext cx="1286904" cy="5086302"/>
            <a:chOff x="6367294" y="28698"/>
            <a:chExt cx="1286904" cy="5086302"/>
          </a:xfrm>
        </p:grpSpPr>
        <p:sp>
          <p:nvSpPr>
            <p:cNvPr id="3670" name="Google Shape;3670;p12"/>
            <p:cNvSpPr/>
            <p:nvPr/>
          </p:nvSpPr>
          <p:spPr>
            <a:xfrm rot="10800000">
              <a:off x="7536331" y="613204"/>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2"/>
            <p:cNvSpPr/>
            <p:nvPr/>
          </p:nvSpPr>
          <p:spPr>
            <a:xfrm rot="10800000">
              <a:off x="7244066"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2"/>
            <p:cNvSpPr/>
            <p:nvPr/>
          </p:nvSpPr>
          <p:spPr>
            <a:xfrm rot="10800000">
              <a:off x="7244066"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2"/>
            <p:cNvSpPr/>
            <p:nvPr/>
          </p:nvSpPr>
          <p:spPr>
            <a:xfrm rot="10800000">
              <a:off x="6659535"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2"/>
            <p:cNvSpPr/>
            <p:nvPr/>
          </p:nvSpPr>
          <p:spPr>
            <a:xfrm rot="10800000">
              <a:off x="7536331"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2"/>
            <p:cNvSpPr/>
            <p:nvPr/>
          </p:nvSpPr>
          <p:spPr>
            <a:xfrm rot="10800000">
              <a:off x="7536331"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2"/>
            <p:cNvSpPr/>
            <p:nvPr/>
          </p:nvSpPr>
          <p:spPr>
            <a:xfrm rot="10800000">
              <a:off x="7536331"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2"/>
            <p:cNvSpPr/>
            <p:nvPr/>
          </p:nvSpPr>
          <p:spPr>
            <a:xfrm rot="10800000">
              <a:off x="7536331"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2"/>
            <p:cNvSpPr/>
            <p:nvPr/>
          </p:nvSpPr>
          <p:spPr>
            <a:xfrm rot="10800000">
              <a:off x="7536331" y="3828096"/>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2"/>
            <p:cNvSpPr/>
            <p:nvPr/>
          </p:nvSpPr>
          <p:spPr>
            <a:xfrm rot="10800000">
              <a:off x="7536331"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2"/>
            <p:cNvSpPr/>
            <p:nvPr/>
          </p:nvSpPr>
          <p:spPr>
            <a:xfrm rot="10800000">
              <a:off x="7536331" y="3535831"/>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2"/>
            <p:cNvSpPr/>
            <p:nvPr/>
          </p:nvSpPr>
          <p:spPr>
            <a:xfrm rot="10800000">
              <a:off x="7536331"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2"/>
            <p:cNvSpPr/>
            <p:nvPr/>
          </p:nvSpPr>
          <p:spPr>
            <a:xfrm rot="10800000">
              <a:off x="7536331"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2"/>
            <p:cNvSpPr/>
            <p:nvPr/>
          </p:nvSpPr>
          <p:spPr>
            <a:xfrm rot="10800000">
              <a:off x="7536331"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2"/>
            <p:cNvSpPr/>
            <p:nvPr/>
          </p:nvSpPr>
          <p:spPr>
            <a:xfrm rot="10800000">
              <a:off x="7536331"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2"/>
            <p:cNvSpPr/>
            <p:nvPr/>
          </p:nvSpPr>
          <p:spPr>
            <a:xfrm rot="10800000">
              <a:off x="7536331"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2"/>
            <p:cNvSpPr/>
            <p:nvPr/>
          </p:nvSpPr>
          <p:spPr>
            <a:xfrm rot="10800000">
              <a:off x="7536331" y="2366770"/>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2"/>
            <p:cNvSpPr/>
            <p:nvPr/>
          </p:nvSpPr>
          <p:spPr>
            <a:xfrm rot="10800000">
              <a:off x="7536331"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2"/>
            <p:cNvSpPr/>
            <p:nvPr/>
          </p:nvSpPr>
          <p:spPr>
            <a:xfrm rot="10800000">
              <a:off x="7536331"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2"/>
            <p:cNvSpPr/>
            <p:nvPr/>
          </p:nvSpPr>
          <p:spPr>
            <a:xfrm rot="10800000">
              <a:off x="7536331"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2"/>
            <p:cNvSpPr/>
            <p:nvPr/>
          </p:nvSpPr>
          <p:spPr>
            <a:xfrm rot="10800000">
              <a:off x="7536331"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2"/>
            <p:cNvSpPr/>
            <p:nvPr/>
          </p:nvSpPr>
          <p:spPr>
            <a:xfrm rot="10800000">
              <a:off x="7536331"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2"/>
            <p:cNvSpPr/>
            <p:nvPr/>
          </p:nvSpPr>
          <p:spPr>
            <a:xfrm rot="10800000">
              <a:off x="7536331"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2"/>
            <p:cNvSpPr/>
            <p:nvPr/>
          </p:nvSpPr>
          <p:spPr>
            <a:xfrm rot="10800000">
              <a:off x="7536331"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2"/>
            <p:cNvSpPr/>
            <p:nvPr/>
          </p:nvSpPr>
          <p:spPr>
            <a:xfrm rot="10800000">
              <a:off x="7536331"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2"/>
            <p:cNvSpPr/>
            <p:nvPr/>
          </p:nvSpPr>
          <p:spPr>
            <a:xfrm rot="10800000">
              <a:off x="7536331"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2"/>
            <p:cNvSpPr/>
            <p:nvPr/>
          </p:nvSpPr>
          <p:spPr>
            <a:xfrm rot="10800000">
              <a:off x="7536331"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2"/>
            <p:cNvSpPr/>
            <p:nvPr/>
          </p:nvSpPr>
          <p:spPr>
            <a:xfrm rot="10800000">
              <a:off x="7536331"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2"/>
            <p:cNvSpPr/>
            <p:nvPr/>
          </p:nvSpPr>
          <p:spPr>
            <a:xfrm rot="10800000">
              <a:off x="7536331"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2"/>
            <p:cNvSpPr/>
            <p:nvPr/>
          </p:nvSpPr>
          <p:spPr>
            <a:xfrm rot="10800000">
              <a:off x="7536331" y="2869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2"/>
            <p:cNvSpPr/>
            <p:nvPr/>
          </p:nvSpPr>
          <p:spPr>
            <a:xfrm rot="10800000">
              <a:off x="7390210" y="4851012"/>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2"/>
            <p:cNvSpPr/>
            <p:nvPr/>
          </p:nvSpPr>
          <p:spPr>
            <a:xfrm rot="10800000">
              <a:off x="7390210"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2"/>
            <p:cNvSpPr/>
            <p:nvPr/>
          </p:nvSpPr>
          <p:spPr>
            <a:xfrm rot="10800000">
              <a:off x="7390210" y="4412627"/>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2"/>
            <p:cNvSpPr/>
            <p:nvPr/>
          </p:nvSpPr>
          <p:spPr>
            <a:xfrm rot="10800000">
              <a:off x="7390210"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2"/>
            <p:cNvSpPr/>
            <p:nvPr/>
          </p:nvSpPr>
          <p:spPr>
            <a:xfrm rot="10800000">
              <a:off x="7390210" y="4120361"/>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2"/>
            <p:cNvSpPr/>
            <p:nvPr/>
          </p:nvSpPr>
          <p:spPr>
            <a:xfrm rot="10800000">
              <a:off x="7390210"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2"/>
            <p:cNvSpPr/>
            <p:nvPr/>
          </p:nvSpPr>
          <p:spPr>
            <a:xfrm rot="10800000">
              <a:off x="7390210" y="3535831"/>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2"/>
            <p:cNvSpPr/>
            <p:nvPr/>
          </p:nvSpPr>
          <p:spPr>
            <a:xfrm rot="10800000">
              <a:off x="7390210" y="3389711"/>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2"/>
            <p:cNvSpPr/>
            <p:nvPr/>
          </p:nvSpPr>
          <p:spPr>
            <a:xfrm rot="10800000">
              <a:off x="7390210" y="3243566"/>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2"/>
            <p:cNvSpPr/>
            <p:nvPr/>
          </p:nvSpPr>
          <p:spPr>
            <a:xfrm rot="10800000">
              <a:off x="7390210"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2"/>
            <p:cNvSpPr/>
            <p:nvPr/>
          </p:nvSpPr>
          <p:spPr>
            <a:xfrm rot="10800000">
              <a:off x="7390210" y="2805180"/>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2"/>
            <p:cNvSpPr/>
            <p:nvPr/>
          </p:nvSpPr>
          <p:spPr>
            <a:xfrm rot="10800000">
              <a:off x="7390210"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2"/>
            <p:cNvSpPr/>
            <p:nvPr/>
          </p:nvSpPr>
          <p:spPr>
            <a:xfrm rot="10800000">
              <a:off x="7390210"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2"/>
            <p:cNvSpPr/>
            <p:nvPr/>
          </p:nvSpPr>
          <p:spPr>
            <a:xfrm rot="10800000">
              <a:off x="7390210"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2"/>
            <p:cNvSpPr/>
            <p:nvPr/>
          </p:nvSpPr>
          <p:spPr>
            <a:xfrm rot="10800000">
              <a:off x="7390210"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2"/>
            <p:cNvSpPr/>
            <p:nvPr/>
          </p:nvSpPr>
          <p:spPr>
            <a:xfrm rot="10800000">
              <a:off x="7390210" y="2074529"/>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2"/>
            <p:cNvSpPr/>
            <p:nvPr/>
          </p:nvSpPr>
          <p:spPr>
            <a:xfrm rot="10800000">
              <a:off x="7390210"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2"/>
            <p:cNvSpPr/>
            <p:nvPr/>
          </p:nvSpPr>
          <p:spPr>
            <a:xfrm rot="10800000">
              <a:off x="7390210"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2"/>
            <p:cNvSpPr/>
            <p:nvPr/>
          </p:nvSpPr>
          <p:spPr>
            <a:xfrm rot="10800000">
              <a:off x="7390210" y="1343854"/>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2"/>
            <p:cNvSpPr/>
            <p:nvPr/>
          </p:nvSpPr>
          <p:spPr>
            <a:xfrm rot="10800000">
              <a:off x="7390210"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2"/>
            <p:cNvSpPr/>
            <p:nvPr/>
          </p:nvSpPr>
          <p:spPr>
            <a:xfrm rot="10800000">
              <a:off x="7390210"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2"/>
            <p:cNvSpPr/>
            <p:nvPr/>
          </p:nvSpPr>
          <p:spPr>
            <a:xfrm rot="10800000">
              <a:off x="7390210" y="75934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2"/>
            <p:cNvSpPr/>
            <p:nvPr/>
          </p:nvSpPr>
          <p:spPr>
            <a:xfrm rot="10800000">
              <a:off x="7390210" y="613204"/>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2"/>
            <p:cNvSpPr/>
            <p:nvPr/>
          </p:nvSpPr>
          <p:spPr>
            <a:xfrm rot="10800000">
              <a:off x="7390210" y="320938"/>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2"/>
            <p:cNvSpPr/>
            <p:nvPr/>
          </p:nvSpPr>
          <p:spPr>
            <a:xfrm rot="10800000">
              <a:off x="7390210"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2"/>
            <p:cNvSpPr/>
            <p:nvPr/>
          </p:nvSpPr>
          <p:spPr>
            <a:xfrm rot="10800000">
              <a:off x="7244066"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2"/>
            <p:cNvSpPr/>
            <p:nvPr/>
          </p:nvSpPr>
          <p:spPr>
            <a:xfrm rot="10800000">
              <a:off x="7244066"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2"/>
            <p:cNvSpPr/>
            <p:nvPr/>
          </p:nvSpPr>
          <p:spPr>
            <a:xfrm rot="10800000">
              <a:off x="7244066"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2"/>
            <p:cNvSpPr/>
            <p:nvPr/>
          </p:nvSpPr>
          <p:spPr>
            <a:xfrm rot="10800000">
              <a:off x="7244066"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2"/>
            <p:cNvSpPr/>
            <p:nvPr/>
          </p:nvSpPr>
          <p:spPr>
            <a:xfrm rot="10800000">
              <a:off x="7244066"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2"/>
            <p:cNvSpPr/>
            <p:nvPr/>
          </p:nvSpPr>
          <p:spPr>
            <a:xfrm rot="10800000">
              <a:off x="7244066"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2"/>
            <p:cNvSpPr/>
            <p:nvPr/>
          </p:nvSpPr>
          <p:spPr>
            <a:xfrm rot="10800000">
              <a:off x="7244066"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2"/>
            <p:cNvSpPr/>
            <p:nvPr/>
          </p:nvSpPr>
          <p:spPr>
            <a:xfrm rot="10800000">
              <a:off x="7244066"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2"/>
            <p:cNvSpPr/>
            <p:nvPr/>
          </p:nvSpPr>
          <p:spPr>
            <a:xfrm rot="10800000">
              <a:off x="7244066"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2"/>
            <p:cNvSpPr/>
            <p:nvPr/>
          </p:nvSpPr>
          <p:spPr>
            <a:xfrm rot="10800000">
              <a:off x="7244066"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2"/>
            <p:cNvSpPr/>
            <p:nvPr/>
          </p:nvSpPr>
          <p:spPr>
            <a:xfrm rot="10800000">
              <a:off x="7244066"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2"/>
            <p:cNvSpPr/>
            <p:nvPr/>
          </p:nvSpPr>
          <p:spPr>
            <a:xfrm rot="10800000">
              <a:off x="7244066"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2"/>
            <p:cNvSpPr/>
            <p:nvPr/>
          </p:nvSpPr>
          <p:spPr>
            <a:xfrm rot="10800000">
              <a:off x="7244066"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2"/>
            <p:cNvSpPr/>
            <p:nvPr/>
          </p:nvSpPr>
          <p:spPr>
            <a:xfrm rot="10800000">
              <a:off x="7244066"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2"/>
            <p:cNvSpPr/>
            <p:nvPr/>
          </p:nvSpPr>
          <p:spPr>
            <a:xfrm rot="10800000">
              <a:off x="7244066"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2"/>
            <p:cNvSpPr/>
            <p:nvPr/>
          </p:nvSpPr>
          <p:spPr>
            <a:xfrm rot="10800000">
              <a:off x="7244066"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2"/>
            <p:cNvSpPr/>
            <p:nvPr/>
          </p:nvSpPr>
          <p:spPr>
            <a:xfrm rot="10800000">
              <a:off x="7244066"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2"/>
            <p:cNvSpPr/>
            <p:nvPr/>
          </p:nvSpPr>
          <p:spPr>
            <a:xfrm rot="10800000">
              <a:off x="7244066"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2"/>
            <p:cNvSpPr/>
            <p:nvPr/>
          </p:nvSpPr>
          <p:spPr>
            <a:xfrm rot="10800000">
              <a:off x="7244066"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2"/>
            <p:cNvSpPr/>
            <p:nvPr/>
          </p:nvSpPr>
          <p:spPr>
            <a:xfrm rot="10800000">
              <a:off x="7244066"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2"/>
            <p:cNvSpPr/>
            <p:nvPr/>
          </p:nvSpPr>
          <p:spPr>
            <a:xfrm rot="10800000">
              <a:off x="7097945"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2"/>
            <p:cNvSpPr/>
            <p:nvPr/>
          </p:nvSpPr>
          <p:spPr>
            <a:xfrm rot="10800000">
              <a:off x="7097945"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2"/>
            <p:cNvSpPr/>
            <p:nvPr/>
          </p:nvSpPr>
          <p:spPr>
            <a:xfrm rot="10800000">
              <a:off x="7097945"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2"/>
            <p:cNvSpPr/>
            <p:nvPr/>
          </p:nvSpPr>
          <p:spPr>
            <a:xfrm rot="10800000">
              <a:off x="7097945"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2"/>
            <p:cNvSpPr/>
            <p:nvPr/>
          </p:nvSpPr>
          <p:spPr>
            <a:xfrm rot="10800000">
              <a:off x="7097945"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2"/>
            <p:cNvSpPr/>
            <p:nvPr/>
          </p:nvSpPr>
          <p:spPr>
            <a:xfrm rot="10800000">
              <a:off x="7097945"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2"/>
            <p:cNvSpPr/>
            <p:nvPr/>
          </p:nvSpPr>
          <p:spPr>
            <a:xfrm rot="10800000">
              <a:off x="7097945"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2"/>
            <p:cNvSpPr/>
            <p:nvPr/>
          </p:nvSpPr>
          <p:spPr>
            <a:xfrm rot="10800000">
              <a:off x="7097945"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2"/>
            <p:cNvSpPr/>
            <p:nvPr/>
          </p:nvSpPr>
          <p:spPr>
            <a:xfrm rot="10800000">
              <a:off x="7097945"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2"/>
            <p:cNvSpPr/>
            <p:nvPr/>
          </p:nvSpPr>
          <p:spPr>
            <a:xfrm rot="10800000">
              <a:off x="7097945"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2"/>
            <p:cNvSpPr/>
            <p:nvPr/>
          </p:nvSpPr>
          <p:spPr>
            <a:xfrm rot="10800000">
              <a:off x="7097945"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2"/>
            <p:cNvSpPr/>
            <p:nvPr/>
          </p:nvSpPr>
          <p:spPr>
            <a:xfrm rot="10800000">
              <a:off x="7097945"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2"/>
            <p:cNvSpPr/>
            <p:nvPr/>
          </p:nvSpPr>
          <p:spPr>
            <a:xfrm rot="10800000">
              <a:off x="7097945"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2"/>
            <p:cNvSpPr/>
            <p:nvPr/>
          </p:nvSpPr>
          <p:spPr>
            <a:xfrm rot="10800000">
              <a:off x="7097945"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2"/>
            <p:cNvSpPr/>
            <p:nvPr/>
          </p:nvSpPr>
          <p:spPr>
            <a:xfrm rot="10800000">
              <a:off x="7097945"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2"/>
            <p:cNvSpPr/>
            <p:nvPr/>
          </p:nvSpPr>
          <p:spPr>
            <a:xfrm rot="10800000">
              <a:off x="7097945"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2"/>
            <p:cNvSpPr/>
            <p:nvPr/>
          </p:nvSpPr>
          <p:spPr>
            <a:xfrm rot="10800000">
              <a:off x="7097945" y="174818"/>
              <a:ext cx="117867" cy="117867"/>
            </a:xfrm>
            <a:custGeom>
              <a:avLst/>
              <a:gdLst/>
              <a:ahLst/>
              <a:cxnLst/>
              <a:rect l="l" t="t" r="r" b="b"/>
              <a:pathLst>
                <a:path w="4856"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2"/>
            <p:cNvSpPr/>
            <p:nvPr/>
          </p:nvSpPr>
          <p:spPr>
            <a:xfrm rot="10800000">
              <a:off x="7097945"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2"/>
            <p:cNvSpPr/>
            <p:nvPr/>
          </p:nvSpPr>
          <p:spPr>
            <a:xfrm rot="10800000">
              <a:off x="6951800"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2"/>
            <p:cNvSpPr/>
            <p:nvPr/>
          </p:nvSpPr>
          <p:spPr>
            <a:xfrm rot="10800000">
              <a:off x="6951800" y="4704867"/>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2"/>
            <p:cNvSpPr/>
            <p:nvPr/>
          </p:nvSpPr>
          <p:spPr>
            <a:xfrm rot="10800000">
              <a:off x="6951800"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2"/>
            <p:cNvSpPr/>
            <p:nvPr/>
          </p:nvSpPr>
          <p:spPr>
            <a:xfrm rot="10800000">
              <a:off x="6951800"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2"/>
            <p:cNvSpPr/>
            <p:nvPr/>
          </p:nvSpPr>
          <p:spPr>
            <a:xfrm rot="10800000">
              <a:off x="6951800" y="3681951"/>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2"/>
            <p:cNvSpPr/>
            <p:nvPr/>
          </p:nvSpPr>
          <p:spPr>
            <a:xfrm rot="10800000">
              <a:off x="6951800"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2"/>
            <p:cNvSpPr/>
            <p:nvPr/>
          </p:nvSpPr>
          <p:spPr>
            <a:xfrm rot="10800000">
              <a:off x="6951800" y="2951301"/>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2"/>
            <p:cNvSpPr/>
            <p:nvPr/>
          </p:nvSpPr>
          <p:spPr>
            <a:xfrm rot="10800000">
              <a:off x="6951800"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2"/>
            <p:cNvSpPr/>
            <p:nvPr/>
          </p:nvSpPr>
          <p:spPr>
            <a:xfrm rot="10800000">
              <a:off x="6951800" y="222065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2"/>
            <p:cNvSpPr/>
            <p:nvPr/>
          </p:nvSpPr>
          <p:spPr>
            <a:xfrm rot="10800000">
              <a:off x="6951800" y="2074529"/>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2"/>
            <p:cNvSpPr/>
            <p:nvPr/>
          </p:nvSpPr>
          <p:spPr>
            <a:xfrm rot="10800000">
              <a:off x="6951800" y="1782264"/>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2"/>
            <p:cNvSpPr/>
            <p:nvPr/>
          </p:nvSpPr>
          <p:spPr>
            <a:xfrm rot="10800000">
              <a:off x="6951800"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2"/>
            <p:cNvSpPr/>
            <p:nvPr/>
          </p:nvSpPr>
          <p:spPr>
            <a:xfrm rot="10800000">
              <a:off x="6951800" y="1489999"/>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2"/>
            <p:cNvSpPr/>
            <p:nvPr/>
          </p:nvSpPr>
          <p:spPr>
            <a:xfrm rot="10800000">
              <a:off x="6951800" y="1197734"/>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2"/>
            <p:cNvSpPr/>
            <p:nvPr/>
          </p:nvSpPr>
          <p:spPr>
            <a:xfrm rot="10800000">
              <a:off x="6951800" y="1051613"/>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2"/>
            <p:cNvSpPr/>
            <p:nvPr/>
          </p:nvSpPr>
          <p:spPr>
            <a:xfrm rot="10800000">
              <a:off x="6951800" y="613204"/>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2"/>
            <p:cNvSpPr/>
            <p:nvPr/>
          </p:nvSpPr>
          <p:spPr>
            <a:xfrm rot="10800000">
              <a:off x="6951800" y="320938"/>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2"/>
            <p:cNvSpPr/>
            <p:nvPr/>
          </p:nvSpPr>
          <p:spPr>
            <a:xfrm rot="10800000">
              <a:off x="6951800"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2"/>
            <p:cNvSpPr/>
            <p:nvPr/>
          </p:nvSpPr>
          <p:spPr>
            <a:xfrm rot="10800000">
              <a:off x="6805680" y="4997133"/>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2"/>
            <p:cNvSpPr/>
            <p:nvPr/>
          </p:nvSpPr>
          <p:spPr>
            <a:xfrm rot="10800000">
              <a:off x="6805680" y="4558747"/>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2"/>
            <p:cNvSpPr/>
            <p:nvPr/>
          </p:nvSpPr>
          <p:spPr>
            <a:xfrm rot="10800000">
              <a:off x="6805680" y="4120361"/>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2"/>
            <p:cNvSpPr/>
            <p:nvPr/>
          </p:nvSpPr>
          <p:spPr>
            <a:xfrm rot="10800000">
              <a:off x="6805680" y="3535831"/>
              <a:ext cx="117867" cy="117867"/>
            </a:xfrm>
            <a:custGeom>
              <a:avLst/>
              <a:gdLst/>
              <a:ahLst/>
              <a:cxnLst/>
              <a:rect l="l" t="t" r="r" b="b"/>
              <a:pathLst>
                <a:path w="4856" h="4856" extrusionOk="0">
                  <a:moveTo>
                    <a:pt x="0" y="0"/>
                  </a:moveTo>
                  <a:lnTo>
                    <a:pt x="0"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2"/>
            <p:cNvSpPr/>
            <p:nvPr/>
          </p:nvSpPr>
          <p:spPr>
            <a:xfrm rot="10800000">
              <a:off x="6805680" y="2951301"/>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2"/>
            <p:cNvSpPr/>
            <p:nvPr/>
          </p:nvSpPr>
          <p:spPr>
            <a:xfrm rot="10800000">
              <a:off x="6805680" y="2220650"/>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2"/>
            <p:cNvSpPr/>
            <p:nvPr/>
          </p:nvSpPr>
          <p:spPr>
            <a:xfrm rot="10800000">
              <a:off x="6805680" y="1051613"/>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2"/>
            <p:cNvSpPr/>
            <p:nvPr/>
          </p:nvSpPr>
          <p:spPr>
            <a:xfrm rot="10800000">
              <a:off x="6805680" y="905469"/>
              <a:ext cx="117867" cy="117867"/>
            </a:xfrm>
            <a:custGeom>
              <a:avLst/>
              <a:gdLst/>
              <a:ahLst/>
              <a:cxnLst/>
              <a:rect l="l" t="t" r="r" b="b"/>
              <a:pathLst>
                <a:path w="4856" h="4856" extrusionOk="0">
                  <a:moveTo>
                    <a:pt x="0" y="0"/>
                  </a:moveTo>
                  <a:lnTo>
                    <a:pt x="0"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2"/>
            <p:cNvSpPr/>
            <p:nvPr/>
          </p:nvSpPr>
          <p:spPr>
            <a:xfrm rot="10800000">
              <a:off x="6805680" y="28698"/>
              <a:ext cx="117867" cy="117867"/>
            </a:xfrm>
            <a:custGeom>
              <a:avLst/>
              <a:gdLst/>
              <a:ahLst/>
              <a:cxnLst/>
              <a:rect l="l" t="t" r="r" b="b"/>
              <a:pathLst>
                <a:path w="4856" h="4856"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2"/>
            <p:cNvSpPr/>
            <p:nvPr/>
          </p:nvSpPr>
          <p:spPr>
            <a:xfrm rot="10800000">
              <a:off x="6659535"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2"/>
            <p:cNvSpPr/>
            <p:nvPr/>
          </p:nvSpPr>
          <p:spPr>
            <a:xfrm rot="10800000">
              <a:off x="6659535"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2"/>
            <p:cNvSpPr/>
            <p:nvPr/>
          </p:nvSpPr>
          <p:spPr>
            <a:xfrm rot="10800000">
              <a:off x="6659535"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2"/>
            <p:cNvSpPr/>
            <p:nvPr/>
          </p:nvSpPr>
          <p:spPr>
            <a:xfrm rot="10800000">
              <a:off x="6659535"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2"/>
            <p:cNvSpPr/>
            <p:nvPr/>
          </p:nvSpPr>
          <p:spPr>
            <a:xfrm rot="10800000">
              <a:off x="6659535"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2"/>
            <p:cNvSpPr/>
            <p:nvPr/>
          </p:nvSpPr>
          <p:spPr>
            <a:xfrm rot="10800000">
              <a:off x="6659535" y="905469"/>
              <a:ext cx="117892" cy="117867"/>
            </a:xfrm>
            <a:custGeom>
              <a:avLst/>
              <a:gdLst/>
              <a:ahLst/>
              <a:cxnLst/>
              <a:rect l="l" t="t" r="r" b="b"/>
              <a:pathLst>
                <a:path w="4857"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2"/>
            <p:cNvSpPr/>
            <p:nvPr/>
          </p:nvSpPr>
          <p:spPr>
            <a:xfrm rot="10800000">
              <a:off x="6659535" y="759348"/>
              <a:ext cx="117892" cy="117867"/>
            </a:xfrm>
            <a:custGeom>
              <a:avLst/>
              <a:gdLst/>
              <a:ahLst/>
              <a:cxnLst/>
              <a:rect l="l" t="t" r="r" b="b"/>
              <a:pathLst>
                <a:path w="4857"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2"/>
            <p:cNvSpPr/>
            <p:nvPr/>
          </p:nvSpPr>
          <p:spPr>
            <a:xfrm rot="10800000">
              <a:off x="6659535"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2"/>
            <p:cNvSpPr/>
            <p:nvPr/>
          </p:nvSpPr>
          <p:spPr>
            <a:xfrm rot="10800000">
              <a:off x="6513415"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2"/>
            <p:cNvSpPr/>
            <p:nvPr/>
          </p:nvSpPr>
          <p:spPr>
            <a:xfrm rot="10800000">
              <a:off x="6513415"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2"/>
            <p:cNvSpPr/>
            <p:nvPr/>
          </p:nvSpPr>
          <p:spPr>
            <a:xfrm rot="10800000">
              <a:off x="6513415"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2"/>
            <p:cNvSpPr/>
            <p:nvPr/>
          </p:nvSpPr>
          <p:spPr>
            <a:xfrm rot="10800000">
              <a:off x="6513415"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2"/>
            <p:cNvSpPr/>
            <p:nvPr/>
          </p:nvSpPr>
          <p:spPr>
            <a:xfrm rot="10800000">
              <a:off x="6513415"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2"/>
            <p:cNvSpPr/>
            <p:nvPr/>
          </p:nvSpPr>
          <p:spPr>
            <a:xfrm rot="10800000">
              <a:off x="6513415"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2"/>
            <p:cNvSpPr/>
            <p:nvPr/>
          </p:nvSpPr>
          <p:spPr>
            <a:xfrm rot="10800000">
              <a:off x="6367294"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2"/>
            <p:cNvSpPr/>
            <p:nvPr/>
          </p:nvSpPr>
          <p:spPr>
            <a:xfrm rot="10800000">
              <a:off x="6367294"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2"/>
            <p:cNvSpPr/>
            <p:nvPr/>
          </p:nvSpPr>
          <p:spPr>
            <a:xfrm rot="10800000">
              <a:off x="6367294"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2"/>
            <p:cNvSpPr/>
            <p:nvPr/>
          </p:nvSpPr>
          <p:spPr>
            <a:xfrm rot="10800000">
              <a:off x="7536331"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2"/>
            <p:cNvSpPr/>
            <p:nvPr/>
          </p:nvSpPr>
          <p:spPr>
            <a:xfrm rot="10800000">
              <a:off x="7536331" y="4851012"/>
              <a:ext cx="117867" cy="117867"/>
            </a:xfrm>
            <a:custGeom>
              <a:avLst/>
              <a:gdLst/>
              <a:ahLst/>
              <a:cxnLst/>
              <a:rect l="l" t="t" r="r" b="b"/>
              <a:pathLst>
                <a:path w="4856" h="4856" extrusionOk="0">
                  <a:moveTo>
                    <a:pt x="0" y="0"/>
                  </a:moveTo>
                  <a:lnTo>
                    <a:pt x="0" y="4856"/>
                  </a:lnTo>
                  <a:lnTo>
                    <a:pt x="4855" y="4856"/>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2"/>
            <p:cNvSpPr/>
            <p:nvPr/>
          </p:nvSpPr>
          <p:spPr>
            <a:xfrm rot="10800000">
              <a:off x="7536331" y="4412627"/>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2"/>
            <p:cNvSpPr/>
            <p:nvPr/>
          </p:nvSpPr>
          <p:spPr>
            <a:xfrm rot="10800000">
              <a:off x="7536331"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2"/>
            <p:cNvSpPr/>
            <p:nvPr/>
          </p:nvSpPr>
          <p:spPr>
            <a:xfrm rot="10800000">
              <a:off x="7536331"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2"/>
            <p:cNvSpPr/>
            <p:nvPr/>
          </p:nvSpPr>
          <p:spPr>
            <a:xfrm rot="10800000">
              <a:off x="7536331"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2"/>
            <p:cNvSpPr/>
            <p:nvPr/>
          </p:nvSpPr>
          <p:spPr>
            <a:xfrm rot="10800000">
              <a:off x="7536331"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2"/>
            <p:cNvSpPr/>
            <p:nvPr/>
          </p:nvSpPr>
          <p:spPr>
            <a:xfrm rot="10800000">
              <a:off x="7536331"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2"/>
            <p:cNvSpPr/>
            <p:nvPr/>
          </p:nvSpPr>
          <p:spPr>
            <a:xfrm rot="10800000">
              <a:off x="7390210"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2"/>
            <p:cNvSpPr/>
            <p:nvPr/>
          </p:nvSpPr>
          <p:spPr>
            <a:xfrm rot="10800000">
              <a:off x="7390210" y="3974217"/>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2"/>
            <p:cNvSpPr/>
            <p:nvPr/>
          </p:nvSpPr>
          <p:spPr>
            <a:xfrm rot="10800000">
              <a:off x="7390210"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2"/>
            <p:cNvSpPr/>
            <p:nvPr/>
          </p:nvSpPr>
          <p:spPr>
            <a:xfrm rot="10800000">
              <a:off x="7390210"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2"/>
            <p:cNvSpPr/>
            <p:nvPr/>
          </p:nvSpPr>
          <p:spPr>
            <a:xfrm rot="10800000">
              <a:off x="7390210"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2"/>
            <p:cNvSpPr/>
            <p:nvPr/>
          </p:nvSpPr>
          <p:spPr>
            <a:xfrm rot="10800000">
              <a:off x="7244066"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2"/>
            <p:cNvSpPr/>
            <p:nvPr/>
          </p:nvSpPr>
          <p:spPr>
            <a:xfrm rot="10800000">
              <a:off x="7244066"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2"/>
            <p:cNvSpPr/>
            <p:nvPr/>
          </p:nvSpPr>
          <p:spPr>
            <a:xfrm rot="10800000">
              <a:off x="7244066"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2"/>
            <p:cNvSpPr/>
            <p:nvPr/>
          </p:nvSpPr>
          <p:spPr>
            <a:xfrm rot="10800000">
              <a:off x="7244066"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2"/>
            <p:cNvSpPr/>
            <p:nvPr/>
          </p:nvSpPr>
          <p:spPr>
            <a:xfrm rot="10800000">
              <a:off x="7244066"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2"/>
            <p:cNvSpPr/>
            <p:nvPr/>
          </p:nvSpPr>
          <p:spPr>
            <a:xfrm rot="10800000">
              <a:off x="7097945"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2"/>
            <p:cNvSpPr/>
            <p:nvPr/>
          </p:nvSpPr>
          <p:spPr>
            <a:xfrm rot="10800000">
              <a:off x="6951800" y="3828096"/>
              <a:ext cx="117892" cy="117867"/>
            </a:xfrm>
            <a:custGeom>
              <a:avLst/>
              <a:gdLst/>
              <a:ahLst/>
              <a:cxnLst/>
              <a:rect l="l" t="t" r="r" b="b"/>
              <a:pathLst>
                <a:path w="4857" h="4856" extrusionOk="0">
                  <a:moveTo>
                    <a:pt x="1" y="0"/>
                  </a:moveTo>
                  <a:lnTo>
                    <a:pt x="1" y="4856"/>
                  </a:lnTo>
                  <a:lnTo>
                    <a:pt x="4856" y="4856"/>
                  </a:lnTo>
                  <a:lnTo>
                    <a:pt x="48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2"/>
            <p:cNvSpPr/>
            <p:nvPr/>
          </p:nvSpPr>
          <p:spPr>
            <a:xfrm rot="10800000">
              <a:off x="6951800" y="2659036"/>
              <a:ext cx="117892" cy="117892"/>
            </a:xfrm>
            <a:custGeom>
              <a:avLst/>
              <a:gdLst/>
              <a:ahLst/>
              <a:cxnLst/>
              <a:rect l="l" t="t" r="r" b="b"/>
              <a:pathLst>
                <a:path w="4857" h="4857"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2"/>
            <p:cNvSpPr/>
            <p:nvPr/>
          </p:nvSpPr>
          <p:spPr>
            <a:xfrm rot="10800000">
              <a:off x="6805680" y="320938"/>
              <a:ext cx="117867" cy="117892"/>
            </a:xfrm>
            <a:custGeom>
              <a:avLst/>
              <a:gdLst/>
              <a:ahLst/>
              <a:cxnLst/>
              <a:rect l="l" t="t" r="r" b="b"/>
              <a:pathLst>
                <a:path w="4856" h="4857" extrusionOk="0">
                  <a:moveTo>
                    <a:pt x="0" y="1"/>
                  </a:moveTo>
                  <a:lnTo>
                    <a:pt x="0"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2"/>
            <p:cNvSpPr/>
            <p:nvPr/>
          </p:nvSpPr>
          <p:spPr>
            <a:xfrm rot="10800000">
              <a:off x="6513415"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2"/>
            <p:cNvSpPr/>
            <p:nvPr/>
          </p:nvSpPr>
          <p:spPr>
            <a:xfrm rot="10800000">
              <a:off x="6367294"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1" name="Google Shape;3831;p1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26"/>
        <p:cNvGrpSpPr/>
        <p:nvPr/>
      </p:nvGrpSpPr>
      <p:grpSpPr>
        <a:xfrm>
          <a:off x="0" y="0"/>
          <a:ext cx="0" cy="0"/>
          <a:chOff x="0" y="0"/>
          <a:chExt cx="0" cy="0"/>
        </a:xfrm>
      </p:grpSpPr>
      <p:sp>
        <p:nvSpPr>
          <p:cNvPr id="527" name="Google Shape;527;p3"/>
          <p:cNvSpPr txBox="1">
            <a:spLocks noGrp="1"/>
          </p:cNvSpPr>
          <p:nvPr>
            <p:ph type="ctrTitle"/>
          </p:nvPr>
        </p:nvSpPr>
        <p:spPr>
          <a:xfrm>
            <a:off x="685800" y="2878750"/>
            <a:ext cx="52689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28" name="Google Shape;528;p3"/>
          <p:cNvSpPr txBox="1">
            <a:spLocks noGrp="1"/>
          </p:cNvSpPr>
          <p:nvPr>
            <p:ph type="subTitle" idx="1"/>
          </p:nvPr>
        </p:nvSpPr>
        <p:spPr>
          <a:xfrm>
            <a:off x="685800" y="3983055"/>
            <a:ext cx="52689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400"/>
              <a:buNone/>
              <a:defRPr>
                <a:solidFill>
                  <a:schemeClr val="accent2"/>
                </a:solidFill>
              </a:defRPr>
            </a:lvl1pPr>
            <a:lvl2pPr lvl="1" rtl="0">
              <a:spcBef>
                <a:spcPts val="0"/>
              </a:spcBef>
              <a:spcAft>
                <a:spcPts val="0"/>
              </a:spcAft>
              <a:buClr>
                <a:schemeClr val="accent2"/>
              </a:buClr>
              <a:buSzPts val="3000"/>
              <a:buNone/>
              <a:defRPr sz="3000">
                <a:solidFill>
                  <a:schemeClr val="accent2"/>
                </a:solidFill>
              </a:defRPr>
            </a:lvl2pPr>
            <a:lvl3pPr lvl="2" rtl="0">
              <a:spcBef>
                <a:spcPts val="0"/>
              </a:spcBef>
              <a:spcAft>
                <a:spcPts val="0"/>
              </a:spcAft>
              <a:buClr>
                <a:schemeClr val="accent2"/>
              </a:buClr>
              <a:buSzPts val="3000"/>
              <a:buNone/>
              <a:defRPr sz="3000">
                <a:solidFill>
                  <a:schemeClr val="accent2"/>
                </a:solidFill>
              </a:defRPr>
            </a:lvl3pPr>
            <a:lvl4pPr lvl="3" rtl="0">
              <a:spcBef>
                <a:spcPts val="0"/>
              </a:spcBef>
              <a:spcAft>
                <a:spcPts val="0"/>
              </a:spcAft>
              <a:buClr>
                <a:schemeClr val="accent2"/>
              </a:buClr>
              <a:buSzPts val="3000"/>
              <a:buNone/>
              <a:defRPr sz="3000">
                <a:solidFill>
                  <a:schemeClr val="accent2"/>
                </a:solidFill>
              </a:defRPr>
            </a:lvl4pPr>
            <a:lvl5pPr lvl="4" rtl="0">
              <a:spcBef>
                <a:spcPts val="0"/>
              </a:spcBef>
              <a:spcAft>
                <a:spcPts val="0"/>
              </a:spcAft>
              <a:buClr>
                <a:schemeClr val="accent2"/>
              </a:buClr>
              <a:buSzPts val="3000"/>
              <a:buNone/>
              <a:defRPr sz="3000">
                <a:solidFill>
                  <a:schemeClr val="accent2"/>
                </a:solidFill>
              </a:defRPr>
            </a:lvl5pPr>
            <a:lvl6pPr lvl="5" rtl="0">
              <a:spcBef>
                <a:spcPts val="0"/>
              </a:spcBef>
              <a:spcAft>
                <a:spcPts val="0"/>
              </a:spcAft>
              <a:buClr>
                <a:schemeClr val="accent2"/>
              </a:buClr>
              <a:buSzPts val="3000"/>
              <a:buNone/>
              <a:defRPr sz="3000">
                <a:solidFill>
                  <a:schemeClr val="accent2"/>
                </a:solidFill>
              </a:defRPr>
            </a:lvl6pPr>
            <a:lvl7pPr lvl="6" rtl="0">
              <a:spcBef>
                <a:spcPts val="0"/>
              </a:spcBef>
              <a:spcAft>
                <a:spcPts val="0"/>
              </a:spcAft>
              <a:buClr>
                <a:schemeClr val="accent2"/>
              </a:buClr>
              <a:buSzPts val="3000"/>
              <a:buNone/>
              <a:defRPr sz="3000">
                <a:solidFill>
                  <a:schemeClr val="accent2"/>
                </a:solidFill>
              </a:defRPr>
            </a:lvl7pPr>
            <a:lvl8pPr lvl="7" rtl="0">
              <a:spcBef>
                <a:spcPts val="0"/>
              </a:spcBef>
              <a:spcAft>
                <a:spcPts val="0"/>
              </a:spcAft>
              <a:buClr>
                <a:schemeClr val="accent2"/>
              </a:buClr>
              <a:buSzPts val="3000"/>
              <a:buNone/>
              <a:defRPr sz="3000">
                <a:solidFill>
                  <a:schemeClr val="accent2"/>
                </a:solidFill>
              </a:defRPr>
            </a:lvl8pPr>
            <a:lvl9pPr lvl="8" rtl="0">
              <a:spcBef>
                <a:spcPts val="0"/>
              </a:spcBef>
              <a:spcAft>
                <a:spcPts val="0"/>
              </a:spcAft>
              <a:buClr>
                <a:schemeClr val="accent2"/>
              </a:buClr>
              <a:buSzPts val="3000"/>
              <a:buNone/>
              <a:defRPr sz="3000">
                <a:solidFill>
                  <a:schemeClr val="accent2"/>
                </a:solidFill>
              </a:defRPr>
            </a:lvl9pPr>
          </a:lstStyle>
          <a:p>
            <a:endParaRPr/>
          </a:p>
        </p:txBody>
      </p:sp>
      <p:grpSp>
        <p:nvGrpSpPr>
          <p:cNvPr id="529" name="Google Shape;529;p3"/>
          <p:cNvGrpSpPr/>
          <p:nvPr/>
        </p:nvGrpSpPr>
        <p:grpSpPr>
          <a:xfrm rot="10800000">
            <a:off x="8705367" y="28698"/>
            <a:ext cx="410132" cy="5086302"/>
            <a:chOff x="836200" y="238125"/>
            <a:chExt cx="422425" cy="5238750"/>
          </a:xfrm>
        </p:grpSpPr>
        <p:sp>
          <p:nvSpPr>
            <p:cNvPr id="530" name="Google Shape;530;p3"/>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3"/>
          <p:cNvGrpSpPr/>
          <p:nvPr/>
        </p:nvGrpSpPr>
        <p:grpSpPr>
          <a:xfrm rot="10800000">
            <a:off x="6659535" y="28698"/>
            <a:ext cx="2309844" cy="5086302"/>
            <a:chOff x="986700" y="238125"/>
            <a:chExt cx="2379075" cy="5238750"/>
          </a:xfrm>
        </p:grpSpPr>
        <p:sp>
          <p:nvSpPr>
            <p:cNvPr id="611" name="Google Shape;611;p3"/>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3"/>
          <p:cNvGrpSpPr/>
          <p:nvPr/>
        </p:nvGrpSpPr>
        <p:grpSpPr>
          <a:xfrm rot="10800000">
            <a:off x="6367294" y="28698"/>
            <a:ext cx="2017554" cy="5086302"/>
            <a:chOff x="1588750" y="238125"/>
            <a:chExt cx="2078025" cy="5238750"/>
          </a:xfrm>
        </p:grpSpPr>
        <p:sp>
          <p:nvSpPr>
            <p:cNvPr id="731" name="Google Shape;731;p3"/>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
          <p:cNvGrpSpPr/>
          <p:nvPr/>
        </p:nvGrpSpPr>
        <p:grpSpPr>
          <a:xfrm rot="10800000">
            <a:off x="6367294" y="28698"/>
            <a:ext cx="2309820" cy="5086302"/>
            <a:chOff x="1287725" y="238125"/>
            <a:chExt cx="2379050" cy="5238750"/>
          </a:xfrm>
        </p:grpSpPr>
        <p:sp>
          <p:nvSpPr>
            <p:cNvPr id="941" name="Google Shape;941;p3"/>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3"/>
        </a:solidFill>
        <a:effectLst/>
      </p:bgPr>
    </p:bg>
    <p:spTree>
      <p:nvGrpSpPr>
        <p:cNvPr id="1" name="Shape 1044"/>
        <p:cNvGrpSpPr/>
        <p:nvPr/>
      </p:nvGrpSpPr>
      <p:grpSpPr>
        <a:xfrm>
          <a:off x="0" y="0"/>
          <a:ext cx="0" cy="0"/>
          <a:chOff x="0" y="0"/>
          <a:chExt cx="0" cy="0"/>
        </a:xfrm>
      </p:grpSpPr>
      <p:sp>
        <p:nvSpPr>
          <p:cNvPr id="1045" name="Google Shape;1045;p4"/>
          <p:cNvSpPr txBox="1">
            <a:spLocks noGrp="1"/>
          </p:cNvSpPr>
          <p:nvPr>
            <p:ph type="body" idx="1"/>
          </p:nvPr>
        </p:nvSpPr>
        <p:spPr>
          <a:xfrm>
            <a:off x="1278575" y="739550"/>
            <a:ext cx="4281000" cy="36924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Clr>
                <a:schemeClr val="lt1"/>
              </a:buClr>
              <a:buSzPts val="3000"/>
              <a:buChar char="▪"/>
              <a:defRPr sz="3000" i="1">
                <a:solidFill>
                  <a:schemeClr val="lt1"/>
                </a:solidFill>
              </a:defRPr>
            </a:lvl1pPr>
            <a:lvl2pPr marL="914400" lvl="1" indent="-419100" rtl="0">
              <a:spcBef>
                <a:spcPts val="0"/>
              </a:spcBef>
              <a:spcAft>
                <a:spcPts val="0"/>
              </a:spcAft>
              <a:buClr>
                <a:schemeClr val="lt1"/>
              </a:buClr>
              <a:buSzPts val="3000"/>
              <a:buChar char="▫"/>
              <a:defRPr sz="3000" i="1">
                <a:solidFill>
                  <a:schemeClr val="lt1"/>
                </a:solidFill>
              </a:defRPr>
            </a:lvl2pPr>
            <a:lvl3pPr marL="1371600" lvl="2" indent="-419100" rtl="0">
              <a:spcBef>
                <a:spcPts val="0"/>
              </a:spcBef>
              <a:spcAft>
                <a:spcPts val="0"/>
              </a:spcAft>
              <a:buClr>
                <a:schemeClr val="lt1"/>
              </a:buClr>
              <a:buSzPts val="3000"/>
              <a:buChar char="▫"/>
              <a:defRPr sz="3000" i="1">
                <a:solidFill>
                  <a:schemeClr val="lt1"/>
                </a:solidFill>
              </a:defRPr>
            </a:lvl3pPr>
            <a:lvl4pPr marL="1828800" lvl="3" indent="-419100" rtl="0">
              <a:spcBef>
                <a:spcPts val="0"/>
              </a:spcBef>
              <a:spcAft>
                <a:spcPts val="0"/>
              </a:spcAft>
              <a:buClr>
                <a:schemeClr val="lt1"/>
              </a:buClr>
              <a:buSzPts val="3000"/>
              <a:buChar char="▫"/>
              <a:defRPr sz="3000" i="1">
                <a:solidFill>
                  <a:schemeClr val="lt1"/>
                </a:solidFill>
              </a:defRPr>
            </a:lvl4pPr>
            <a:lvl5pPr marL="2286000" lvl="4" indent="-419100" rtl="0">
              <a:spcBef>
                <a:spcPts val="0"/>
              </a:spcBef>
              <a:spcAft>
                <a:spcPts val="0"/>
              </a:spcAft>
              <a:buClr>
                <a:schemeClr val="lt1"/>
              </a:buClr>
              <a:buSzPts val="3000"/>
              <a:buChar char="▫"/>
              <a:defRPr sz="3000" i="1">
                <a:solidFill>
                  <a:schemeClr val="lt1"/>
                </a:solidFill>
              </a:defRPr>
            </a:lvl5pPr>
            <a:lvl6pPr marL="2743200" lvl="5" indent="-419100" rtl="0">
              <a:spcBef>
                <a:spcPts val="0"/>
              </a:spcBef>
              <a:spcAft>
                <a:spcPts val="0"/>
              </a:spcAft>
              <a:buClr>
                <a:schemeClr val="lt1"/>
              </a:buClr>
              <a:buSzPts val="3000"/>
              <a:buChar char="▫"/>
              <a:defRPr sz="3000" i="1">
                <a:solidFill>
                  <a:schemeClr val="lt1"/>
                </a:solidFill>
              </a:defRPr>
            </a:lvl6pPr>
            <a:lvl7pPr marL="3200400" lvl="6" indent="-419100" rtl="0">
              <a:spcBef>
                <a:spcPts val="0"/>
              </a:spcBef>
              <a:spcAft>
                <a:spcPts val="0"/>
              </a:spcAft>
              <a:buClr>
                <a:schemeClr val="lt1"/>
              </a:buClr>
              <a:buSzPts val="3000"/>
              <a:buChar char="●"/>
              <a:defRPr sz="3000" i="1">
                <a:solidFill>
                  <a:schemeClr val="lt1"/>
                </a:solidFill>
              </a:defRPr>
            </a:lvl7pPr>
            <a:lvl8pPr marL="3657600" lvl="7" indent="-419100" rtl="0">
              <a:spcBef>
                <a:spcPts val="0"/>
              </a:spcBef>
              <a:spcAft>
                <a:spcPts val="0"/>
              </a:spcAft>
              <a:buClr>
                <a:schemeClr val="lt1"/>
              </a:buClr>
              <a:buSzPts val="3000"/>
              <a:buChar char="○"/>
              <a:defRPr sz="3000" i="1">
                <a:solidFill>
                  <a:schemeClr val="lt1"/>
                </a:solidFill>
              </a:defRPr>
            </a:lvl8pPr>
            <a:lvl9pPr marL="4114800" lvl="8" indent="-419100">
              <a:spcBef>
                <a:spcPts val="0"/>
              </a:spcBef>
              <a:spcAft>
                <a:spcPts val="0"/>
              </a:spcAft>
              <a:buClr>
                <a:schemeClr val="lt1"/>
              </a:buClr>
              <a:buSzPts val="3000"/>
              <a:buChar char="■"/>
              <a:defRPr sz="3000" i="1">
                <a:solidFill>
                  <a:schemeClr val="lt1"/>
                </a:solidFill>
              </a:defRPr>
            </a:lvl9pPr>
          </a:lstStyle>
          <a:p>
            <a:endParaRPr/>
          </a:p>
        </p:txBody>
      </p:sp>
      <p:sp>
        <p:nvSpPr>
          <p:cNvPr id="1046" name="Google Shape;1046;p4"/>
          <p:cNvSpPr txBox="1"/>
          <p:nvPr/>
        </p:nvSpPr>
        <p:spPr>
          <a:xfrm>
            <a:off x="659925" y="414075"/>
            <a:ext cx="7524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a:solidFill>
                  <a:schemeClr val="accent1"/>
                </a:solidFill>
                <a:latin typeface="Dosis"/>
                <a:ea typeface="Dosis"/>
                <a:cs typeface="Dosis"/>
                <a:sym typeface="Dosis"/>
              </a:rPr>
              <a:t>“</a:t>
            </a:r>
            <a:endParaRPr sz="12000">
              <a:solidFill>
                <a:schemeClr val="accent1"/>
              </a:solidFill>
              <a:latin typeface="Dosis"/>
              <a:ea typeface="Dosis"/>
              <a:cs typeface="Dosis"/>
              <a:sym typeface="Dosis"/>
            </a:endParaRPr>
          </a:p>
        </p:txBody>
      </p:sp>
      <p:sp>
        <p:nvSpPr>
          <p:cNvPr id="1047" name="Google Shape;1047;p4"/>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grpSp>
        <p:nvGrpSpPr>
          <p:cNvPr id="1048" name="Google Shape;1048;p4"/>
          <p:cNvGrpSpPr/>
          <p:nvPr/>
        </p:nvGrpSpPr>
        <p:grpSpPr>
          <a:xfrm rot="10800000">
            <a:off x="8705367" y="28698"/>
            <a:ext cx="410132" cy="5086302"/>
            <a:chOff x="836200" y="238125"/>
            <a:chExt cx="422425" cy="5238750"/>
          </a:xfrm>
        </p:grpSpPr>
        <p:sp>
          <p:nvSpPr>
            <p:cNvPr id="1049" name="Google Shape;1049;p4"/>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4"/>
          <p:cNvGrpSpPr/>
          <p:nvPr/>
        </p:nvGrpSpPr>
        <p:grpSpPr>
          <a:xfrm rot="10800000">
            <a:off x="6659535" y="28698"/>
            <a:ext cx="2309844" cy="5086302"/>
            <a:chOff x="986700" y="238125"/>
            <a:chExt cx="2379075" cy="5238750"/>
          </a:xfrm>
        </p:grpSpPr>
        <p:sp>
          <p:nvSpPr>
            <p:cNvPr id="1130" name="Google Shape;1130;p4"/>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 name="Google Shape;1249;p4"/>
          <p:cNvGrpSpPr/>
          <p:nvPr/>
        </p:nvGrpSpPr>
        <p:grpSpPr>
          <a:xfrm rot="10800000">
            <a:off x="6367294" y="28698"/>
            <a:ext cx="2017554" cy="5086302"/>
            <a:chOff x="1588750" y="238125"/>
            <a:chExt cx="2078025" cy="5238750"/>
          </a:xfrm>
        </p:grpSpPr>
        <p:sp>
          <p:nvSpPr>
            <p:cNvPr id="1250" name="Google Shape;1250;p4"/>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4"/>
          <p:cNvGrpSpPr/>
          <p:nvPr/>
        </p:nvGrpSpPr>
        <p:grpSpPr>
          <a:xfrm rot="10800000">
            <a:off x="6367294" y="28698"/>
            <a:ext cx="2309820" cy="5086302"/>
            <a:chOff x="1287725" y="238125"/>
            <a:chExt cx="2379050" cy="5238750"/>
          </a:xfrm>
        </p:grpSpPr>
        <p:sp>
          <p:nvSpPr>
            <p:cNvPr id="1460" name="Google Shape;1460;p4"/>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4"/>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4"/>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4"/>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4"/>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Clr>
                <a:srgbClr val="073763"/>
              </a:buClr>
              <a:buSzPts val="3500"/>
              <a:buFont typeface="Verdana"/>
              <a:buNone/>
              <a:defRPr sz="3500">
                <a:solidFill>
                  <a:srgbClr val="073763"/>
                </a:solidFill>
                <a:latin typeface="Verdana"/>
                <a:ea typeface="Verdana"/>
                <a:cs typeface="Verdana"/>
                <a:sym typeface="Verdana"/>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Font typeface="Verdana"/>
              <a:buChar char="▪"/>
              <a:defRPr>
                <a:latin typeface="Verdana"/>
                <a:ea typeface="Verdana"/>
                <a:cs typeface="Verdana"/>
                <a:sym typeface="Verdana"/>
              </a:defRPr>
            </a:lvl1pPr>
            <a:lvl2pPr marL="914400" lvl="1" indent="-381000">
              <a:spcBef>
                <a:spcPts val="0"/>
              </a:spcBef>
              <a:spcAft>
                <a:spcPts val="0"/>
              </a:spcAft>
              <a:buSzPts val="2400"/>
              <a:buFont typeface="Verdana"/>
              <a:buChar char="▫"/>
              <a:defRPr>
                <a:latin typeface="Verdana"/>
                <a:ea typeface="Verdana"/>
                <a:cs typeface="Verdana"/>
                <a:sym typeface="Verdana"/>
              </a:defRPr>
            </a:lvl2pPr>
            <a:lvl3pPr marL="1371600" lvl="2" indent="-381000">
              <a:spcBef>
                <a:spcPts val="0"/>
              </a:spcBef>
              <a:spcAft>
                <a:spcPts val="0"/>
              </a:spcAft>
              <a:buSzPts val="2400"/>
              <a:buFont typeface="Verdana"/>
              <a:buChar char="▫"/>
              <a:defRPr>
                <a:latin typeface="Verdana"/>
                <a:ea typeface="Verdana"/>
                <a:cs typeface="Verdana"/>
                <a:sym typeface="Verdana"/>
              </a:defRPr>
            </a:lvl3pPr>
            <a:lvl4pPr marL="1828800" lvl="3" indent="-381000">
              <a:spcBef>
                <a:spcPts val="0"/>
              </a:spcBef>
              <a:spcAft>
                <a:spcPts val="0"/>
              </a:spcAft>
              <a:buSzPts val="2400"/>
              <a:buFont typeface="Verdana"/>
              <a:buChar char="▫"/>
              <a:defRPr>
                <a:latin typeface="Verdana"/>
                <a:ea typeface="Verdana"/>
                <a:cs typeface="Verdana"/>
                <a:sym typeface="Verdana"/>
              </a:defRPr>
            </a:lvl4pPr>
            <a:lvl5pPr marL="2286000" lvl="4" indent="-381000">
              <a:spcBef>
                <a:spcPts val="0"/>
              </a:spcBef>
              <a:spcAft>
                <a:spcPts val="0"/>
              </a:spcAft>
              <a:buSzPts val="2400"/>
              <a:buFont typeface="Verdana"/>
              <a:buChar char="▫"/>
              <a:defRPr>
                <a:latin typeface="Verdana"/>
                <a:ea typeface="Verdana"/>
                <a:cs typeface="Verdana"/>
                <a:sym typeface="Verdana"/>
              </a:defRPr>
            </a:lvl5pPr>
            <a:lvl6pPr marL="2743200" lvl="5" indent="-381000">
              <a:spcBef>
                <a:spcPts val="0"/>
              </a:spcBef>
              <a:spcAft>
                <a:spcPts val="0"/>
              </a:spcAft>
              <a:buSzPts val="2400"/>
              <a:buFont typeface="Verdana"/>
              <a:buChar char="▫"/>
              <a:defRPr>
                <a:latin typeface="Verdana"/>
                <a:ea typeface="Verdana"/>
                <a:cs typeface="Verdana"/>
                <a:sym typeface="Verdana"/>
              </a:defRPr>
            </a:lvl6pPr>
            <a:lvl7pPr marL="3200400" lvl="6" indent="-381000">
              <a:spcBef>
                <a:spcPts val="0"/>
              </a:spcBef>
              <a:spcAft>
                <a:spcPts val="0"/>
              </a:spcAft>
              <a:buSzPts val="2400"/>
              <a:buFont typeface="Verdana"/>
              <a:buChar char="●"/>
              <a:defRPr>
                <a:latin typeface="Verdana"/>
                <a:ea typeface="Verdana"/>
                <a:cs typeface="Verdana"/>
                <a:sym typeface="Verdana"/>
              </a:defRPr>
            </a:lvl7pPr>
            <a:lvl8pPr marL="3657600" lvl="7" indent="-381000">
              <a:spcBef>
                <a:spcPts val="0"/>
              </a:spcBef>
              <a:spcAft>
                <a:spcPts val="0"/>
              </a:spcAft>
              <a:buSzPts val="2400"/>
              <a:buFont typeface="Verdana"/>
              <a:buChar char="○"/>
              <a:defRPr>
                <a:latin typeface="Verdana"/>
                <a:ea typeface="Verdana"/>
                <a:cs typeface="Verdana"/>
                <a:sym typeface="Verdana"/>
              </a:defRPr>
            </a:lvl8pPr>
            <a:lvl9pPr marL="4114800" lvl="8" indent="-381000">
              <a:spcBef>
                <a:spcPts val="0"/>
              </a:spcBef>
              <a:spcAft>
                <a:spcPts val="0"/>
              </a:spcAft>
              <a:buSzPts val="2400"/>
              <a:buFont typeface="Verdana"/>
              <a:buChar char="■"/>
              <a:defRPr>
                <a:latin typeface="Verdana"/>
                <a:ea typeface="Verdana"/>
                <a:cs typeface="Verdana"/>
                <a:sym typeface="Verdana"/>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
          <p:cNvGrpSpPr/>
          <p:nvPr/>
        </p:nvGrpSpPr>
        <p:grpSpPr>
          <a:xfrm rot="10800000">
            <a:off x="7682451"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
          <p:cNvGrpSpPr/>
          <p:nvPr/>
        </p:nvGrpSpPr>
        <p:grpSpPr>
          <a:xfrm rot="10800000">
            <a:off x="7682451"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841"/>
        <p:cNvGrpSpPr/>
        <p:nvPr/>
      </p:nvGrpSpPr>
      <p:grpSpPr>
        <a:xfrm>
          <a:off x="0" y="0"/>
          <a:ext cx="0" cy="0"/>
          <a:chOff x="0" y="0"/>
          <a:chExt cx="0" cy="0"/>
        </a:xfrm>
      </p:grpSpPr>
      <p:sp>
        <p:nvSpPr>
          <p:cNvPr id="1842" name="Google Shape;1842;p6"/>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43" name="Google Shape;1843;p6"/>
          <p:cNvSpPr txBox="1">
            <a:spLocks noGrp="1"/>
          </p:cNvSpPr>
          <p:nvPr>
            <p:ph type="body" idx="1"/>
          </p:nvPr>
        </p:nvSpPr>
        <p:spPr>
          <a:xfrm>
            <a:off x="718300" y="1762650"/>
            <a:ext cx="3242400" cy="3087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4" name="Google Shape;1844;p6"/>
          <p:cNvSpPr txBox="1">
            <a:spLocks noGrp="1"/>
          </p:cNvSpPr>
          <p:nvPr>
            <p:ph type="body" idx="2"/>
          </p:nvPr>
        </p:nvSpPr>
        <p:spPr>
          <a:xfrm>
            <a:off x="4156071" y="1762650"/>
            <a:ext cx="3242400" cy="3087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5" name="Google Shape;1845;p6"/>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1846" name="Google Shape;1846;p6"/>
          <p:cNvGrpSpPr/>
          <p:nvPr/>
        </p:nvGrpSpPr>
        <p:grpSpPr>
          <a:xfrm rot="10800000">
            <a:off x="8851487" y="28707"/>
            <a:ext cx="264012" cy="5086302"/>
            <a:chOff x="5307800" y="238125"/>
            <a:chExt cx="271925" cy="5238750"/>
          </a:xfrm>
        </p:grpSpPr>
        <p:sp>
          <p:nvSpPr>
            <p:cNvPr id="1847" name="Google Shape;1847;p6"/>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6"/>
          <p:cNvGrpSpPr/>
          <p:nvPr/>
        </p:nvGrpSpPr>
        <p:grpSpPr>
          <a:xfrm rot="10800000">
            <a:off x="7828571" y="28707"/>
            <a:ext cx="1140783" cy="5086302"/>
            <a:chOff x="5458325" y="238125"/>
            <a:chExt cx="1174975" cy="5238750"/>
          </a:xfrm>
        </p:grpSpPr>
        <p:sp>
          <p:nvSpPr>
            <p:cNvPr id="1905" name="Google Shape;1905;p6"/>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6"/>
          <p:cNvGrpSpPr/>
          <p:nvPr/>
        </p:nvGrpSpPr>
        <p:grpSpPr>
          <a:xfrm rot="10800000">
            <a:off x="7682451" y="28707"/>
            <a:ext cx="994639" cy="4940182"/>
            <a:chOff x="5759350" y="388625"/>
            <a:chExt cx="1024450" cy="5088250"/>
          </a:xfrm>
        </p:grpSpPr>
        <p:sp>
          <p:nvSpPr>
            <p:cNvPr id="1968" name="Google Shape;1968;p6"/>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9" name="Google Shape;2069;p6"/>
          <p:cNvGrpSpPr/>
          <p:nvPr/>
        </p:nvGrpSpPr>
        <p:grpSpPr>
          <a:xfrm rot="10800000">
            <a:off x="7682451" y="28707"/>
            <a:ext cx="1140783" cy="5086302"/>
            <a:chOff x="5608825" y="238125"/>
            <a:chExt cx="1174975" cy="5238750"/>
          </a:xfrm>
        </p:grpSpPr>
        <p:sp>
          <p:nvSpPr>
            <p:cNvPr id="2070" name="Google Shape;2070;p6"/>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20"/>
        <p:cNvGrpSpPr/>
        <p:nvPr/>
      </p:nvGrpSpPr>
      <p:grpSpPr>
        <a:xfrm>
          <a:off x="0" y="0"/>
          <a:ext cx="0" cy="0"/>
          <a:chOff x="0" y="0"/>
          <a:chExt cx="0" cy="0"/>
        </a:xfrm>
      </p:grpSpPr>
      <p:sp>
        <p:nvSpPr>
          <p:cNvPr id="2121" name="Google Shape;2121;p7"/>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122" name="Google Shape;2122;p7"/>
          <p:cNvSpPr txBox="1">
            <a:spLocks noGrp="1"/>
          </p:cNvSpPr>
          <p:nvPr>
            <p:ph type="body" idx="1"/>
          </p:nvPr>
        </p:nvSpPr>
        <p:spPr>
          <a:xfrm>
            <a:off x="718300" y="1755475"/>
            <a:ext cx="2179200" cy="3094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123" name="Google Shape;2123;p7"/>
          <p:cNvSpPr txBox="1">
            <a:spLocks noGrp="1"/>
          </p:cNvSpPr>
          <p:nvPr>
            <p:ph type="body" idx="2"/>
          </p:nvPr>
        </p:nvSpPr>
        <p:spPr>
          <a:xfrm>
            <a:off x="3009263" y="1755475"/>
            <a:ext cx="2179200" cy="3094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124" name="Google Shape;2124;p7"/>
          <p:cNvSpPr txBox="1">
            <a:spLocks noGrp="1"/>
          </p:cNvSpPr>
          <p:nvPr>
            <p:ph type="body" idx="3"/>
          </p:nvPr>
        </p:nvSpPr>
        <p:spPr>
          <a:xfrm>
            <a:off x="5300226" y="1755475"/>
            <a:ext cx="2179200" cy="30942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2125" name="Google Shape;2125;p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2126" name="Google Shape;2126;p7"/>
          <p:cNvGrpSpPr/>
          <p:nvPr/>
        </p:nvGrpSpPr>
        <p:grpSpPr>
          <a:xfrm rot="10800000">
            <a:off x="8851487" y="28707"/>
            <a:ext cx="264012" cy="5086302"/>
            <a:chOff x="5307800" y="238125"/>
            <a:chExt cx="271925" cy="5238750"/>
          </a:xfrm>
        </p:grpSpPr>
        <p:sp>
          <p:nvSpPr>
            <p:cNvPr id="2127" name="Google Shape;2127;p7"/>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7"/>
          <p:cNvGrpSpPr/>
          <p:nvPr/>
        </p:nvGrpSpPr>
        <p:grpSpPr>
          <a:xfrm rot="10800000">
            <a:off x="7828571" y="28707"/>
            <a:ext cx="1140783" cy="5086302"/>
            <a:chOff x="5458325" y="238125"/>
            <a:chExt cx="1174975" cy="5238750"/>
          </a:xfrm>
        </p:grpSpPr>
        <p:sp>
          <p:nvSpPr>
            <p:cNvPr id="2185" name="Google Shape;2185;p7"/>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7" name="Google Shape;2247;p7"/>
          <p:cNvGrpSpPr/>
          <p:nvPr/>
        </p:nvGrpSpPr>
        <p:grpSpPr>
          <a:xfrm rot="10800000">
            <a:off x="7682451" y="28707"/>
            <a:ext cx="994639" cy="4940182"/>
            <a:chOff x="5759350" y="388625"/>
            <a:chExt cx="1024450" cy="5088250"/>
          </a:xfrm>
        </p:grpSpPr>
        <p:sp>
          <p:nvSpPr>
            <p:cNvPr id="2248" name="Google Shape;2248;p7"/>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9" name="Google Shape;2349;p7"/>
          <p:cNvGrpSpPr/>
          <p:nvPr/>
        </p:nvGrpSpPr>
        <p:grpSpPr>
          <a:xfrm rot="10800000">
            <a:off x="7682451" y="28707"/>
            <a:ext cx="1140783" cy="5086302"/>
            <a:chOff x="5608825" y="238125"/>
            <a:chExt cx="1174975" cy="5238750"/>
          </a:xfrm>
        </p:grpSpPr>
        <p:sp>
          <p:nvSpPr>
            <p:cNvPr id="2350" name="Google Shape;2350;p7"/>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7"/>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7"/>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7"/>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7"/>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7"/>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7"/>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7"/>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7"/>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7"/>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7"/>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7"/>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7"/>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7"/>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7"/>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7"/>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7"/>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7"/>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7"/>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7"/>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7"/>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7"/>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7"/>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7"/>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7"/>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7"/>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7"/>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00"/>
        <p:cNvGrpSpPr/>
        <p:nvPr/>
      </p:nvGrpSpPr>
      <p:grpSpPr>
        <a:xfrm>
          <a:off x="0" y="0"/>
          <a:ext cx="0" cy="0"/>
          <a:chOff x="0" y="0"/>
          <a:chExt cx="0" cy="0"/>
        </a:xfrm>
      </p:grpSpPr>
      <p:sp>
        <p:nvSpPr>
          <p:cNvPr id="2401" name="Google Shape;2401;p8"/>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402" name="Google Shape;2402;p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2403" name="Google Shape;2403;p8"/>
          <p:cNvGrpSpPr/>
          <p:nvPr/>
        </p:nvGrpSpPr>
        <p:grpSpPr>
          <a:xfrm rot="10800000">
            <a:off x="8851487" y="28707"/>
            <a:ext cx="264012" cy="5086302"/>
            <a:chOff x="5307800" y="238125"/>
            <a:chExt cx="271925" cy="5238750"/>
          </a:xfrm>
        </p:grpSpPr>
        <p:sp>
          <p:nvSpPr>
            <p:cNvPr id="2404" name="Google Shape;2404;p8"/>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8"/>
          <p:cNvGrpSpPr/>
          <p:nvPr/>
        </p:nvGrpSpPr>
        <p:grpSpPr>
          <a:xfrm rot="10800000">
            <a:off x="7828571" y="28707"/>
            <a:ext cx="1140783" cy="5086302"/>
            <a:chOff x="5458325" y="238125"/>
            <a:chExt cx="1174975" cy="5238750"/>
          </a:xfrm>
        </p:grpSpPr>
        <p:sp>
          <p:nvSpPr>
            <p:cNvPr id="2462" name="Google Shape;2462;p8"/>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4" name="Google Shape;2524;p8"/>
          <p:cNvGrpSpPr/>
          <p:nvPr/>
        </p:nvGrpSpPr>
        <p:grpSpPr>
          <a:xfrm rot="10800000">
            <a:off x="7682451" y="28707"/>
            <a:ext cx="994639" cy="4940182"/>
            <a:chOff x="5759350" y="388625"/>
            <a:chExt cx="1024450" cy="5088250"/>
          </a:xfrm>
        </p:grpSpPr>
        <p:sp>
          <p:nvSpPr>
            <p:cNvPr id="2525" name="Google Shape;2525;p8"/>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6" name="Google Shape;2626;p8"/>
          <p:cNvGrpSpPr/>
          <p:nvPr/>
        </p:nvGrpSpPr>
        <p:grpSpPr>
          <a:xfrm rot="10800000">
            <a:off x="7682451" y="28707"/>
            <a:ext cx="1140783" cy="5086302"/>
            <a:chOff x="5608825" y="238125"/>
            <a:chExt cx="1174975" cy="5238750"/>
          </a:xfrm>
        </p:grpSpPr>
        <p:sp>
          <p:nvSpPr>
            <p:cNvPr id="2627" name="Google Shape;2627;p8"/>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677"/>
        <p:cNvGrpSpPr/>
        <p:nvPr/>
      </p:nvGrpSpPr>
      <p:grpSpPr>
        <a:xfrm>
          <a:off x="0" y="0"/>
          <a:ext cx="0" cy="0"/>
          <a:chOff x="0" y="0"/>
          <a:chExt cx="0" cy="0"/>
        </a:xfrm>
      </p:grpSpPr>
      <p:sp>
        <p:nvSpPr>
          <p:cNvPr id="2678" name="Google Shape;2678;p9"/>
          <p:cNvSpPr txBox="1">
            <a:spLocks noGrp="1"/>
          </p:cNvSpPr>
          <p:nvPr>
            <p:ph type="body" idx="1"/>
          </p:nvPr>
        </p:nvSpPr>
        <p:spPr>
          <a:xfrm>
            <a:off x="624925" y="4177700"/>
            <a:ext cx="67593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2679" name="Google Shape;2679;p9"/>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2680" name="Google Shape;2680;p9"/>
          <p:cNvGrpSpPr/>
          <p:nvPr/>
        </p:nvGrpSpPr>
        <p:grpSpPr>
          <a:xfrm rot="10800000">
            <a:off x="8851487" y="28707"/>
            <a:ext cx="264012" cy="5086302"/>
            <a:chOff x="5307800" y="238125"/>
            <a:chExt cx="271925" cy="5238750"/>
          </a:xfrm>
        </p:grpSpPr>
        <p:sp>
          <p:nvSpPr>
            <p:cNvPr id="2681" name="Google Shape;2681;p9"/>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9"/>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9"/>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9"/>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9"/>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9"/>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9"/>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9"/>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9"/>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9"/>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9"/>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9"/>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9"/>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9"/>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9"/>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9"/>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9"/>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9"/>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9"/>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9"/>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9"/>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9"/>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9"/>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9"/>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9"/>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9"/>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9"/>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9"/>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9"/>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9"/>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9"/>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9"/>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9"/>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9"/>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9"/>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9"/>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9"/>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9"/>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9"/>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9"/>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9"/>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9"/>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9"/>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9"/>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9"/>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9"/>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9"/>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9"/>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9"/>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9"/>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9"/>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9"/>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9"/>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9"/>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9"/>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9"/>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9"/>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 name="Google Shape;2738;p9"/>
          <p:cNvGrpSpPr/>
          <p:nvPr/>
        </p:nvGrpSpPr>
        <p:grpSpPr>
          <a:xfrm rot="10800000">
            <a:off x="7828571" y="28707"/>
            <a:ext cx="1140783" cy="5086302"/>
            <a:chOff x="5458325" y="238125"/>
            <a:chExt cx="1174975" cy="5238750"/>
          </a:xfrm>
        </p:grpSpPr>
        <p:sp>
          <p:nvSpPr>
            <p:cNvPr id="2739" name="Google Shape;2739;p9"/>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9"/>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9"/>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9"/>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9"/>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9"/>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9"/>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9"/>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9"/>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9"/>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9"/>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9"/>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9"/>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9"/>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9"/>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9"/>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9"/>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9"/>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9"/>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9"/>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9"/>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9"/>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9"/>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9"/>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9"/>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9"/>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9"/>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9"/>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9"/>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9"/>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9"/>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9"/>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9"/>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9"/>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9"/>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9"/>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9"/>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9"/>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9"/>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9"/>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9"/>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9"/>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9"/>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9"/>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9"/>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9"/>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9"/>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9"/>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9"/>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9"/>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9"/>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9"/>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9"/>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9"/>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9"/>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9"/>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9"/>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9"/>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9"/>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9"/>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9"/>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9"/>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1" name="Google Shape;2801;p9"/>
          <p:cNvGrpSpPr/>
          <p:nvPr/>
        </p:nvGrpSpPr>
        <p:grpSpPr>
          <a:xfrm rot="10800000">
            <a:off x="7682451" y="28707"/>
            <a:ext cx="994639" cy="4940182"/>
            <a:chOff x="5759350" y="388625"/>
            <a:chExt cx="1024450" cy="5088250"/>
          </a:xfrm>
        </p:grpSpPr>
        <p:sp>
          <p:nvSpPr>
            <p:cNvPr id="2802" name="Google Shape;2802;p9"/>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9"/>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9"/>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9"/>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9"/>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9"/>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9"/>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9"/>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9"/>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9"/>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9"/>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9"/>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9"/>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9"/>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9"/>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9"/>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9"/>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9"/>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9"/>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9"/>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9"/>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9"/>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9"/>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9"/>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9"/>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9"/>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9"/>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9"/>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9"/>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9"/>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9"/>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9"/>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9"/>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9"/>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9"/>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9"/>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9"/>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9"/>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9"/>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9"/>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9"/>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9"/>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9"/>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9"/>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9"/>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9"/>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9"/>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9"/>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9"/>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9"/>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9"/>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9"/>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9"/>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9"/>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9"/>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9"/>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9"/>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9"/>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9"/>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9"/>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9"/>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9"/>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9"/>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9"/>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9"/>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9"/>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9"/>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9"/>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9"/>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9"/>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9"/>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9"/>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9"/>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9"/>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9"/>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9"/>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9"/>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9"/>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3" name="Google Shape;2903;p9"/>
          <p:cNvGrpSpPr/>
          <p:nvPr/>
        </p:nvGrpSpPr>
        <p:grpSpPr>
          <a:xfrm rot="10800000">
            <a:off x="7682451" y="28707"/>
            <a:ext cx="1140783" cy="5086302"/>
            <a:chOff x="5608825" y="238125"/>
            <a:chExt cx="1174975" cy="5238750"/>
          </a:xfrm>
        </p:grpSpPr>
        <p:sp>
          <p:nvSpPr>
            <p:cNvPr id="2904" name="Google Shape;2904;p9"/>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9"/>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9"/>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9"/>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9"/>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9"/>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9"/>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9"/>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9"/>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9"/>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9"/>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9"/>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9"/>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9"/>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9"/>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9"/>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9"/>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9"/>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9"/>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9"/>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9"/>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9"/>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9"/>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9"/>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9"/>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9"/>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9"/>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9"/>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9"/>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9"/>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9"/>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9"/>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9"/>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9"/>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9"/>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9"/>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9"/>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9"/>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9"/>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9"/>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9"/>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9"/>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9"/>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9"/>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9"/>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9"/>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9"/>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9"/>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9"/>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9"/>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sp>
        <p:nvSpPr>
          <p:cNvPr id="2955" name="Google Shape;2955;p10"/>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2956" name="Google Shape;2956;p10"/>
          <p:cNvGrpSpPr/>
          <p:nvPr/>
        </p:nvGrpSpPr>
        <p:grpSpPr>
          <a:xfrm rot="10800000">
            <a:off x="8851487" y="28707"/>
            <a:ext cx="264012" cy="5086302"/>
            <a:chOff x="5307800" y="238125"/>
            <a:chExt cx="271925" cy="5238750"/>
          </a:xfrm>
        </p:grpSpPr>
        <p:sp>
          <p:nvSpPr>
            <p:cNvPr id="2957" name="Google Shape;2957;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4" name="Google Shape;3014;p10"/>
          <p:cNvGrpSpPr/>
          <p:nvPr/>
        </p:nvGrpSpPr>
        <p:grpSpPr>
          <a:xfrm rot="10800000">
            <a:off x="7828571" y="28707"/>
            <a:ext cx="1140783" cy="5086302"/>
            <a:chOff x="5458325" y="238125"/>
            <a:chExt cx="1174975" cy="5238750"/>
          </a:xfrm>
        </p:grpSpPr>
        <p:sp>
          <p:nvSpPr>
            <p:cNvPr id="3015" name="Google Shape;3015;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7" name="Google Shape;3077;p10"/>
          <p:cNvGrpSpPr/>
          <p:nvPr/>
        </p:nvGrpSpPr>
        <p:grpSpPr>
          <a:xfrm rot="10800000">
            <a:off x="7682451" y="28707"/>
            <a:ext cx="994639" cy="4940182"/>
            <a:chOff x="5759350" y="388625"/>
            <a:chExt cx="1024450" cy="5088250"/>
          </a:xfrm>
        </p:grpSpPr>
        <p:sp>
          <p:nvSpPr>
            <p:cNvPr id="3078" name="Google Shape;3078;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9" name="Google Shape;3179;p10"/>
          <p:cNvGrpSpPr/>
          <p:nvPr/>
        </p:nvGrpSpPr>
        <p:grpSpPr>
          <a:xfrm rot="10800000">
            <a:off x="7682451" y="28707"/>
            <a:ext cx="1140783" cy="5086302"/>
            <a:chOff x="5608825" y="238125"/>
            <a:chExt cx="1174975" cy="5238750"/>
          </a:xfrm>
        </p:grpSpPr>
        <p:sp>
          <p:nvSpPr>
            <p:cNvPr id="3180" name="Google Shape;3180;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600"/>
              <a:buFont typeface="Dosis Light"/>
              <a:buNone/>
              <a:defRPr sz="3600">
                <a:solidFill>
                  <a:schemeClr val="dk2"/>
                </a:solidFill>
                <a:latin typeface="Dosis Light"/>
                <a:ea typeface="Dosis Light"/>
                <a:cs typeface="Dosis Light"/>
                <a:sym typeface="Dosis Light"/>
              </a:defRPr>
            </a:lvl1pPr>
            <a:lvl2pPr lvl="1">
              <a:spcBef>
                <a:spcPts val="0"/>
              </a:spcBef>
              <a:spcAft>
                <a:spcPts val="0"/>
              </a:spcAft>
              <a:buClr>
                <a:schemeClr val="dk2"/>
              </a:buClr>
              <a:buSzPts val="3600"/>
              <a:buFont typeface="Dosis Light"/>
              <a:buNone/>
              <a:defRPr sz="3600">
                <a:solidFill>
                  <a:schemeClr val="dk2"/>
                </a:solidFill>
                <a:latin typeface="Dosis Light"/>
                <a:ea typeface="Dosis Light"/>
                <a:cs typeface="Dosis Light"/>
                <a:sym typeface="Dosis Light"/>
              </a:defRPr>
            </a:lvl2pPr>
            <a:lvl3pPr lvl="2">
              <a:spcBef>
                <a:spcPts val="0"/>
              </a:spcBef>
              <a:spcAft>
                <a:spcPts val="0"/>
              </a:spcAft>
              <a:buClr>
                <a:schemeClr val="dk2"/>
              </a:buClr>
              <a:buSzPts val="3600"/>
              <a:buFont typeface="Dosis Light"/>
              <a:buNone/>
              <a:defRPr sz="3600">
                <a:solidFill>
                  <a:schemeClr val="dk2"/>
                </a:solidFill>
                <a:latin typeface="Dosis Light"/>
                <a:ea typeface="Dosis Light"/>
                <a:cs typeface="Dosis Light"/>
                <a:sym typeface="Dosis Light"/>
              </a:defRPr>
            </a:lvl3pPr>
            <a:lvl4pPr lvl="3">
              <a:spcBef>
                <a:spcPts val="0"/>
              </a:spcBef>
              <a:spcAft>
                <a:spcPts val="0"/>
              </a:spcAft>
              <a:buClr>
                <a:schemeClr val="dk2"/>
              </a:buClr>
              <a:buSzPts val="3600"/>
              <a:buFont typeface="Dosis Light"/>
              <a:buNone/>
              <a:defRPr sz="3600">
                <a:solidFill>
                  <a:schemeClr val="dk2"/>
                </a:solidFill>
                <a:latin typeface="Dosis Light"/>
                <a:ea typeface="Dosis Light"/>
                <a:cs typeface="Dosis Light"/>
                <a:sym typeface="Dosis Light"/>
              </a:defRPr>
            </a:lvl4pPr>
            <a:lvl5pPr lvl="4">
              <a:spcBef>
                <a:spcPts val="0"/>
              </a:spcBef>
              <a:spcAft>
                <a:spcPts val="0"/>
              </a:spcAft>
              <a:buClr>
                <a:schemeClr val="dk2"/>
              </a:buClr>
              <a:buSzPts val="3600"/>
              <a:buFont typeface="Dosis Light"/>
              <a:buNone/>
              <a:defRPr sz="3600">
                <a:solidFill>
                  <a:schemeClr val="dk2"/>
                </a:solidFill>
                <a:latin typeface="Dosis Light"/>
                <a:ea typeface="Dosis Light"/>
                <a:cs typeface="Dosis Light"/>
                <a:sym typeface="Dosis Light"/>
              </a:defRPr>
            </a:lvl5pPr>
            <a:lvl6pPr lvl="5">
              <a:spcBef>
                <a:spcPts val="0"/>
              </a:spcBef>
              <a:spcAft>
                <a:spcPts val="0"/>
              </a:spcAft>
              <a:buClr>
                <a:schemeClr val="dk2"/>
              </a:buClr>
              <a:buSzPts val="3600"/>
              <a:buFont typeface="Dosis Light"/>
              <a:buNone/>
              <a:defRPr sz="3600">
                <a:solidFill>
                  <a:schemeClr val="dk2"/>
                </a:solidFill>
                <a:latin typeface="Dosis Light"/>
                <a:ea typeface="Dosis Light"/>
                <a:cs typeface="Dosis Light"/>
                <a:sym typeface="Dosis Light"/>
              </a:defRPr>
            </a:lvl6pPr>
            <a:lvl7pPr lvl="6">
              <a:spcBef>
                <a:spcPts val="0"/>
              </a:spcBef>
              <a:spcAft>
                <a:spcPts val="0"/>
              </a:spcAft>
              <a:buClr>
                <a:schemeClr val="dk2"/>
              </a:buClr>
              <a:buSzPts val="3600"/>
              <a:buFont typeface="Dosis Light"/>
              <a:buNone/>
              <a:defRPr sz="3600">
                <a:solidFill>
                  <a:schemeClr val="dk2"/>
                </a:solidFill>
                <a:latin typeface="Dosis Light"/>
                <a:ea typeface="Dosis Light"/>
                <a:cs typeface="Dosis Light"/>
                <a:sym typeface="Dosis Light"/>
              </a:defRPr>
            </a:lvl7pPr>
            <a:lvl8pPr lvl="7">
              <a:spcBef>
                <a:spcPts val="0"/>
              </a:spcBef>
              <a:spcAft>
                <a:spcPts val="0"/>
              </a:spcAft>
              <a:buClr>
                <a:schemeClr val="dk2"/>
              </a:buClr>
              <a:buSzPts val="3600"/>
              <a:buFont typeface="Dosis Light"/>
              <a:buNone/>
              <a:defRPr sz="3600">
                <a:solidFill>
                  <a:schemeClr val="dk2"/>
                </a:solidFill>
                <a:latin typeface="Dosis Light"/>
                <a:ea typeface="Dosis Light"/>
                <a:cs typeface="Dosis Light"/>
                <a:sym typeface="Dosis Light"/>
              </a:defRPr>
            </a:lvl8pPr>
            <a:lvl9pPr lvl="8">
              <a:spcBef>
                <a:spcPts val="0"/>
              </a:spcBef>
              <a:spcAft>
                <a:spcPts val="0"/>
              </a:spcAft>
              <a:buClr>
                <a:schemeClr val="dk2"/>
              </a:buClr>
              <a:buSzPts val="3600"/>
              <a:buFont typeface="Dosis Light"/>
              <a:buNone/>
              <a:defRPr sz="3600">
                <a:solidFill>
                  <a:schemeClr val="dk2"/>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1pPr>
            <a:lvl2pPr marL="914400" lvl="1"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2pPr>
            <a:lvl3pPr marL="1371600" lvl="2" indent="-381000">
              <a:spcBef>
                <a:spcPts val="0"/>
              </a:spcBef>
              <a:spcAft>
                <a:spcPts val="0"/>
              </a:spcAft>
              <a:buClr>
                <a:schemeClr val="accent1"/>
              </a:buClr>
              <a:buSzPts val="2400"/>
              <a:buFont typeface="Titillium Web Light"/>
              <a:buChar char="▫"/>
              <a:defRPr sz="2400">
                <a:solidFill>
                  <a:schemeClr val="dk1"/>
                </a:solidFill>
                <a:latin typeface="Titillium Web Light"/>
                <a:ea typeface="Titillium Web Light"/>
                <a:cs typeface="Titillium Web Light"/>
                <a:sym typeface="Titillium Web Light"/>
              </a:defRPr>
            </a:lvl3pPr>
            <a:lvl4pPr marL="1828800" lvl="3"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4pPr>
            <a:lvl5pPr marL="2286000" lvl="4"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5pPr>
            <a:lvl6pPr marL="2743200" lvl="5"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6pPr>
            <a:lvl7pPr marL="3200400" lvl="6"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7pPr>
            <a:lvl8pPr marL="3657600" lvl="7"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8pPr>
            <a:lvl9pPr marL="4114800" lvl="8" indent="-381000">
              <a:spcBef>
                <a:spcPts val="0"/>
              </a:spcBef>
              <a:spcAft>
                <a:spcPts val="0"/>
              </a:spcAft>
              <a:buClr>
                <a:schemeClr val="dk1"/>
              </a:buClr>
              <a:buSzPts val="2400"/>
              <a:buFont typeface="Titillium Web Light"/>
              <a:buChar char="■"/>
              <a:defRPr sz="2400">
                <a:solidFill>
                  <a:schemeClr val="dk1"/>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chemeClr val="dk2"/>
                </a:solidFill>
                <a:latin typeface="Dosis Light"/>
                <a:ea typeface="Dosis Light"/>
                <a:cs typeface="Dosis Light"/>
                <a:sym typeface="Dosis Light"/>
              </a:defRPr>
            </a:lvl1pPr>
            <a:lvl2pPr lvl="1">
              <a:buNone/>
              <a:defRPr sz="1200">
                <a:solidFill>
                  <a:schemeClr val="dk2"/>
                </a:solidFill>
                <a:latin typeface="Dosis Light"/>
                <a:ea typeface="Dosis Light"/>
                <a:cs typeface="Dosis Light"/>
                <a:sym typeface="Dosis Light"/>
              </a:defRPr>
            </a:lvl2pPr>
            <a:lvl3pPr lvl="2">
              <a:buNone/>
              <a:defRPr sz="1200">
                <a:solidFill>
                  <a:schemeClr val="dk2"/>
                </a:solidFill>
                <a:latin typeface="Dosis Light"/>
                <a:ea typeface="Dosis Light"/>
                <a:cs typeface="Dosis Light"/>
                <a:sym typeface="Dosis Light"/>
              </a:defRPr>
            </a:lvl3pPr>
            <a:lvl4pPr lvl="3">
              <a:buNone/>
              <a:defRPr sz="1200">
                <a:solidFill>
                  <a:schemeClr val="dk2"/>
                </a:solidFill>
                <a:latin typeface="Dosis Light"/>
                <a:ea typeface="Dosis Light"/>
                <a:cs typeface="Dosis Light"/>
                <a:sym typeface="Dosis Light"/>
              </a:defRPr>
            </a:lvl4pPr>
            <a:lvl5pPr lvl="4">
              <a:buNone/>
              <a:defRPr sz="1200">
                <a:solidFill>
                  <a:schemeClr val="dk2"/>
                </a:solidFill>
                <a:latin typeface="Dosis Light"/>
                <a:ea typeface="Dosis Light"/>
                <a:cs typeface="Dosis Light"/>
                <a:sym typeface="Dosis Light"/>
              </a:defRPr>
            </a:lvl5pPr>
            <a:lvl6pPr lvl="5">
              <a:buNone/>
              <a:defRPr sz="1200">
                <a:solidFill>
                  <a:schemeClr val="dk2"/>
                </a:solidFill>
                <a:latin typeface="Dosis Light"/>
                <a:ea typeface="Dosis Light"/>
                <a:cs typeface="Dosis Light"/>
                <a:sym typeface="Dosis Light"/>
              </a:defRPr>
            </a:lvl6pPr>
            <a:lvl7pPr lvl="6">
              <a:buNone/>
              <a:defRPr sz="1200">
                <a:solidFill>
                  <a:schemeClr val="dk2"/>
                </a:solidFill>
                <a:latin typeface="Dosis Light"/>
                <a:ea typeface="Dosis Light"/>
                <a:cs typeface="Dosis Light"/>
                <a:sym typeface="Dosis Light"/>
              </a:defRPr>
            </a:lvl7pPr>
            <a:lvl8pPr lvl="7">
              <a:buNone/>
              <a:defRPr sz="1200">
                <a:solidFill>
                  <a:schemeClr val="dk2"/>
                </a:solidFill>
                <a:latin typeface="Dosis Light"/>
                <a:ea typeface="Dosis Light"/>
                <a:cs typeface="Dosis Light"/>
                <a:sym typeface="Dosis Light"/>
              </a:defRPr>
            </a:lvl8pPr>
            <a:lvl9pPr lvl="8">
              <a:buNone/>
              <a:defRPr sz="1200">
                <a:solidFill>
                  <a:schemeClr val="dk2"/>
                </a:solidFill>
                <a:latin typeface="Dosis Light"/>
                <a:ea typeface="Dosis Light"/>
                <a:cs typeface="Dosis Light"/>
                <a:sym typeface="Dosis Ligh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13"/>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0B5394"/>
                </a:solidFill>
              </a:rPr>
              <a:t>Women’s History Month  </a:t>
            </a:r>
            <a:endParaRPr sz="5000" b="1">
              <a:solidFill>
                <a:srgbClr val="0B5394"/>
              </a:solidFill>
            </a:endParaRPr>
          </a:p>
          <a:p>
            <a:pPr marL="0" lvl="0" indent="0" algn="l" rtl="0">
              <a:spcBef>
                <a:spcPts val="0"/>
              </a:spcBef>
              <a:spcAft>
                <a:spcPts val="0"/>
              </a:spcAft>
              <a:buNone/>
            </a:pPr>
            <a:r>
              <a:rPr lang="en" sz="5000" b="1">
                <a:solidFill>
                  <a:srgbClr val="0B5394"/>
                </a:solidFill>
              </a:rPr>
              <a:t>March 2022</a:t>
            </a:r>
            <a:endParaRPr sz="5000" b="1">
              <a:solidFill>
                <a:srgbClr val="0B5394"/>
              </a:solidFill>
            </a:endParaRPr>
          </a:p>
          <a:p>
            <a:pPr marL="0" lvl="0" indent="0" algn="l" rtl="0">
              <a:spcBef>
                <a:spcPts val="0"/>
              </a:spcBef>
              <a:spcAft>
                <a:spcPts val="0"/>
              </a:spcAft>
              <a:buNone/>
            </a:pPr>
            <a:endParaRPr/>
          </a:p>
        </p:txBody>
      </p:sp>
      <p:sp>
        <p:nvSpPr>
          <p:cNvPr id="3837" name="Google Shape;3837;p13"/>
          <p:cNvSpPr txBox="1"/>
          <p:nvPr/>
        </p:nvSpPr>
        <p:spPr>
          <a:xfrm>
            <a:off x="853725" y="3090325"/>
            <a:ext cx="503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tillium Web Light"/>
                <a:ea typeface="Titillium Web Light"/>
                <a:cs typeface="Titillium Web Light"/>
                <a:sym typeface="Titillium Web Light"/>
              </a:rPr>
              <a:t>Presented by Jennifer Hunau</a:t>
            </a:r>
            <a:endParaRPr>
              <a:latin typeface="Titillium Web Light"/>
              <a:ea typeface="Titillium Web Light"/>
              <a:cs typeface="Titillium Web Light"/>
              <a:sym typeface="Titillium Web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41"/>
        <p:cNvGrpSpPr/>
        <p:nvPr/>
      </p:nvGrpSpPr>
      <p:grpSpPr>
        <a:xfrm>
          <a:off x="0" y="0"/>
          <a:ext cx="0" cy="0"/>
          <a:chOff x="0" y="0"/>
          <a:chExt cx="0" cy="0"/>
        </a:xfrm>
      </p:grpSpPr>
      <p:sp>
        <p:nvSpPr>
          <p:cNvPr id="3842" name="Google Shape;3842;p14"/>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B5394"/>
                </a:solidFill>
              </a:rPr>
              <a:t>Women’s History Month </a:t>
            </a:r>
            <a:r>
              <a:rPr lang="en">
                <a:solidFill>
                  <a:srgbClr val="0B5394"/>
                </a:solidFill>
                <a:latin typeface="Verdana"/>
                <a:ea typeface="Verdana"/>
                <a:cs typeface="Verdana"/>
                <a:sym typeface="Verdana"/>
              </a:rPr>
              <a:t>Theme for 2022</a:t>
            </a:r>
            <a:endParaRPr>
              <a:solidFill>
                <a:srgbClr val="0B5394"/>
              </a:solidFill>
              <a:latin typeface="Verdana"/>
              <a:ea typeface="Verdana"/>
              <a:cs typeface="Verdana"/>
              <a:sym typeface="Verdana"/>
            </a:endParaRPr>
          </a:p>
        </p:txBody>
      </p:sp>
      <p:sp>
        <p:nvSpPr>
          <p:cNvPr id="3843" name="Google Shape;3843;p14"/>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pic>
        <p:nvPicPr>
          <p:cNvPr id="3844" name="Google Shape;3844;p14"/>
          <p:cNvPicPr preferRelativeResize="0"/>
          <p:nvPr/>
        </p:nvPicPr>
        <p:blipFill>
          <a:blip r:embed="rId3">
            <a:alphaModFix/>
          </a:blip>
          <a:stretch>
            <a:fillRect/>
          </a:stretch>
        </p:blipFill>
        <p:spPr>
          <a:xfrm>
            <a:off x="267350" y="1843250"/>
            <a:ext cx="7212050" cy="2484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48"/>
        <p:cNvGrpSpPr/>
        <p:nvPr/>
      </p:nvGrpSpPr>
      <p:grpSpPr>
        <a:xfrm>
          <a:off x="0" y="0"/>
          <a:ext cx="0" cy="0"/>
          <a:chOff x="0" y="0"/>
          <a:chExt cx="0" cy="0"/>
        </a:xfrm>
      </p:grpSpPr>
      <p:sp>
        <p:nvSpPr>
          <p:cNvPr id="3849" name="Google Shape;3849;p15"/>
          <p:cNvSpPr txBox="1">
            <a:spLocks noGrp="1"/>
          </p:cNvSpPr>
          <p:nvPr>
            <p:ph type="title"/>
          </p:nvPr>
        </p:nvSpPr>
        <p:spPr>
          <a:xfrm>
            <a:off x="718300" y="280750"/>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History</a:t>
            </a:r>
            <a:endParaRPr/>
          </a:p>
        </p:txBody>
      </p:sp>
      <p:sp>
        <p:nvSpPr>
          <p:cNvPr id="3850" name="Google Shape;3850;p15"/>
          <p:cNvSpPr txBox="1">
            <a:spLocks noGrp="1"/>
          </p:cNvSpPr>
          <p:nvPr>
            <p:ph type="body" idx="1"/>
          </p:nvPr>
        </p:nvSpPr>
        <p:spPr>
          <a:xfrm>
            <a:off x="760650" y="1225550"/>
            <a:ext cx="6761100" cy="2980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073763"/>
                </a:solidFill>
              </a:rPr>
              <a:t>1980, President Jimmy Carter pronounces Women's History Week</a:t>
            </a:r>
            <a:r>
              <a:rPr lang="en" sz="1800">
                <a:solidFill>
                  <a:srgbClr val="073763"/>
                </a:solidFill>
              </a:rPr>
              <a:t>​</a:t>
            </a:r>
            <a:endParaRPr sz="1800">
              <a:solidFill>
                <a:srgbClr val="073763"/>
              </a:solidFill>
            </a:endParaRPr>
          </a:p>
          <a:p>
            <a:pPr marL="0" lvl="0" indent="0" algn="l" rtl="0">
              <a:lnSpc>
                <a:spcPct val="115000"/>
              </a:lnSpc>
              <a:spcBef>
                <a:spcPts val="0"/>
              </a:spcBef>
              <a:spcAft>
                <a:spcPts val="0"/>
              </a:spcAft>
              <a:buNone/>
            </a:pPr>
            <a:r>
              <a:rPr lang="en" sz="1800">
                <a:solidFill>
                  <a:srgbClr val="073763"/>
                </a:solidFill>
              </a:rPr>
              <a:t>​</a:t>
            </a:r>
            <a:endParaRPr sz="1800">
              <a:solidFill>
                <a:srgbClr val="073763"/>
              </a:solidFill>
            </a:endParaRPr>
          </a:p>
          <a:p>
            <a:pPr marL="0" lvl="0" indent="0" algn="l" rtl="0">
              <a:lnSpc>
                <a:spcPct val="115000"/>
              </a:lnSpc>
              <a:spcBef>
                <a:spcPts val="0"/>
              </a:spcBef>
              <a:spcAft>
                <a:spcPts val="0"/>
              </a:spcAft>
              <a:buNone/>
            </a:pPr>
            <a:r>
              <a:rPr lang="en" sz="1800" b="1">
                <a:solidFill>
                  <a:srgbClr val="073763"/>
                </a:solidFill>
              </a:rPr>
              <a:t>1987, Legislation passed to create Women's History Month</a:t>
            </a:r>
            <a:r>
              <a:rPr lang="en" sz="1800">
                <a:solidFill>
                  <a:srgbClr val="073763"/>
                </a:solidFill>
              </a:rPr>
              <a:t>​</a:t>
            </a:r>
            <a:endParaRPr sz="1800">
              <a:solidFill>
                <a:srgbClr val="073763"/>
              </a:solidFill>
            </a:endParaRPr>
          </a:p>
          <a:p>
            <a:pPr marL="0" lvl="0" indent="0" algn="l" rtl="0">
              <a:lnSpc>
                <a:spcPct val="115000"/>
              </a:lnSpc>
              <a:spcBef>
                <a:spcPts val="0"/>
              </a:spcBef>
              <a:spcAft>
                <a:spcPts val="0"/>
              </a:spcAft>
              <a:buNone/>
            </a:pPr>
            <a:r>
              <a:rPr lang="en" sz="1800">
                <a:solidFill>
                  <a:srgbClr val="073763"/>
                </a:solidFill>
              </a:rPr>
              <a:t>​</a:t>
            </a:r>
            <a:endParaRPr sz="1800">
              <a:solidFill>
                <a:srgbClr val="073763"/>
              </a:solidFill>
            </a:endParaRPr>
          </a:p>
          <a:p>
            <a:pPr marL="0" lvl="0" indent="0" algn="l" rtl="0">
              <a:lnSpc>
                <a:spcPct val="115000"/>
              </a:lnSpc>
              <a:spcBef>
                <a:spcPts val="0"/>
              </a:spcBef>
              <a:spcAft>
                <a:spcPts val="0"/>
              </a:spcAft>
              <a:buNone/>
            </a:pPr>
            <a:r>
              <a:rPr lang="en" sz="1800" b="1">
                <a:solidFill>
                  <a:srgbClr val="073763"/>
                </a:solidFill>
              </a:rPr>
              <a:t>March was selected to coincide with International Women's Day on March 8th.</a:t>
            </a:r>
            <a:r>
              <a:rPr lang="en" sz="1800">
                <a:solidFill>
                  <a:srgbClr val="073763"/>
                </a:solidFill>
              </a:rPr>
              <a:t>​</a:t>
            </a:r>
            <a:endParaRPr sz="1800">
              <a:solidFill>
                <a:srgbClr val="073763"/>
              </a:solidFill>
            </a:endParaRPr>
          </a:p>
          <a:p>
            <a:pPr marL="558800" lvl="0" indent="-342900" algn="l" rtl="0">
              <a:lnSpc>
                <a:spcPct val="115000"/>
              </a:lnSpc>
              <a:spcBef>
                <a:spcPts val="0"/>
              </a:spcBef>
              <a:spcAft>
                <a:spcPts val="0"/>
              </a:spcAft>
              <a:buClr>
                <a:srgbClr val="073763"/>
              </a:buClr>
              <a:buSzPts val="1800"/>
              <a:buChar char="●"/>
            </a:pPr>
            <a:r>
              <a:rPr lang="en" sz="1800">
                <a:solidFill>
                  <a:srgbClr val="073763"/>
                </a:solidFill>
              </a:rPr>
              <a:t>celebrate women's achievements​</a:t>
            </a:r>
            <a:endParaRPr sz="1800">
              <a:solidFill>
                <a:srgbClr val="073763"/>
              </a:solidFill>
            </a:endParaRPr>
          </a:p>
          <a:p>
            <a:pPr marL="558800" lvl="0" indent="-342900" algn="l" rtl="0">
              <a:lnSpc>
                <a:spcPct val="115000"/>
              </a:lnSpc>
              <a:spcBef>
                <a:spcPts val="0"/>
              </a:spcBef>
              <a:spcAft>
                <a:spcPts val="0"/>
              </a:spcAft>
              <a:buClr>
                <a:srgbClr val="073763"/>
              </a:buClr>
              <a:buSzPts val="1800"/>
              <a:buChar char="●"/>
            </a:pPr>
            <a:r>
              <a:rPr lang="en" sz="1800">
                <a:solidFill>
                  <a:srgbClr val="073763"/>
                </a:solidFill>
              </a:rPr>
              <a:t>raise awareness about women's equality​</a:t>
            </a:r>
            <a:endParaRPr sz="1800">
              <a:solidFill>
                <a:srgbClr val="073763"/>
              </a:solidFill>
            </a:endParaRPr>
          </a:p>
          <a:p>
            <a:pPr marL="558800" lvl="0" indent="-342900" algn="l" rtl="0">
              <a:lnSpc>
                <a:spcPct val="115000"/>
              </a:lnSpc>
              <a:spcBef>
                <a:spcPts val="0"/>
              </a:spcBef>
              <a:spcAft>
                <a:spcPts val="0"/>
              </a:spcAft>
              <a:buClr>
                <a:srgbClr val="073763"/>
              </a:buClr>
              <a:buSzPts val="1800"/>
              <a:buChar char="●"/>
            </a:pPr>
            <a:r>
              <a:rPr lang="en" sz="1800">
                <a:solidFill>
                  <a:srgbClr val="073763"/>
                </a:solidFill>
              </a:rPr>
              <a:t>work for accelerated gender parity</a:t>
            </a:r>
            <a:endParaRPr sz="1800">
              <a:solidFill>
                <a:srgbClr val="073763"/>
              </a:solidFill>
            </a:endParaRPr>
          </a:p>
          <a:p>
            <a:pPr marL="0" lvl="0" indent="0" algn="l" rtl="0">
              <a:spcBef>
                <a:spcPts val="600"/>
              </a:spcBef>
              <a:spcAft>
                <a:spcPts val="0"/>
              </a:spcAft>
              <a:buNone/>
            </a:pPr>
            <a:endParaRPr/>
          </a:p>
        </p:txBody>
      </p:sp>
      <p:sp>
        <p:nvSpPr>
          <p:cNvPr id="3851" name="Google Shape;3851;p1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5"/>
        <p:cNvGrpSpPr/>
        <p:nvPr/>
      </p:nvGrpSpPr>
      <p:grpSpPr>
        <a:xfrm>
          <a:off x="0" y="0"/>
          <a:ext cx="0" cy="0"/>
          <a:chOff x="0" y="0"/>
          <a:chExt cx="0" cy="0"/>
        </a:xfrm>
      </p:grpSpPr>
      <p:sp>
        <p:nvSpPr>
          <p:cNvPr id="3856" name="Google Shape;3856;p16"/>
          <p:cNvSpPr txBox="1">
            <a:spLocks noGrp="1"/>
          </p:cNvSpPr>
          <p:nvPr>
            <p:ph type="title"/>
          </p:nvPr>
        </p:nvSpPr>
        <p:spPr>
          <a:xfrm>
            <a:off x="3527775" y="338675"/>
            <a:ext cx="3951600" cy="125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Women Providing Hope</a:t>
            </a:r>
            <a:endParaRPr/>
          </a:p>
        </p:txBody>
      </p:sp>
      <p:sp>
        <p:nvSpPr>
          <p:cNvPr id="3857" name="Google Shape;3857;p16"/>
          <p:cNvSpPr txBox="1">
            <a:spLocks noGrp="1"/>
          </p:cNvSpPr>
          <p:nvPr>
            <p:ph type="body" idx="1"/>
          </p:nvPr>
        </p:nvSpPr>
        <p:spPr>
          <a:xfrm>
            <a:off x="272200" y="2300125"/>
            <a:ext cx="3352800" cy="39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700">
                <a:solidFill>
                  <a:srgbClr val="0B5394"/>
                </a:solidFill>
              </a:rPr>
              <a:t>Nita Patel, vaccine scientist</a:t>
            </a:r>
            <a:endParaRPr sz="1700">
              <a:solidFill>
                <a:srgbClr val="0B5394"/>
              </a:solidFill>
            </a:endParaRPr>
          </a:p>
          <a:p>
            <a:pPr marL="0" lvl="0" indent="0" algn="l" rtl="0">
              <a:spcBef>
                <a:spcPts val="600"/>
              </a:spcBef>
              <a:spcAft>
                <a:spcPts val="0"/>
              </a:spcAft>
              <a:buNone/>
            </a:pPr>
            <a:endParaRPr sz="1800"/>
          </a:p>
        </p:txBody>
      </p:sp>
      <p:sp>
        <p:nvSpPr>
          <p:cNvPr id="3858" name="Google Shape;3858;p16"/>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a:t>
            </a:fld>
            <a:endParaRPr/>
          </a:p>
        </p:txBody>
      </p:sp>
      <p:pic>
        <p:nvPicPr>
          <p:cNvPr id="3859" name="Google Shape;3859;p16"/>
          <p:cNvPicPr preferRelativeResize="0"/>
          <p:nvPr/>
        </p:nvPicPr>
        <p:blipFill>
          <a:blip r:embed="rId3">
            <a:alphaModFix/>
          </a:blip>
          <a:stretch>
            <a:fillRect/>
          </a:stretch>
        </p:blipFill>
        <p:spPr>
          <a:xfrm>
            <a:off x="289300" y="137600"/>
            <a:ext cx="3062098" cy="2296573"/>
          </a:xfrm>
          <a:prstGeom prst="rect">
            <a:avLst/>
          </a:prstGeom>
          <a:noFill/>
          <a:ln>
            <a:noFill/>
          </a:ln>
        </p:spPr>
      </p:pic>
      <p:sp>
        <p:nvSpPr>
          <p:cNvPr id="3860" name="Google Shape;3860;p16"/>
          <p:cNvSpPr txBox="1">
            <a:spLocks noGrp="1"/>
          </p:cNvSpPr>
          <p:nvPr>
            <p:ph type="body" idx="1"/>
          </p:nvPr>
        </p:nvSpPr>
        <p:spPr>
          <a:xfrm>
            <a:off x="4291625" y="4008900"/>
            <a:ext cx="2533500" cy="522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600">
                <a:solidFill>
                  <a:srgbClr val="0B5394"/>
                </a:solidFill>
              </a:rPr>
              <a:t>Dr. Kizzmekia Corbett, vaccine developer</a:t>
            </a:r>
            <a:endParaRPr sz="1800">
              <a:solidFill>
                <a:srgbClr val="0B5394"/>
              </a:solidFill>
            </a:endParaRPr>
          </a:p>
        </p:txBody>
      </p:sp>
      <p:pic>
        <p:nvPicPr>
          <p:cNvPr id="3861" name="Google Shape;3861;p16"/>
          <p:cNvPicPr preferRelativeResize="0"/>
          <p:nvPr/>
        </p:nvPicPr>
        <p:blipFill>
          <a:blip r:embed="rId4">
            <a:alphaModFix/>
          </a:blip>
          <a:stretch>
            <a:fillRect/>
          </a:stretch>
        </p:blipFill>
        <p:spPr>
          <a:xfrm>
            <a:off x="421506" y="2810850"/>
            <a:ext cx="2653343" cy="1720045"/>
          </a:xfrm>
          <a:prstGeom prst="rect">
            <a:avLst/>
          </a:prstGeom>
          <a:noFill/>
          <a:ln>
            <a:noFill/>
          </a:ln>
        </p:spPr>
      </p:pic>
      <p:sp>
        <p:nvSpPr>
          <p:cNvPr id="3862" name="Google Shape;3862;p16"/>
          <p:cNvSpPr txBox="1">
            <a:spLocks noGrp="1"/>
          </p:cNvSpPr>
          <p:nvPr>
            <p:ph type="body" idx="1"/>
          </p:nvPr>
        </p:nvSpPr>
        <p:spPr>
          <a:xfrm>
            <a:off x="56450" y="4421025"/>
            <a:ext cx="3674100" cy="393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500">
                <a:solidFill>
                  <a:srgbClr val="0B5394"/>
                </a:solidFill>
              </a:rPr>
              <a:t>Dr. Katrine Wallace, epidemiologist</a:t>
            </a:r>
            <a:endParaRPr sz="1500">
              <a:solidFill>
                <a:srgbClr val="0B5394"/>
              </a:solidFill>
            </a:endParaRPr>
          </a:p>
          <a:p>
            <a:pPr marL="0" lvl="0" indent="0" algn="l" rtl="0">
              <a:spcBef>
                <a:spcPts val="600"/>
              </a:spcBef>
              <a:spcAft>
                <a:spcPts val="0"/>
              </a:spcAft>
              <a:buNone/>
            </a:pPr>
            <a:endParaRPr sz="1800"/>
          </a:p>
        </p:txBody>
      </p:sp>
      <p:pic>
        <p:nvPicPr>
          <p:cNvPr id="3863" name="Google Shape;3863;p16"/>
          <p:cNvPicPr preferRelativeResize="0"/>
          <p:nvPr/>
        </p:nvPicPr>
        <p:blipFill>
          <a:blip r:embed="rId5">
            <a:alphaModFix/>
          </a:blip>
          <a:stretch>
            <a:fillRect/>
          </a:stretch>
        </p:blipFill>
        <p:spPr>
          <a:xfrm>
            <a:off x="3953028" y="1928753"/>
            <a:ext cx="3210700" cy="2136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7"/>
        <p:cNvGrpSpPr/>
        <p:nvPr/>
      </p:nvGrpSpPr>
      <p:grpSpPr>
        <a:xfrm>
          <a:off x="0" y="0"/>
          <a:ext cx="0" cy="0"/>
          <a:chOff x="0" y="0"/>
          <a:chExt cx="0" cy="0"/>
        </a:xfrm>
      </p:grpSpPr>
      <p:sp>
        <p:nvSpPr>
          <p:cNvPr id="3868" name="Google Shape;3868;p17"/>
          <p:cNvSpPr txBox="1">
            <a:spLocks noGrp="1"/>
          </p:cNvSpPr>
          <p:nvPr>
            <p:ph type="title"/>
          </p:nvPr>
        </p:nvSpPr>
        <p:spPr>
          <a:xfrm>
            <a:off x="316125" y="47925"/>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Library Books about Women</a:t>
            </a:r>
            <a:endParaRPr/>
          </a:p>
        </p:txBody>
      </p:sp>
      <p:sp>
        <p:nvSpPr>
          <p:cNvPr id="3869" name="Google Shape;3869;p17"/>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pic>
        <p:nvPicPr>
          <p:cNvPr id="3870" name="Google Shape;3870;p17"/>
          <p:cNvPicPr preferRelativeResize="0"/>
          <p:nvPr/>
        </p:nvPicPr>
        <p:blipFill>
          <a:blip r:embed="rId3">
            <a:alphaModFix/>
          </a:blip>
          <a:stretch>
            <a:fillRect/>
          </a:stretch>
        </p:blipFill>
        <p:spPr>
          <a:xfrm>
            <a:off x="2972763" y="779375"/>
            <a:ext cx="2802799" cy="4306176"/>
          </a:xfrm>
          <a:prstGeom prst="rect">
            <a:avLst/>
          </a:prstGeom>
          <a:noFill/>
          <a:ln>
            <a:noFill/>
          </a:ln>
        </p:spPr>
      </p:pic>
      <p:pic>
        <p:nvPicPr>
          <p:cNvPr id="3871" name="Google Shape;3871;p17"/>
          <p:cNvPicPr preferRelativeResize="0"/>
          <p:nvPr/>
        </p:nvPicPr>
        <p:blipFill>
          <a:blip r:embed="rId4">
            <a:alphaModFix/>
          </a:blip>
          <a:stretch>
            <a:fillRect/>
          </a:stretch>
        </p:blipFill>
        <p:spPr>
          <a:xfrm>
            <a:off x="215924" y="1015375"/>
            <a:ext cx="2603894" cy="3933375"/>
          </a:xfrm>
          <a:prstGeom prst="rect">
            <a:avLst/>
          </a:prstGeom>
          <a:noFill/>
          <a:ln>
            <a:noFill/>
          </a:ln>
        </p:spPr>
      </p:pic>
      <p:pic>
        <p:nvPicPr>
          <p:cNvPr id="3872" name="Google Shape;3872;p17"/>
          <p:cNvPicPr preferRelativeResize="0"/>
          <p:nvPr/>
        </p:nvPicPr>
        <p:blipFill>
          <a:blip r:embed="rId5">
            <a:alphaModFix/>
          </a:blip>
          <a:stretch>
            <a:fillRect/>
          </a:stretch>
        </p:blipFill>
        <p:spPr>
          <a:xfrm>
            <a:off x="5928494" y="1015375"/>
            <a:ext cx="2608165" cy="39333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76"/>
        <p:cNvGrpSpPr/>
        <p:nvPr/>
      </p:nvGrpSpPr>
      <p:grpSpPr>
        <a:xfrm>
          <a:off x="0" y="0"/>
          <a:ext cx="0" cy="0"/>
          <a:chOff x="0" y="0"/>
          <a:chExt cx="0" cy="0"/>
        </a:xfrm>
      </p:grpSpPr>
      <p:sp>
        <p:nvSpPr>
          <p:cNvPr id="3877" name="Google Shape;3877;p18"/>
          <p:cNvSpPr txBox="1">
            <a:spLocks noGrp="1"/>
          </p:cNvSpPr>
          <p:nvPr>
            <p:ph type="title"/>
          </p:nvPr>
        </p:nvSpPr>
        <p:spPr>
          <a:xfrm>
            <a:off x="718300" y="83200"/>
            <a:ext cx="67611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SRVUSD Celebrates Women</a:t>
            </a:r>
            <a:endParaRPr/>
          </a:p>
        </p:txBody>
      </p:sp>
      <p:sp>
        <p:nvSpPr>
          <p:cNvPr id="3878" name="Google Shape;3878;p18"/>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6</a:t>
            </a:fld>
            <a:endParaRPr/>
          </a:p>
        </p:txBody>
      </p:sp>
      <p:pic>
        <p:nvPicPr>
          <p:cNvPr id="3879" name="Google Shape;3879;p18"/>
          <p:cNvPicPr preferRelativeResize="0"/>
          <p:nvPr/>
        </p:nvPicPr>
        <p:blipFill rotWithShape="1">
          <a:blip r:embed="rId3">
            <a:alphaModFix/>
          </a:blip>
          <a:srcRect t="11123" r="6933" b="12060"/>
          <a:stretch/>
        </p:blipFill>
        <p:spPr>
          <a:xfrm>
            <a:off x="30625" y="940600"/>
            <a:ext cx="3370148" cy="2086226"/>
          </a:xfrm>
          <a:prstGeom prst="rect">
            <a:avLst/>
          </a:prstGeom>
          <a:noFill/>
          <a:ln>
            <a:noFill/>
          </a:ln>
        </p:spPr>
      </p:pic>
      <p:pic>
        <p:nvPicPr>
          <p:cNvPr id="3880" name="Google Shape;3880;p18"/>
          <p:cNvPicPr preferRelativeResize="0"/>
          <p:nvPr/>
        </p:nvPicPr>
        <p:blipFill>
          <a:blip r:embed="rId4">
            <a:alphaModFix/>
          </a:blip>
          <a:stretch>
            <a:fillRect/>
          </a:stretch>
        </p:blipFill>
        <p:spPr>
          <a:xfrm>
            <a:off x="5387600" y="846025"/>
            <a:ext cx="2376282" cy="3898100"/>
          </a:xfrm>
          <a:prstGeom prst="rect">
            <a:avLst/>
          </a:prstGeom>
          <a:noFill/>
          <a:ln>
            <a:noFill/>
          </a:ln>
        </p:spPr>
      </p:pic>
      <p:pic>
        <p:nvPicPr>
          <p:cNvPr id="3881" name="Google Shape;3881;p18"/>
          <p:cNvPicPr preferRelativeResize="0"/>
          <p:nvPr/>
        </p:nvPicPr>
        <p:blipFill>
          <a:blip r:embed="rId5">
            <a:alphaModFix/>
          </a:blip>
          <a:stretch>
            <a:fillRect/>
          </a:stretch>
        </p:blipFill>
        <p:spPr>
          <a:xfrm>
            <a:off x="3489675" y="872650"/>
            <a:ext cx="1745525" cy="2222129"/>
          </a:xfrm>
          <a:prstGeom prst="rect">
            <a:avLst/>
          </a:prstGeom>
          <a:noFill/>
          <a:ln>
            <a:noFill/>
          </a:ln>
        </p:spPr>
      </p:pic>
      <p:pic>
        <p:nvPicPr>
          <p:cNvPr id="3882" name="Google Shape;3882;p18"/>
          <p:cNvPicPr preferRelativeResize="0"/>
          <p:nvPr/>
        </p:nvPicPr>
        <p:blipFill>
          <a:blip r:embed="rId6">
            <a:alphaModFix/>
          </a:blip>
          <a:stretch>
            <a:fillRect/>
          </a:stretch>
        </p:blipFill>
        <p:spPr>
          <a:xfrm>
            <a:off x="60625" y="3142850"/>
            <a:ext cx="3763476" cy="1919625"/>
          </a:xfrm>
          <a:prstGeom prst="rect">
            <a:avLst/>
          </a:prstGeom>
          <a:noFill/>
          <a:ln>
            <a:noFill/>
          </a:ln>
        </p:spPr>
      </p:pic>
      <p:pic>
        <p:nvPicPr>
          <p:cNvPr id="3883" name="Google Shape;3883;p18"/>
          <p:cNvPicPr preferRelativeResize="0"/>
          <p:nvPr/>
        </p:nvPicPr>
        <p:blipFill>
          <a:blip r:embed="rId7">
            <a:alphaModFix/>
          </a:blip>
          <a:stretch>
            <a:fillRect/>
          </a:stretch>
        </p:blipFill>
        <p:spPr>
          <a:xfrm>
            <a:off x="3863000" y="3370462"/>
            <a:ext cx="1485688" cy="1075437"/>
          </a:xfrm>
          <a:prstGeom prst="rect">
            <a:avLst/>
          </a:prstGeom>
          <a:noFill/>
          <a:ln>
            <a:noFill/>
          </a:ln>
        </p:spPr>
      </p:pic>
    </p:spTree>
  </p:cSld>
  <p:clrMapOvr>
    <a:masterClrMapping/>
  </p:clrMapOvr>
</p:sld>
</file>

<file path=ppt/theme/theme1.xml><?xml version="1.0" encoding="utf-8"?>
<a:theme xmlns:a="http://schemas.openxmlformats.org/drawingml/2006/main" name="Mowbray template">
  <a:themeElements>
    <a:clrScheme name="Custom 347">
      <a:dk1>
        <a:srgbClr val="D1E3F1"/>
      </a:dk1>
      <a:lt1>
        <a:srgbClr val="FFFFFF"/>
      </a:lt1>
      <a:dk2>
        <a:srgbClr val="CA95C3"/>
      </a:dk2>
      <a:lt2>
        <a:srgbClr val="EEF1EE"/>
      </a:lt2>
      <a:accent1>
        <a:srgbClr val="EEACBA"/>
      </a:accent1>
      <a:accent2>
        <a:srgbClr val="F8E191"/>
      </a:accent2>
      <a:accent3>
        <a:srgbClr val="E0788E"/>
      </a:accent3>
      <a:accent4>
        <a:srgbClr val="4481B8"/>
      </a:accent4>
      <a:accent5>
        <a:srgbClr val="4A86E8"/>
      </a:accent5>
      <a:accent6>
        <a:srgbClr val="FFE599"/>
      </a:accent6>
      <a:hlink>
        <a:srgbClr val="01597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255</Words>
  <Application>Microsoft Office PowerPoint</Application>
  <PresentationFormat>On-screen Show (16:9)</PresentationFormat>
  <Paragraphs>27</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Titillium Web Light</vt:lpstr>
      <vt:lpstr>Arial</vt:lpstr>
      <vt:lpstr>Dosis Light</vt:lpstr>
      <vt:lpstr>Verdana</vt:lpstr>
      <vt:lpstr>Dosis</vt:lpstr>
      <vt:lpstr>Mowbray template</vt:lpstr>
      <vt:lpstr>Women’s History Month   March 2022 </vt:lpstr>
      <vt:lpstr>Women’s History Month Theme for 2022</vt:lpstr>
      <vt:lpstr>History</vt:lpstr>
      <vt:lpstr>Women Providing Hope</vt:lpstr>
      <vt:lpstr>Library Books about Women</vt:lpstr>
      <vt:lpstr>SRVUSD Celebrates Women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Women’s History Month   March 2022 </dc:title>
  <dc:creator>Fischer, Cindy [EC]</dc:creator>
  <cp:lastModifiedBy>Fischer, Cindy [EC]</cp:lastModifiedBy>
  <cp:revision>1</cp:revision>
  <dcterms:modified xsi:type="dcterms:W3CDTF">2022-02-09T22:14:44Z</dcterms:modified>
</cp:coreProperties>
</file>